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1"/>
  </p:notesMasterIdLst>
  <p:handoutMasterIdLst>
    <p:handoutMasterId r:id="rId22"/>
  </p:handoutMasterIdLst>
  <p:sldIdLst>
    <p:sldId id="256"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8426"/>
    <a:srgbClr val="309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441" autoAdjust="0"/>
  </p:normalViewPr>
  <p:slideViewPr>
    <p:cSldViewPr snapToGrid="0" snapToObjects="1">
      <p:cViewPr varScale="1">
        <p:scale>
          <a:sx n="104" d="100"/>
          <a:sy n="104" d="100"/>
        </p:scale>
        <p:origin x="-168"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0157A07-D81A-4830-993E-511093F8D25D}" type="doc">
      <dgm:prSet loTypeId="urn:microsoft.com/office/officeart/2005/8/layout/venn2" loCatId="relationship" qsTypeId="urn:microsoft.com/office/officeart/2005/8/quickstyle/simple1" qsCatId="simple" csTypeId="urn:microsoft.com/office/officeart/2005/8/colors/colorful1#1" csCatId="colorful" phldr="1"/>
      <dgm:spPr/>
      <dgm:t>
        <a:bodyPr/>
        <a:lstStyle/>
        <a:p>
          <a:endParaRPr lang="en-GB"/>
        </a:p>
      </dgm:t>
    </dgm:pt>
    <dgm:pt modelId="{DE11A29F-97CD-4B63-BDCC-9EEDF1F7F904}">
      <dgm:prSet phldrT="[Text]"/>
      <dgm:spPr/>
      <dgm:t>
        <a:bodyPr/>
        <a:lstStyle/>
        <a:p>
          <a:r>
            <a:rPr lang="en-GB"/>
            <a:t>Programs</a:t>
          </a:r>
          <a:endParaRPr lang="en-GB" dirty="0"/>
        </a:p>
      </dgm:t>
    </dgm:pt>
    <dgm:pt modelId="{91444609-E80C-4866-B0AA-957D001E8326}" type="parTrans" cxnId="{61145C66-2498-4057-903E-89B7062F6378}">
      <dgm:prSet/>
      <dgm:spPr/>
      <dgm:t>
        <a:bodyPr/>
        <a:lstStyle/>
        <a:p>
          <a:endParaRPr lang="en-GB"/>
        </a:p>
      </dgm:t>
    </dgm:pt>
    <dgm:pt modelId="{AE39DE7D-3A7B-4B48-9C30-504A267D77D6}" type="sibTrans" cxnId="{61145C66-2498-4057-903E-89B7062F6378}">
      <dgm:prSet/>
      <dgm:spPr/>
      <dgm:t>
        <a:bodyPr/>
        <a:lstStyle/>
        <a:p>
          <a:endParaRPr lang="en-GB"/>
        </a:p>
      </dgm:t>
    </dgm:pt>
    <dgm:pt modelId="{399C6CCE-7CE6-426A-A81D-4325C8CB9DB9}">
      <dgm:prSet phldrT="[Text]"/>
      <dgm:spPr/>
      <dgm:t>
        <a:bodyPr/>
        <a:lstStyle/>
        <a:p>
          <a:r>
            <a:rPr lang="en-GB"/>
            <a:t>Kernel</a:t>
          </a:r>
          <a:endParaRPr lang="en-GB" dirty="0"/>
        </a:p>
      </dgm:t>
    </dgm:pt>
    <dgm:pt modelId="{32091229-8300-461A-8056-640DD36A5C1F}" type="parTrans" cxnId="{80144C5F-5E3B-4FA2-8E8A-9BD0DC682A16}">
      <dgm:prSet/>
      <dgm:spPr/>
      <dgm:t>
        <a:bodyPr/>
        <a:lstStyle/>
        <a:p>
          <a:endParaRPr lang="en-GB"/>
        </a:p>
      </dgm:t>
    </dgm:pt>
    <dgm:pt modelId="{F5B40252-23F2-44E7-8B0F-D3EC57D3B6F7}" type="sibTrans" cxnId="{80144C5F-5E3B-4FA2-8E8A-9BD0DC682A16}">
      <dgm:prSet/>
      <dgm:spPr/>
      <dgm:t>
        <a:bodyPr/>
        <a:lstStyle/>
        <a:p>
          <a:endParaRPr lang="en-GB"/>
        </a:p>
      </dgm:t>
    </dgm:pt>
    <dgm:pt modelId="{D581AB12-621F-4572-9A62-4044FC042843}">
      <dgm:prSet phldrT="[Text]"/>
      <dgm:spPr/>
      <dgm:t>
        <a:bodyPr/>
        <a:lstStyle/>
        <a:p>
          <a:r>
            <a:rPr lang="en-GB" dirty="0">
              <a:solidFill>
                <a:schemeClr val="tx1"/>
              </a:solidFill>
            </a:rPr>
            <a:t>Hardware</a:t>
          </a:r>
        </a:p>
      </dgm:t>
    </dgm:pt>
    <dgm:pt modelId="{BFF2A430-AA54-4500-9961-97CBD8C967BF}" type="parTrans" cxnId="{15758A75-47C3-40E1-AD16-43E5FCBF247E}">
      <dgm:prSet/>
      <dgm:spPr/>
      <dgm:t>
        <a:bodyPr/>
        <a:lstStyle/>
        <a:p>
          <a:endParaRPr lang="en-GB"/>
        </a:p>
      </dgm:t>
    </dgm:pt>
    <dgm:pt modelId="{CBD8231B-6D35-4703-A213-EE45BFDFE7D5}" type="sibTrans" cxnId="{15758A75-47C3-40E1-AD16-43E5FCBF247E}">
      <dgm:prSet/>
      <dgm:spPr/>
      <dgm:t>
        <a:bodyPr/>
        <a:lstStyle/>
        <a:p>
          <a:endParaRPr lang="en-GB"/>
        </a:p>
      </dgm:t>
    </dgm:pt>
    <dgm:pt modelId="{D6BFA7A7-1C75-4633-B2E5-FA9265E94ECE}">
      <dgm:prSet phldrT="[Text]"/>
      <dgm:spPr/>
      <dgm:t>
        <a:bodyPr/>
        <a:lstStyle/>
        <a:p>
          <a:r>
            <a:rPr lang="en-GB">
              <a:solidFill>
                <a:schemeClr val="tx1"/>
              </a:solidFill>
            </a:rPr>
            <a:t>Shell</a:t>
          </a:r>
          <a:endParaRPr lang="en-GB" dirty="0">
            <a:solidFill>
              <a:schemeClr val="tx1"/>
            </a:solidFill>
          </a:endParaRPr>
        </a:p>
      </dgm:t>
    </dgm:pt>
    <dgm:pt modelId="{C4B508E3-63F8-4770-BBA5-52FA1BACEE1D}" type="parTrans" cxnId="{775C736D-31F5-4558-B200-FCD0F6E674C8}">
      <dgm:prSet/>
      <dgm:spPr/>
      <dgm:t>
        <a:bodyPr/>
        <a:lstStyle/>
        <a:p>
          <a:endParaRPr lang="en-GB"/>
        </a:p>
      </dgm:t>
    </dgm:pt>
    <dgm:pt modelId="{DB417EFB-FCCE-4281-AE3B-539F81A6145B}" type="sibTrans" cxnId="{775C736D-31F5-4558-B200-FCD0F6E674C8}">
      <dgm:prSet/>
      <dgm:spPr/>
      <dgm:t>
        <a:bodyPr/>
        <a:lstStyle/>
        <a:p>
          <a:endParaRPr lang="en-GB"/>
        </a:p>
      </dgm:t>
    </dgm:pt>
    <dgm:pt modelId="{AB99B1D4-DF0A-4B2D-9532-0EFB508F4982}" type="pres">
      <dgm:prSet presAssocID="{20157A07-D81A-4830-993E-511093F8D25D}" presName="Name0" presStyleCnt="0">
        <dgm:presLayoutVars>
          <dgm:chMax val="7"/>
          <dgm:resizeHandles val="exact"/>
        </dgm:presLayoutVars>
      </dgm:prSet>
      <dgm:spPr/>
      <dgm:t>
        <a:bodyPr/>
        <a:lstStyle/>
        <a:p>
          <a:endParaRPr lang="en-GB"/>
        </a:p>
      </dgm:t>
    </dgm:pt>
    <dgm:pt modelId="{3BAF65EC-D2F8-446E-8F36-24923DFADE22}" type="pres">
      <dgm:prSet presAssocID="{20157A07-D81A-4830-993E-511093F8D25D}" presName="comp1" presStyleCnt="0"/>
      <dgm:spPr/>
    </dgm:pt>
    <dgm:pt modelId="{B6844ACF-F0C1-4B6B-9059-099401F02BD4}" type="pres">
      <dgm:prSet presAssocID="{20157A07-D81A-4830-993E-511093F8D25D}" presName="circle1" presStyleLbl="node1" presStyleIdx="0" presStyleCnt="4"/>
      <dgm:spPr/>
      <dgm:t>
        <a:bodyPr/>
        <a:lstStyle/>
        <a:p>
          <a:endParaRPr lang="en-GB"/>
        </a:p>
      </dgm:t>
    </dgm:pt>
    <dgm:pt modelId="{C75CD997-DC6B-49D6-ABFF-CD26124D076A}" type="pres">
      <dgm:prSet presAssocID="{20157A07-D81A-4830-993E-511093F8D25D}" presName="c1text" presStyleLbl="node1" presStyleIdx="0" presStyleCnt="4">
        <dgm:presLayoutVars>
          <dgm:bulletEnabled val="1"/>
        </dgm:presLayoutVars>
      </dgm:prSet>
      <dgm:spPr/>
      <dgm:t>
        <a:bodyPr/>
        <a:lstStyle/>
        <a:p>
          <a:endParaRPr lang="en-GB"/>
        </a:p>
      </dgm:t>
    </dgm:pt>
    <dgm:pt modelId="{72A6F9CA-C97E-4671-9AFC-BCF6EBF482D0}" type="pres">
      <dgm:prSet presAssocID="{20157A07-D81A-4830-993E-511093F8D25D}" presName="comp2" presStyleCnt="0"/>
      <dgm:spPr/>
    </dgm:pt>
    <dgm:pt modelId="{89F3414A-1936-4B3A-8D18-3A869FC27FD3}" type="pres">
      <dgm:prSet presAssocID="{20157A07-D81A-4830-993E-511093F8D25D}" presName="circle2" presStyleLbl="node1" presStyleIdx="1" presStyleCnt="4"/>
      <dgm:spPr/>
      <dgm:t>
        <a:bodyPr/>
        <a:lstStyle/>
        <a:p>
          <a:endParaRPr lang="en-GB"/>
        </a:p>
      </dgm:t>
    </dgm:pt>
    <dgm:pt modelId="{676F9E19-816D-4DE7-B983-B9521EA43D04}" type="pres">
      <dgm:prSet presAssocID="{20157A07-D81A-4830-993E-511093F8D25D}" presName="c2text" presStyleLbl="node1" presStyleIdx="1" presStyleCnt="4">
        <dgm:presLayoutVars>
          <dgm:bulletEnabled val="1"/>
        </dgm:presLayoutVars>
      </dgm:prSet>
      <dgm:spPr/>
      <dgm:t>
        <a:bodyPr/>
        <a:lstStyle/>
        <a:p>
          <a:endParaRPr lang="en-GB"/>
        </a:p>
      </dgm:t>
    </dgm:pt>
    <dgm:pt modelId="{6890A392-8B7A-44AB-A9E0-2E59F4967525}" type="pres">
      <dgm:prSet presAssocID="{20157A07-D81A-4830-993E-511093F8D25D}" presName="comp3" presStyleCnt="0"/>
      <dgm:spPr/>
    </dgm:pt>
    <dgm:pt modelId="{DAB7BFA1-EFC5-496E-9067-FC71E6F32D83}" type="pres">
      <dgm:prSet presAssocID="{20157A07-D81A-4830-993E-511093F8D25D}" presName="circle3" presStyleLbl="node1" presStyleIdx="2" presStyleCnt="4"/>
      <dgm:spPr/>
      <dgm:t>
        <a:bodyPr/>
        <a:lstStyle/>
        <a:p>
          <a:endParaRPr lang="en-GB"/>
        </a:p>
      </dgm:t>
    </dgm:pt>
    <dgm:pt modelId="{7BECFAA1-D069-47EC-8E01-D3C99507C6EB}" type="pres">
      <dgm:prSet presAssocID="{20157A07-D81A-4830-993E-511093F8D25D}" presName="c3text" presStyleLbl="node1" presStyleIdx="2" presStyleCnt="4">
        <dgm:presLayoutVars>
          <dgm:bulletEnabled val="1"/>
        </dgm:presLayoutVars>
      </dgm:prSet>
      <dgm:spPr/>
      <dgm:t>
        <a:bodyPr/>
        <a:lstStyle/>
        <a:p>
          <a:endParaRPr lang="en-GB"/>
        </a:p>
      </dgm:t>
    </dgm:pt>
    <dgm:pt modelId="{60F23698-59EA-46F7-B5C5-62111C0F49DE}" type="pres">
      <dgm:prSet presAssocID="{20157A07-D81A-4830-993E-511093F8D25D}" presName="comp4" presStyleCnt="0"/>
      <dgm:spPr/>
    </dgm:pt>
    <dgm:pt modelId="{4E0A9BF9-5099-47BE-8991-C4EAB5678C02}" type="pres">
      <dgm:prSet presAssocID="{20157A07-D81A-4830-993E-511093F8D25D}" presName="circle4" presStyleLbl="node1" presStyleIdx="3" presStyleCnt="4"/>
      <dgm:spPr/>
      <dgm:t>
        <a:bodyPr/>
        <a:lstStyle/>
        <a:p>
          <a:endParaRPr lang="en-GB"/>
        </a:p>
      </dgm:t>
    </dgm:pt>
    <dgm:pt modelId="{5676C06F-7BA8-41A5-8AF2-E057A21915C5}" type="pres">
      <dgm:prSet presAssocID="{20157A07-D81A-4830-993E-511093F8D25D}" presName="c4text" presStyleLbl="node1" presStyleIdx="3" presStyleCnt="4">
        <dgm:presLayoutVars>
          <dgm:bulletEnabled val="1"/>
        </dgm:presLayoutVars>
      </dgm:prSet>
      <dgm:spPr/>
      <dgm:t>
        <a:bodyPr/>
        <a:lstStyle/>
        <a:p>
          <a:endParaRPr lang="en-GB"/>
        </a:p>
      </dgm:t>
    </dgm:pt>
  </dgm:ptLst>
  <dgm:cxnLst>
    <dgm:cxn modelId="{C8738778-2590-4D9D-8849-DC05B17D0494}" type="presOf" srcId="{D6BFA7A7-1C75-4633-B2E5-FA9265E94ECE}" destId="{676F9E19-816D-4DE7-B983-B9521EA43D04}" srcOrd="1" destOrd="0" presId="urn:microsoft.com/office/officeart/2005/8/layout/venn2"/>
    <dgm:cxn modelId="{5B9D5A6F-46E9-4CE8-8181-D565243B0F83}" type="presOf" srcId="{D6BFA7A7-1C75-4633-B2E5-FA9265E94ECE}" destId="{89F3414A-1936-4B3A-8D18-3A869FC27FD3}" srcOrd="0" destOrd="0" presId="urn:microsoft.com/office/officeart/2005/8/layout/venn2"/>
    <dgm:cxn modelId="{64660162-A1F6-4A80-999A-24520C43C52A}" type="presOf" srcId="{399C6CCE-7CE6-426A-A81D-4325C8CB9DB9}" destId="{7BECFAA1-D069-47EC-8E01-D3C99507C6EB}" srcOrd="1" destOrd="0" presId="urn:microsoft.com/office/officeart/2005/8/layout/venn2"/>
    <dgm:cxn modelId="{5389E494-56B8-49FC-9DEB-BDF39B282A52}" type="presOf" srcId="{399C6CCE-7CE6-426A-A81D-4325C8CB9DB9}" destId="{DAB7BFA1-EFC5-496E-9067-FC71E6F32D83}" srcOrd="0" destOrd="0" presId="urn:microsoft.com/office/officeart/2005/8/layout/venn2"/>
    <dgm:cxn modelId="{6DF6775B-B1F6-4AB6-BC56-8F1770B42734}" type="presOf" srcId="{20157A07-D81A-4830-993E-511093F8D25D}" destId="{AB99B1D4-DF0A-4B2D-9532-0EFB508F4982}" srcOrd="0" destOrd="0" presId="urn:microsoft.com/office/officeart/2005/8/layout/venn2"/>
    <dgm:cxn modelId="{15758A75-47C3-40E1-AD16-43E5FCBF247E}" srcId="{20157A07-D81A-4830-993E-511093F8D25D}" destId="{D581AB12-621F-4572-9A62-4044FC042843}" srcOrd="3" destOrd="0" parTransId="{BFF2A430-AA54-4500-9961-97CBD8C967BF}" sibTransId="{CBD8231B-6D35-4703-A213-EE45BFDFE7D5}"/>
    <dgm:cxn modelId="{D1E8FF9F-3DBD-4E6A-A376-55CEB2433E73}" type="presOf" srcId="{D581AB12-621F-4572-9A62-4044FC042843}" destId="{4E0A9BF9-5099-47BE-8991-C4EAB5678C02}" srcOrd="0" destOrd="0" presId="urn:microsoft.com/office/officeart/2005/8/layout/venn2"/>
    <dgm:cxn modelId="{775C736D-31F5-4558-B200-FCD0F6E674C8}" srcId="{20157A07-D81A-4830-993E-511093F8D25D}" destId="{D6BFA7A7-1C75-4633-B2E5-FA9265E94ECE}" srcOrd="1" destOrd="0" parTransId="{C4B508E3-63F8-4770-BBA5-52FA1BACEE1D}" sibTransId="{DB417EFB-FCCE-4281-AE3B-539F81A6145B}"/>
    <dgm:cxn modelId="{E8F030F6-8A70-4A43-A394-87EBC9BC44CE}" type="presOf" srcId="{D581AB12-621F-4572-9A62-4044FC042843}" destId="{5676C06F-7BA8-41A5-8AF2-E057A21915C5}" srcOrd="1" destOrd="0" presId="urn:microsoft.com/office/officeart/2005/8/layout/venn2"/>
    <dgm:cxn modelId="{80144C5F-5E3B-4FA2-8E8A-9BD0DC682A16}" srcId="{20157A07-D81A-4830-993E-511093F8D25D}" destId="{399C6CCE-7CE6-426A-A81D-4325C8CB9DB9}" srcOrd="2" destOrd="0" parTransId="{32091229-8300-461A-8056-640DD36A5C1F}" sibTransId="{F5B40252-23F2-44E7-8B0F-D3EC57D3B6F7}"/>
    <dgm:cxn modelId="{45C7FACB-16B7-4E3E-ACD5-836359E6BED4}" type="presOf" srcId="{DE11A29F-97CD-4B63-BDCC-9EEDF1F7F904}" destId="{B6844ACF-F0C1-4B6B-9059-099401F02BD4}" srcOrd="0" destOrd="0" presId="urn:microsoft.com/office/officeart/2005/8/layout/venn2"/>
    <dgm:cxn modelId="{3E0936B0-2CD3-40CF-A103-F16AA3DAF7E3}" type="presOf" srcId="{DE11A29F-97CD-4B63-BDCC-9EEDF1F7F904}" destId="{C75CD997-DC6B-49D6-ABFF-CD26124D076A}" srcOrd="1" destOrd="0" presId="urn:microsoft.com/office/officeart/2005/8/layout/venn2"/>
    <dgm:cxn modelId="{61145C66-2498-4057-903E-89B7062F6378}" srcId="{20157A07-D81A-4830-993E-511093F8D25D}" destId="{DE11A29F-97CD-4B63-BDCC-9EEDF1F7F904}" srcOrd="0" destOrd="0" parTransId="{91444609-E80C-4866-B0AA-957D001E8326}" sibTransId="{AE39DE7D-3A7B-4B48-9C30-504A267D77D6}"/>
    <dgm:cxn modelId="{AAF32C2B-E6A6-4DAE-B44A-5F6F87702F74}" type="presParOf" srcId="{AB99B1D4-DF0A-4B2D-9532-0EFB508F4982}" destId="{3BAF65EC-D2F8-446E-8F36-24923DFADE22}" srcOrd="0" destOrd="0" presId="urn:microsoft.com/office/officeart/2005/8/layout/venn2"/>
    <dgm:cxn modelId="{B3FA6357-A511-41B0-B03D-B50CF42385BC}" type="presParOf" srcId="{3BAF65EC-D2F8-446E-8F36-24923DFADE22}" destId="{B6844ACF-F0C1-4B6B-9059-099401F02BD4}" srcOrd="0" destOrd="0" presId="urn:microsoft.com/office/officeart/2005/8/layout/venn2"/>
    <dgm:cxn modelId="{570CA5FF-DD56-411F-9D9F-457F7E5D965F}" type="presParOf" srcId="{3BAF65EC-D2F8-446E-8F36-24923DFADE22}" destId="{C75CD997-DC6B-49D6-ABFF-CD26124D076A}" srcOrd="1" destOrd="0" presId="urn:microsoft.com/office/officeart/2005/8/layout/venn2"/>
    <dgm:cxn modelId="{AE16473D-A5AD-43C2-BB2F-3317B8779F84}" type="presParOf" srcId="{AB99B1D4-DF0A-4B2D-9532-0EFB508F4982}" destId="{72A6F9CA-C97E-4671-9AFC-BCF6EBF482D0}" srcOrd="1" destOrd="0" presId="urn:microsoft.com/office/officeart/2005/8/layout/venn2"/>
    <dgm:cxn modelId="{10CB6FE6-D112-43BB-8EF8-1933D0C58D7A}" type="presParOf" srcId="{72A6F9CA-C97E-4671-9AFC-BCF6EBF482D0}" destId="{89F3414A-1936-4B3A-8D18-3A869FC27FD3}" srcOrd="0" destOrd="0" presId="urn:microsoft.com/office/officeart/2005/8/layout/venn2"/>
    <dgm:cxn modelId="{F4C56263-11DE-44D2-8EC4-10D8E2C3FE45}" type="presParOf" srcId="{72A6F9CA-C97E-4671-9AFC-BCF6EBF482D0}" destId="{676F9E19-816D-4DE7-B983-B9521EA43D04}" srcOrd="1" destOrd="0" presId="urn:microsoft.com/office/officeart/2005/8/layout/venn2"/>
    <dgm:cxn modelId="{CD28EE45-5352-4DE5-ABCC-1226925E904A}" type="presParOf" srcId="{AB99B1D4-DF0A-4B2D-9532-0EFB508F4982}" destId="{6890A392-8B7A-44AB-A9E0-2E59F4967525}" srcOrd="2" destOrd="0" presId="urn:microsoft.com/office/officeart/2005/8/layout/venn2"/>
    <dgm:cxn modelId="{B26235AE-0EF9-4B4C-9C48-714F4C022275}" type="presParOf" srcId="{6890A392-8B7A-44AB-A9E0-2E59F4967525}" destId="{DAB7BFA1-EFC5-496E-9067-FC71E6F32D83}" srcOrd="0" destOrd="0" presId="urn:microsoft.com/office/officeart/2005/8/layout/venn2"/>
    <dgm:cxn modelId="{8A76150E-10CA-49F6-9766-EE98E03CBE26}" type="presParOf" srcId="{6890A392-8B7A-44AB-A9E0-2E59F4967525}" destId="{7BECFAA1-D069-47EC-8E01-D3C99507C6EB}" srcOrd="1" destOrd="0" presId="urn:microsoft.com/office/officeart/2005/8/layout/venn2"/>
    <dgm:cxn modelId="{64918210-822B-49D9-970E-D4D6EE7D91A9}" type="presParOf" srcId="{AB99B1D4-DF0A-4B2D-9532-0EFB508F4982}" destId="{60F23698-59EA-46F7-B5C5-62111C0F49DE}" srcOrd="3" destOrd="0" presId="urn:microsoft.com/office/officeart/2005/8/layout/venn2"/>
    <dgm:cxn modelId="{D59FFCF3-40A5-4B3B-9155-2A15DBB6F670}" type="presParOf" srcId="{60F23698-59EA-46F7-B5C5-62111C0F49DE}" destId="{4E0A9BF9-5099-47BE-8991-C4EAB5678C02}" srcOrd="0" destOrd="0" presId="urn:microsoft.com/office/officeart/2005/8/layout/venn2"/>
    <dgm:cxn modelId="{41D4B372-CD94-4096-98B5-B909CA0A89E4}" type="presParOf" srcId="{60F23698-59EA-46F7-B5C5-62111C0F49DE}" destId="{5676C06F-7BA8-41A5-8AF2-E057A21915C5}" srcOrd="1" destOrd="0" presId="urn:microsoft.com/office/officeart/2005/8/layout/ven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0068D92-21EC-4306-8E68-720DAEDB65E0}" type="doc">
      <dgm:prSet loTypeId="urn:microsoft.com/office/officeart/2005/8/layout/hList3" loCatId="list" qsTypeId="urn:microsoft.com/office/officeart/2005/8/quickstyle/simple3" qsCatId="simple" csTypeId="urn:microsoft.com/office/officeart/2005/8/colors/colorful5" csCatId="colorful" phldr="1"/>
      <dgm:spPr/>
      <dgm:t>
        <a:bodyPr/>
        <a:lstStyle/>
        <a:p>
          <a:endParaRPr lang="en-GB"/>
        </a:p>
      </dgm:t>
    </dgm:pt>
    <dgm:pt modelId="{5D9E5FA0-550C-4647-8B08-D92B99203AB8}">
      <dgm:prSet phldrT="[Text]"/>
      <dgm:spPr/>
      <dgm:t>
        <a:bodyPr/>
        <a:lstStyle/>
        <a:p>
          <a:r>
            <a:rPr lang="en-GB" dirty="0"/>
            <a:t>Unix OS</a:t>
          </a:r>
        </a:p>
      </dgm:t>
    </dgm:pt>
    <dgm:pt modelId="{6DD9AE69-6AE8-411D-891A-D5706A35999F}" type="parTrans" cxnId="{450C2CC0-8147-4681-BD8A-C2566A992D74}">
      <dgm:prSet/>
      <dgm:spPr/>
      <dgm:t>
        <a:bodyPr/>
        <a:lstStyle/>
        <a:p>
          <a:endParaRPr lang="en-GB"/>
        </a:p>
      </dgm:t>
    </dgm:pt>
    <dgm:pt modelId="{BC0D37FD-6975-4E37-A4D0-5E5D69D0AAE5}" type="sibTrans" cxnId="{450C2CC0-8147-4681-BD8A-C2566A992D74}">
      <dgm:prSet/>
      <dgm:spPr/>
      <dgm:t>
        <a:bodyPr/>
        <a:lstStyle/>
        <a:p>
          <a:endParaRPr lang="en-GB"/>
        </a:p>
      </dgm:t>
    </dgm:pt>
    <dgm:pt modelId="{385CD4F2-CCCC-4F19-B5C5-411D70FB8188}">
      <dgm:prSet phldrT="[Text]"/>
      <dgm:spPr/>
      <dgm:t>
        <a:bodyPr/>
        <a:lstStyle/>
        <a:p>
          <a:r>
            <a:rPr lang="en-GB" dirty="0"/>
            <a:t>GUI</a:t>
          </a:r>
        </a:p>
      </dgm:t>
    </dgm:pt>
    <dgm:pt modelId="{D02AABE1-B2BC-4BDD-A3B9-7636ABED106C}" type="parTrans" cxnId="{49D4DA84-8936-4553-B542-626D32E2FCE3}">
      <dgm:prSet/>
      <dgm:spPr/>
      <dgm:t>
        <a:bodyPr/>
        <a:lstStyle/>
        <a:p>
          <a:endParaRPr lang="en-GB"/>
        </a:p>
      </dgm:t>
    </dgm:pt>
    <dgm:pt modelId="{08BCE5D3-E736-4FE8-8B7D-AD1DE719670F}" type="sibTrans" cxnId="{49D4DA84-8936-4553-B542-626D32E2FCE3}">
      <dgm:prSet/>
      <dgm:spPr/>
      <dgm:t>
        <a:bodyPr/>
        <a:lstStyle/>
        <a:p>
          <a:endParaRPr lang="en-GB"/>
        </a:p>
      </dgm:t>
    </dgm:pt>
    <dgm:pt modelId="{43BEB49C-9775-4E2A-A57C-DDA9A0E7A426}">
      <dgm:prSet phldrT="[Text]"/>
      <dgm:spPr/>
      <dgm:t>
        <a:bodyPr/>
        <a:lstStyle/>
        <a:p>
          <a:r>
            <a:rPr lang="en-GB" dirty="0"/>
            <a:t>Shell</a:t>
          </a:r>
        </a:p>
      </dgm:t>
    </dgm:pt>
    <dgm:pt modelId="{912383E8-0B63-4490-BAF5-36B3211CC0CC}" type="parTrans" cxnId="{CFEA27BD-BF30-4100-AEF4-A1C73B7C2FC8}">
      <dgm:prSet/>
      <dgm:spPr/>
      <dgm:t>
        <a:bodyPr/>
        <a:lstStyle/>
        <a:p>
          <a:endParaRPr lang="en-GB"/>
        </a:p>
      </dgm:t>
    </dgm:pt>
    <dgm:pt modelId="{50B5AF8E-6169-44C6-9C4B-41460B35A789}" type="sibTrans" cxnId="{CFEA27BD-BF30-4100-AEF4-A1C73B7C2FC8}">
      <dgm:prSet/>
      <dgm:spPr/>
      <dgm:t>
        <a:bodyPr/>
        <a:lstStyle/>
        <a:p>
          <a:endParaRPr lang="en-GB"/>
        </a:p>
      </dgm:t>
    </dgm:pt>
    <dgm:pt modelId="{F67FD053-5C36-4C12-A8E6-F108CA7F179E}">
      <dgm:prSet phldrT="[Text]"/>
      <dgm:spPr/>
      <dgm:t>
        <a:bodyPr/>
        <a:lstStyle/>
        <a:p>
          <a:r>
            <a:rPr lang="en-GB" dirty="0"/>
            <a:t>KDE</a:t>
          </a:r>
        </a:p>
      </dgm:t>
    </dgm:pt>
    <dgm:pt modelId="{0A6F3370-5688-43A5-8172-54D5A34436BF}" type="parTrans" cxnId="{65FDDF0A-DAD3-4E98-A5B2-6A0A055272DB}">
      <dgm:prSet/>
      <dgm:spPr/>
      <dgm:t>
        <a:bodyPr/>
        <a:lstStyle/>
        <a:p>
          <a:endParaRPr lang="en-GB"/>
        </a:p>
      </dgm:t>
    </dgm:pt>
    <dgm:pt modelId="{A59E3E50-B031-4AD2-9B08-A7A3A3A9F56C}" type="sibTrans" cxnId="{65FDDF0A-DAD3-4E98-A5B2-6A0A055272DB}">
      <dgm:prSet/>
      <dgm:spPr/>
      <dgm:t>
        <a:bodyPr/>
        <a:lstStyle/>
        <a:p>
          <a:endParaRPr lang="en-GB"/>
        </a:p>
      </dgm:t>
    </dgm:pt>
    <dgm:pt modelId="{A936A628-2A44-446C-A93B-37C024E26D23}">
      <dgm:prSet/>
      <dgm:spPr/>
      <dgm:t>
        <a:bodyPr/>
        <a:lstStyle/>
        <a:p>
          <a:r>
            <a:rPr lang="en-GB"/>
            <a:t>C        		csh</a:t>
          </a:r>
          <a:endParaRPr lang="en-GB" dirty="0"/>
        </a:p>
      </dgm:t>
    </dgm:pt>
    <dgm:pt modelId="{96419429-FB6A-4554-818B-A826AADAA241}" type="parTrans" cxnId="{54165FB3-7C75-4EEB-ACB4-0286327B675B}">
      <dgm:prSet/>
      <dgm:spPr/>
      <dgm:t>
        <a:bodyPr/>
        <a:lstStyle/>
        <a:p>
          <a:endParaRPr lang="en-GB"/>
        </a:p>
      </dgm:t>
    </dgm:pt>
    <dgm:pt modelId="{D5A7C700-BC55-4A86-A1E0-8E5EC9798E7B}" type="sibTrans" cxnId="{54165FB3-7C75-4EEB-ACB4-0286327B675B}">
      <dgm:prSet/>
      <dgm:spPr/>
      <dgm:t>
        <a:bodyPr/>
        <a:lstStyle/>
        <a:p>
          <a:endParaRPr lang="en-GB"/>
        </a:p>
      </dgm:t>
    </dgm:pt>
    <dgm:pt modelId="{1C64C23C-C592-4BC7-9AEC-11A1403210B5}">
      <dgm:prSet/>
      <dgm:spPr/>
      <dgm:t>
        <a:bodyPr/>
        <a:lstStyle/>
        <a:p>
          <a:r>
            <a:rPr lang="en-GB"/>
            <a:t>Bourne		sh</a:t>
          </a:r>
          <a:endParaRPr lang="en-GB" dirty="0"/>
        </a:p>
      </dgm:t>
    </dgm:pt>
    <dgm:pt modelId="{27F5C1F5-79BB-4EEA-98BE-E0616643F2BA}" type="parTrans" cxnId="{01ECDFC6-776E-45AE-9435-D1038F8FD3DC}">
      <dgm:prSet/>
      <dgm:spPr/>
      <dgm:t>
        <a:bodyPr/>
        <a:lstStyle/>
        <a:p>
          <a:endParaRPr lang="en-GB"/>
        </a:p>
      </dgm:t>
    </dgm:pt>
    <dgm:pt modelId="{915C07E1-D767-496E-92F8-FA34A7D0F760}" type="sibTrans" cxnId="{01ECDFC6-776E-45AE-9435-D1038F8FD3DC}">
      <dgm:prSet/>
      <dgm:spPr/>
      <dgm:t>
        <a:bodyPr/>
        <a:lstStyle/>
        <a:p>
          <a:endParaRPr lang="en-GB"/>
        </a:p>
      </dgm:t>
    </dgm:pt>
    <dgm:pt modelId="{D1CB3205-0D5B-4682-BA78-A7CE14EDE87B}">
      <dgm:prSet/>
      <dgm:spPr/>
      <dgm:t>
        <a:bodyPr/>
        <a:lstStyle/>
        <a:p>
          <a:r>
            <a:rPr lang="en-GB"/>
            <a:t>Korn			ksh</a:t>
          </a:r>
          <a:endParaRPr lang="en-GB" dirty="0"/>
        </a:p>
      </dgm:t>
    </dgm:pt>
    <dgm:pt modelId="{886311D4-84C6-4415-917D-ED1B7DB32BFC}" type="parTrans" cxnId="{8DCB3E26-8E30-447D-9E2C-AD60DBB4D4D9}">
      <dgm:prSet/>
      <dgm:spPr/>
      <dgm:t>
        <a:bodyPr/>
        <a:lstStyle/>
        <a:p>
          <a:endParaRPr lang="en-GB"/>
        </a:p>
      </dgm:t>
    </dgm:pt>
    <dgm:pt modelId="{B0E13EAC-0C84-4C01-8641-E6D58965D684}" type="sibTrans" cxnId="{8DCB3E26-8E30-447D-9E2C-AD60DBB4D4D9}">
      <dgm:prSet/>
      <dgm:spPr/>
      <dgm:t>
        <a:bodyPr/>
        <a:lstStyle/>
        <a:p>
          <a:endParaRPr lang="en-GB"/>
        </a:p>
      </dgm:t>
    </dgm:pt>
    <dgm:pt modelId="{60E30A2B-3F20-4647-80AD-3630F906A597}">
      <dgm:prSet/>
      <dgm:spPr/>
      <dgm:t>
        <a:bodyPr/>
        <a:lstStyle/>
        <a:p>
          <a:r>
            <a:rPr lang="en-GB" dirty="0">
              <a:ln>
                <a:noFill/>
              </a:ln>
              <a:solidFill>
                <a:schemeClr val="tx1"/>
              </a:solidFill>
            </a:rPr>
            <a:t>Bourne - Again	bash</a:t>
          </a:r>
        </a:p>
      </dgm:t>
    </dgm:pt>
    <dgm:pt modelId="{ECC9A164-357D-447D-B1DF-43EBFA49F175}" type="parTrans" cxnId="{68B77230-74BC-4251-8DEB-2365760714E4}">
      <dgm:prSet/>
      <dgm:spPr/>
      <dgm:t>
        <a:bodyPr/>
        <a:lstStyle/>
        <a:p>
          <a:endParaRPr lang="en-GB"/>
        </a:p>
      </dgm:t>
    </dgm:pt>
    <dgm:pt modelId="{FBB2075F-3D71-4347-949C-D15AFF935180}" type="sibTrans" cxnId="{68B77230-74BC-4251-8DEB-2365760714E4}">
      <dgm:prSet/>
      <dgm:spPr/>
      <dgm:t>
        <a:bodyPr/>
        <a:lstStyle/>
        <a:p>
          <a:endParaRPr lang="en-GB"/>
        </a:p>
      </dgm:t>
    </dgm:pt>
    <dgm:pt modelId="{2451DC6A-5C3B-471E-BD0A-277516471C1B}">
      <dgm:prSet/>
      <dgm:spPr/>
      <dgm:t>
        <a:bodyPr/>
        <a:lstStyle/>
        <a:p>
          <a:r>
            <a:rPr lang="en-GB" dirty="0"/>
            <a:t>GNOME</a:t>
          </a:r>
        </a:p>
      </dgm:t>
    </dgm:pt>
    <dgm:pt modelId="{D6F800B7-860D-459E-87AB-CAD7EF493A9E}" type="parTrans" cxnId="{C5759FF2-D889-463D-ADF8-5EA07DC10C80}">
      <dgm:prSet/>
      <dgm:spPr/>
      <dgm:t>
        <a:bodyPr/>
        <a:lstStyle/>
        <a:p>
          <a:endParaRPr lang="en-GB"/>
        </a:p>
      </dgm:t>
    </dgm:pt>
    <dgm:pt modelId="{6D4ACA32-006F-49D9-BF04-2CF896197BA0}" type="sibTrans" cxnId="{C5759FF2-D889-463D-ADF8-5EA07DC10C80}">
      <dgm:prSet/>
      <dgm:spPr/>
      <dgm:t>
        <a:bodyPr/>
        <a:lstStyle/>
        <a:p>
          <a:endParaRPr lang="en-GB"/>
        </a:p>
      </dgm:t>
    </dgm:pt>
    <dgm:pt modelId="{C6883758-A4AB-41DB-A198-4E519C19BA93}">
      <dgm:prSet/>
      <dgm:spPr/>
      <dgm:t>
        <a:bodyPr/>
        <a:lstStyle/>
        <a:p>
          <a:r>
            <a:rPr lang="en-GB" dirty="0"/>
            <a:t>LXDE</a:t>
          </a:r>
        </a:p>
      </dgm:t>
    </dgm:pt>
    <dgm:pt modelId="{F3318A11-65CE-414A-A668-330E3C3F6F3C}" type="parTrans" cxnId="{07FA1110-D574-4062-A6E4-B11A2ED80D75}">
      <dgm:prSet/>
      <dgm:spPr/>
      <dgm:t>
        <a:bodyPr/>
        <a:lstStyle/>
        <a:p>
          <a:endParaRPr lang="en-GB"/>
        </a:p>
      </dgm:t>
    </dgm:pt>
    <dgm:pt modelId="{D3D308FB-C01A-48C0-B4E9-8452B5530C92}" type="sibTrans" cxnId="{07FA1110-D574-4062-A6E4-B11A2ED80D75}">
      <dgm:prSet/>
      <dgm:spPr/>
      <dgm:t>
        <a:bodyPr/>
        <a:lstStyle/>
        <a:p>
          <a:endParaRPr lang="en-GB"/>
        </a:p>
      </dgm:t>
    </dgm:pt>
    <dgm:pt modelId="{2749BC35-93E2-4432-87EF-529D99D4A17F}">
      <dgm:prSet/>
      <dgm:spPr/>
      <dgm:t>
        <a:bodyPr/>
        <a:lstStyle/>
        <a:p>
          <a:r>
            <a:rPr lang="en-GB" dirty="0"/>
            <a:t>Xfce</a:t>
          </a:r>
        </a:p>
      </dgm:t>
    </dgm:pt>
    <dgm:pt modelId="{5E9F79A3-2A15-4AC3-A7FD-ACF6F81DA2EF}" type="parTrans" cxnId="{0D61E897-FCE8-40A2-B1C4-117B01E7A3F7}">
      <dgm:prSet/>
      <dgm:spPr/>
      <dgm:t>
        <a:bodyPr/>
        <a:lstStyle/>
        <a:p>
          <a:endParaRPr lang="en-GB"/>
        </a:p>
      </dgm:t>
    </dgm:pt>
    <dgm:pt modelId="{2C92D482-B77E-4603-A2D2-A849E9CBB157}" type="sibTrans" cxnId="{0D61E897-FCE8-40A2-B1C4-117B01E7A3F7}">
      <dgm:prSet/>
      <dgm:spPr/>
      <dgm:t>
        <a:bodyPr/>
        <a:lstStyle/>
        <a:p>
          <a:endParaRPr lang="en-GB"/>
        </a:p>
      </dgm:t>
    </dgm:pt>
    <dgm:pt modelId="{3AA1B01D-E4B4-4926-BE4A-028B438E2C30}" type="pres">
      <dgm:prSet presAssocID="{10068D92-21EC-4306-8E68-720DAEDB65E0}" presName="composite" presStyleCnt="0">
        <dgm:presLayoutVars>
          <dgm:chMax val="1"/>
          <dgm:dir/>
          <dgm:resizeHandles val="exact"/>
        </dgm:presLayoutVars>
      </dgm:prSet>
      <dgm:spPr/>
      <dgm:t>
        <a:bodyPr/>
        <a:lstStyle/>
        <a:p>
          <a:endParaRPr lang="en-GB"/>
        </a:p>
      </dgm:t>
    </dgm:pt>
    <dgm:pt modelId="{22707E1F-44F2-4AA6-AFFD-9FACB583C305}" type="pres">
      <dgm:prSet presAssocID="{5D9E5FA0-550C-4647-8B08-D92B99203AB8}" presName="roof" presStyleLbl="dkBgShp" presStyleIdx="0" presStyleCnt="2"/>
      <dgm:spPr/>
      <dgm:t>
        <a:bodyPr/>
        <a:lstStyle/>
        <a:p>
          <a:endParaRPr lang="en-GB"/>
        </a:p>
      </dgm:t>
    </dgm:pt>
    <dgm:pt modelId="{E10AFBB5-79EB-4FCD-8AA0-D12D17658689}" type="pres">
      <dgm:prSet presAssocID="{5D9E5FA0-550C-4647-8B08-D92B99203AB8}" presName="pillars" presStyleCnt="0"/>
      <dgm:spPr/>
    </dgm:pt>
    <dgm:pt modelId="{1A1FF6B7-D3D2-47FA-8C42-51AECB2AB167}" type="pres">
      <dgm:prSet presAssocID="{5D9E5FA0-550C-4647-8B08-D92B99203AB8}" presName="pillar1" presStyleLbl="node1" presStyleIdx="0" presStyleCnt="2" custScaleX="39982">
        <dgm:presLayoutVars>
          <dgm:bulletEnabled val="1"/>
        </dgm:presLayoutVars>
      </dgm:prSet>
      <dgm:spPr/>
      <dgm:t>
        <a:bodyPr/>
        <a:lstStyle/>
        <a:p>
          <a:endParaRPr lang="en-GB"/>
        </a:p>
      </dgm:t>
    </dgm:pt>
    <dgm:pt modelId="{6984B833-E16E-4448-ABF1-32D3AA2DBB45}" type="pres">
      <dgm:prSet presAssocID="{43BEB49C-9775-4E2A-A57C-DDA9A0E7A426}" presName="pillarX" presStyleLbl="node1" presStyleIdx="1" presStyleCnt="2" custScaleX="103184">
        <dgm:presLayoutVars>
          <dgm:bulletEnabled val="1"/>
        </dgm:presLayoutVars>
      </dgm:prSet>
      <dgm:spPr/>
      <dgm:t>
        <a:bodyPr/>
        <a:lstStyle/>
        <a:p>
          <a:endParaRPr lang="en-GB"/>
        </a:p>
      </dgm:t>
    </dgm:pt>
    <dgm:pt modelId="{6BE92649-4117-4945-958C-ABA3C2678A03}" type="pres">
      <dgm:prSet presAssocID="{5D9E5FA0-550C-4647-8B08-D92B99203AB8}" presName="base" presStyleLbl="dkBgShp" presStyleIdx="1" presStyleCnt="2"/>
      <dgm:spPr/>
    </dgm:pt>
  </dgm:ptLst>
  <dgm:cxnLst>
    <dgm:cxn modelId="{8DCB3E26-8E30-447D-9E2C-AD60DBB4D4D9}" srcId="{43BEB49C-9775-4E2A-A57C-DDA9A0E7A426}" destId="{D1CB3205-0D5B-4682-BA78-A7CE14EDE87B}" srcOrd="2" destOrd="0" parTransId="{886311D4-84C6-4415-917D-ED1B7DB32BFC}" sibTransId="{B0E13EAC-0C84-4C01-8641-E6D58965D684}"/>
    <dgm:cxn modelId="{3D66D795-019D-4C0A-A77B-8B5352FCD112}" type="presOf" srcId="{60E30A2B-3F20-4647-80AD-3630F906A597}" destId="{6984B833-E16E-4448-ABF1-32D3AA2DBB45}" srcOrd="0" destOrd="4" presId="urn:microsoft.com/office/officeart/2005/8/layout/hList3"/>
    <dgm:cxn modelId="{C86D56A5-E203-40FF-B526-15110CD069DF}" type="presOf" srcId="{5D9E5FA0-550C-4647-8B08-D92B99203AB8}" destId="{22707E1F-44F2-4AA6-AFFD-9FACB583C305}" srcOrd="0" destOrd="0" presId="urn:microsoft.com/office/officeart/2005/8/layout/hList3"/>
    <dgm:cxn modelId="{A788F2ED-A5E4-4B46-8FAF-326E03089867}" type="presOf" srcId="{2451DC6A-5C3B-471E-BD0A-277516471C1B}" destId="{1A1FF6B7-D3D2-47FA-8C42-51AECB2AB167}" srcOrd="0" destOrd="2" presId="urn:microsoft.com/office/officeart/2005/8/layout/hList3"/>
    <dgm:cxn modelId="{07FA1110-D574-4062-A6E4-B11A2ED80D75}" srcId="{385CD4F2-CCCC-4F19-B5C5-411D70FB8188}" destId="{C6883758-A4AB-41DB-A198-4E519C19BA93}" srcOrd="2" destOrd="0" parTransId="{F3318A11-65CE-414A-A668-330E3C3F6F3C}" sibTransId="{D3D308FB-C01A-48C0-B4E9-8452B5530C92}"/>
    <dgm:cxn modelId="{2CD0D981-B92D-4019-B19E-A36B40174CEE}" type="presOf" srcId="{D1CB3205-0D5B-4682-BA78-A7CE14EDE87B}" destId="{6984B833-E16E-4448-ABF1-32D3AA2DBB45}" srcOrd="0" destOrd="3" presId="urn:microsoft.com/office/officeart/2005/8/layout/hList3"/>
    <dgm:cxn modelId="{CFEA27BD-BF30-4100-AEF4-A1C73B7C2FC8}" srcId="{5D9E5FA0-550C-4647-8B08-D92B99203AB8}" destId="{43BEB49C-9775-4E2A-A57C-DDA9A0E7A426}" srcOrd="1" destOrd="0" parTransId="{912383E8-0B63-4490-BAF5-36B3211CC0CC}" sibTransId="{50B5AF8E-6169-44C6-9C4B-41460B35A789}"/>
    <dgm:cxn modelId="{49D4DA84-8936-4553-B542-626D32E2FCE3}" srcId="{5D9E5FA0-550C-4647-8B08-D92B99203AB8}" destId="{385CD4F2-CCCC-4F19-B5C5-411D70FB8188}" srcOrd="0" destOrd="0" parTransId="{D02AABE1-B2BC-4BDD-A3B9-7636ABED106C}" sibTransId="{08BCE5D3-E736-4FE8-8B7D-AD1DE719670F}"/>
    <dgm:cxn modelId="{8D9F2E8C-328E-4880-BB8C-D86A87C51F0D}" type="presOf" srcId="{43BEB49C-9775-4E2A-A57C-DDA9A0E7A426}" destId="{6984B833-E16E-4448-ABF1-32D3AA2DBB45}" srcOrd="0" destOrd="0" presId="urn:microsoft.com/office/officeart/2005/8/layout/hList3"/>
    <dgm:cxn modelId="{450C2CC0-8147-4681-BD8A-C2566A992D74}" srcId="{10068D92-21EC-4306-8E68-720DAEDB65E0}" destId="{5D9E5FA0-550C-4647-8B08-D92B99203AB8}" srcOrd="0" destOrd="0" parTransId="{6DD9AE69-6AE8-411D-891A-D5706A35999F}" sibTransId="{BC0D37FD-6975-4E37-A4D0-5E5D69D0AAE5}"/>
    <dgm:cxn modelId="{44E2BB3A-4E24-4C9F-A69B-12F25EA7BC7B}" type="presOf" srcId="{F67FD053-5C36-4C12-A8E6-F108CA7F179E}" destId="{1A1FF6B7-D3D2-47FA-8C42-51AECB2AB167}" srcOrd="0" destOrd="1" presId="urn:microsoft.com/office/officeart/2005/8/layout/hList3"/>
    <dgm:cxn modelId="{6979ACD1-B808-4B88-8C2B-C61B77FB9604}" type="presOf" srcId="{385CD4F2-CCCC-4F19-B5C5-411D70FB8188}" destId="{1A1FF6B7-D3D2-47FA-8C42-51AECB2AB167}" srcOrd="0" destOrd="0" presId="urn:microsoft.com/office/officeart/2005/8/layout/hList3"/>
    <dgm:cxn modelId="{54165FB3-7C75-4EEB-ACB4-0286327B675B}" srcId="{43BEB49C-9775-4E2A-A57C-DDA9A0E7A426}" destId="{A936A628-2A44-446C-A93B-37C024E26D23}" srcOrd="0" destOrd="0" parTransId="{96419429-FB6A-4554-818B-A826AADAA241}" sibTransId="{D5A7C700-BC55-4A86-A1E0-8E5EC9798E7B}"/>
    <dgm:cxn modelId="{C01B2131-8A91-4499-84F2-1741679F8398}" type="presOf" srcId="{C6883758-A4AB-41DB-A198-4E519C19BA93}" destId="{1A1FF6B7-D3D2-47FA-8C42-51AECB2AB167}" srcOrd="0" destOrd="3" presId="urn:microsoft.com/office/officeart/2005/8/layout/hList3"/>
    <dgm:cxn modelId="{C5759FF2-D889-463D-ADF8-5EA07DC10C80}" srcId="{385CD4F2-CCCC-4F19-B5C5-411D70FB8188}" destId="{2451DC6A-5C3B-471E-BD0A-277516471C1B}" srcOrd="1" destOrd="0" parTransId="{D6F800B7-860D-459E-87AB-CAD7EF493A9E}" sibTransId="{6D4ACA32-006F-49D9-BF04-2CF896197BA0}"/>
    <dgm:cxn modelId="{68B77230-74BC-4251-8DEB-2365760714E4}" srcId="{43BEB49C-9775-4E2A-A57C-DDA9A0E7A426}" destId="{60E30A2B-3F20-4647-80AD-3630F906A597}" srcOrd="3" destOrd="0" parTransId="{ECC9A164-357D-447D-B1DF-43EBFA49F175}" sibTransId="{FBB2075F-3D71-4347-949C-D15AFF935180}"/>
    <dgm:cxn modelId="{5E45CB90-3802-4B2B-9DB6-CF3065A97937}" type="presOf" srcId="{10068D92-21EC-4306-8E68-720DAEDB65E0}" destId="{3AA1B01D-E4B4-4926-BE4A-028B438E2C30}" srcOrd="0" destOrd="0" presId="urn:microsoft.com/office/officeart/2005/8/layout/hList3"/>
    <dgm:cxn modelId="{65FDDF0A-DAD3-4E98-A5B2-6A0A055272DB}" srcId="{385CD4F2-CCCC-4F19-B5C5-411D70FB8188}" destId="{F67FD053-5C36-4C12-A8E6-F108CA7F179E}" srcOrd="0" destOrd="0" parTransId="{0A6F3370-5688-43A5-8172-54D5A34436BF}" sibTransId="{A59E3E50-B031-4AD2-9B08-A7A3A3A9F56C}"/>
    <dgm:cxn modelId="{11C60000-9056-4CA8-A881-1DF8D17EBC4D}" type="presOf" srcId="{1C64C23C-C592-4BC7-9AEC-11A1403210B5}" destId="{6984B833-E16E-4448-ABF1-32D3AA2DBB45}" srcOrd="0" destOrd="2" presId="urn:microsoft.com/office/officeart/2005/8/layout/hList3"/>
    <dgm:cxn modelId="{59B50C7E-8D37-4383-BFF8-17608BB707D2}" type="presOf" srcId="{A936A628-2A44-446C-A93B-37C024E26D23}" destId="{6984B833-E16E-4448-ABF1-32D3AA2DBB45}" srcOrd="0" destOrd="1" presId="urn:microsoft.com/office/officeart/2005/8/layout/hList3"/>
    <dgm:cxn modelId="{01ECDFC6-776E-45AE-9435-D1038F8FD3DC}" srcId="{43BEB49C-9775-4E2A-A57C-DDA9A0E7A426}" destId="{1C64C23C-C592-4BC7-9AEC-11A1403210B5}" srcOrd="1" destOrd="0" parTransId="{27F5C1F5-79BB-4EEA-98BE-E0616643F2BA}" sibTransId="{915C07E1-D767-496E-92F8-FA34A7D0F760}"/>
    <dgm:cxn modelId="{C646DBB8-305D-49BA-A10A-B4DF8300DEE4}" type="presOf" srcId="{2749BC35-93E2-4432-87EF-529D99D4A17F}" destId="{1A1FF6B7-D3D2-47FA-8C42-51AECB2AB167}" srcOrd="0" destOrd="4" presId="urn:microsoft.com/office/officeart/2005/8/layout/hList3"/>
    <dgm:cxn modelId="{0D61E897-FCE8-40A2-B1C4-117B01E7A3F7}" srcId="{385CD4F2-CCCC-4F19-B5C5-411D70FB8188}" destId="{2749BC35-93E2-4432-87EF-529D99D4A17F}" srcOrd="3" destOrd="0" parTransId="{5E9F79A3-2A15-4AC3-A7FD-ACF6F81DA2EF}" sibTransId="{2C92D482-B77E-4603-A2D2-A849E9CBB157}"/>
    <dgm:cxn modelId="{854DE491-C22A-44AB-93A6-0416BDD69010}" type="presParOf" srcId="{3AA1B01D-E4B4-4926-BE4A-028B438E2C30}" destId="{22707E1F-44F2-4AA6-AFFD-9FACB583C305}" srcOrd="0" destOrd="0" presId="urn:microsoft.com/office/officeart/2005/8/layout/hList3"/>
    <dgm:cxn modelId="{77341AED-C39A-4A44-9CBB-304A2E3BCC67}" type="presParOf" srcId="{3AA1B01D-E4B4-4926-BE4A-028B438E2C30}" destId="{E10AFBB5-79EB-4FCD-8AA0-D12D17658689}" srcOrd="1" destOrd="0" presId="urn:microsoft.com/office/officeart/2005/8/layout/hList3"/>
    <dgm:cxn modelId="{A1DC7506-3859-49BD-9CC7-E36037564652}" type="presParOf" srcId="{E10AFBB5-79EB-4FCD-8AA0-D12D17658689}" destId="{1A1FF6B7-D3D2-47FA-8C42-51AECB2AB167}" srcOrd="0" destOrd="0" presId="urn:microsoft.com/office/officeart/2005/8/layout/hList3"/>
    <dgm:cxn modelId="{D9E51FB2-D26E-4472-BA28-3394B8DC3002}" type="presParOf" srcId="{E10AFBB5-79EB-4FCD-8AA0-D12D17658689}" destId="{6984B833-E16E-4448-ABF1-32D3AA2DBB45}" srcOrd="1" destOrd="0" presId="urn:microsoft.com/office/officeart/2005/8/layout/hList3"/>
    <dgm:cxn modelId="{A7F50916-6A68-4CED-BB94-3FA28697CD83}" type="presParOf" srcId="{3AA1B01D-E4B4-4926-BE4A-028B438E2C30}" destId="{6BE92649-4117-4945-958C-ABA3C2678A03}" srcOrd="2" destOrd="0" presId="urn:microsoft.com/office/officeart/2005/8/layout/h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10FEEBF-CDF8-44E4-BDEF-2995FB528B1B}" type="doc">
      <dgm:prSet loTypeId="urn:microsoft.com/office/officeart/2005/8/layout/vList6" loCatId="list" qsTypeId="urn:microsoft.com/office/officeart/2005/8/quickstyle/simple1" qsCatId="simple" csTypeId="urn:microsoft.com/office/officeart/2005/8/colors/colorful3" csCatId="colorful" phldr="1"/>
      <dgm:spPr/>
      <dgm:t>
        <a:bodyPr/>
        <a:lstStyle/>
        <a:p>
          <a:endParaRPr lang="en-GB"/>
        </a:p>
      </dgm:t>
    </dgm:pt>
    <dgm:pt modelId="{C996F959-9508-4DBE-A6F6-886E9BB9C2B7}">
      <dgm:prSet phldrT="[Text]"/>
      <dgm:spPr/>
      <dgm:t>
        <a:bodyPr/>
        <a:lstStyle/>
        <a:p>
          <a:r>
            <a:rPr lang="en-GB" dirty="0"/>
            <a:t>Files</a:t>
          </a:r>
        </a:p>
      </dgm:t>
    </dgm:pt>
    <dgm:pt modelId="{51C0C3EA-C0F3-457A-90D4-2970A39D9AAE}" type="parTrans" cxnId="{F3405851-ABD5-4004-A901-561192CF3786}">
      <dgm:prSet/>
      <dgm:spPr/>
      <dgm:t>
        <a:bodyPr/>
        <a:lstStyle/>
        <a:p>
          <a:endParaRPr lang="en-GB"/>
        </a:p>
      </dgm:t>
    </dgm:pt>
    <dgm:pt modelId="{1F57364C-3113-489C-842F-F63E0691806A}" type="sibTrans" cxnId="{F3405851-ABD5-4004-A901-561192CF3786}">
      <dgm:prSet/>
      <dgm:spPr/>
      <dgm:t>
        <a:bodyPr/>
        <a:lstStyle/>
        <a:p>
          <a:endParaRPr lang="en-GB"/>
        </a:p>
      </dgm:t>
    </dgm:pt>
    <dgm:pt modelId="{91692B23-E059-4514-8A56-0563064F1FEF}">
      <dgm:prSet phldrT="[Text]" custT="1"/>
      <dgm:spPr/>
      <dgm:t>
        <a:bodyPr/>
        <a:lstStyle/>
        <a:p>
          <a:r>
            <a:rPr lang="en-GB" sz="1800" dirty="0"/>
            <a:t>Files</a:t>
          </a:r>
        </a:p>
      </dgm:t>
    </dgm:pt>
    <dgm:pt modelId="{BDF253A8-023B-4D48-B900-316CBA2EE30D}" type="parTrans" cxnId="{E8C022DA-A9D6-494D-AAE2-080C8D687B89}">
      <dgm:prSet/>
      <dgm:spPr/>
      <dgm:t>
        <a:bodyPr/>
        <a:lstStyle/>
        <a:p>
          <a:endParaRPr lang="en-GB"/>
        </a:p>
      </dgm:t>
    </dgm:pt>
    <dgm:pt modelId="{BD7387A9-C375-40FE-A875-C4A7281C880A}" type="sibTrans" cxnId="{E8C022DA-A9D6-494D-AAE2-080C8D687B89}">
      <dgm:prSet/>
      <dgm:spPr/>
      <dgm:t>
        <a:bodyPr/>
        <a:lstStyle/>
        <a:p>
          <a:endParaRPr lang="en-GB"/>
        </a:p>
      </dgm:t>
    </dgm:pt>
    <dgm:pt modelId="{C7D38A9E-5D3F-4689-BE24-75EF3CC17F78}">
      <dgm:prSet phldrT="[Text]"/>
      <dgm:spPr/>
      <dgm:t>
        <a:bodyPr/>
        <a:lstStyle/>
        <a:p>
          <a:r>
            <a:rPr lang="en-GB" dirty="0"/>
            <a:t>Processes</a:t>
          </a:r>
        </a:p>
      </dgm:t>
    </dgm:pt>
    <dgm:pt modelId="{E64930C3-35E2-4A59-8B5F-A4949B63AA80}" type="parTrans" cxnId="{D298F8DC-B02E-47CB-A727-372F65B91253}">
      <dgm:prSet/>
      <dgm:spPr/>
      <dgm:t>
        <a:bodyPr/>
        <a:lstStyle/>
        <a:p>
          <a:endParaRPr lang="en-GB"/>
        </a:p>
      </dgm:t>
    </dgm:pt>
    <dgm:pt modelId="{C02415A6-67C1-41BB-B7C9-251808428D9C}" type="sibTrans" cxnId="{D298F8DC-B02E-47CB-A727-372F65B91253}">
      <dgm:prSet/>
      <dgm:spPr/>
      <dgm:t>
        <a:bodyPr/>
        <a:lstStyle/>
        <a:p>
          <a:endParaRPr lang="en-GB"/>
        </a:p>
      </dgm:t>
    </dgm:pt>
    <dgm:pt modelId="{B28E8B50-E166-4624-97FB-676444F22E19}">
      <dgm:prSet phldrT="[Text]" custT="1"/>
      <dgm:spPr/>
      <dgm:t>
        <a:bodyPr/>
        <a:lstStyle/>
        <a:p>
          <a:r>
            <a:rPr lang="en-GB" sz="1800" dirty="0"/>
            <a:t>daemons</a:t>
          </a:r>
        </a:p>
      </dgm:t>
    </dgm:pt>
    <dgm:pt modelId="{3C818733-135D-4223-873D-A1D9B7EECE4F}" type="parTrans" cxnId="{742EE742-6CED-4D68-903B-BA78E2E7519E}">
      <dgm:prSet/>
      <dgm:spPr/>
      <dgm:t>
        <a:bodyPr/>
        <a:lstStyle/>
        <a:p>
          <a:endParaRPr lang="en-GB"/>
        </a:p>
      </dgm:t>
    </dgm:pt>
    <dgm:pt modelId="{D1DF3132-EBC7-418A-83A5-57A10C3CC3FF}" type="sibTrans" cxnId="{742EE742-6CED-4D68-903B-BA78E2E7519E}">
      <dgm:prSet/>
      <dgm:spPr/>
      <dgm:t>
        <a:bodyPr/>
        <a:lstStyle/>
        <a:p>
          <a:endParaRPr lang="en-GB"/>
        </a:p>
      </dgm:t>
    </dgm:pt>
    <dgm:pt modelId="{A43FE638-515D-48BA-8FEC-0989BDD85392}">
      <dgm:prSet phldrT="[Text]" custT="1"/>
      <dgm:spPr/>
      <dgm:t>
        <a:bodyPr/>
        <a:lstStyle/>
        <a:p>
          <a:r>
            <a:rPr lang="en-GB" sz="1800" dirty="0"/>
            <a:t>Automatic</a:t>
          </a:r>
        </a:p>
      </dgm:t>
    </dgm:pt>
    <dgm:pt modelId="{87E2D46E-DB3A-480C-B325-34FFD7ECFF1A}" type="parTrans" cxnId="{E75824D5-2F53-4BC1-9C70-2ACEB151398A}">
      <dgm:prSet/>
      <dgm:spPr/>
      <dgm:t>
        <a:bodyPr/>
        <a:lstStyle/>
        <a:p>
          <a:endParaRPr lang="en-GB"/>
        </a:p>
      </dgm:t>
    </dgm:pt>
    <dgm:pt modelId="{CAF17BE4-6F32-4713-9B25-3C9DE8B307EA}" type="sibTrans" cxnId="{E75824D5-2F53-4BC1-9C70-2ACEB151398A}">
      <dgm:prSet/>
      <dgm:spPr/>
      <dgm:t>
        <a:bodyPr/>
        <a:lstStyle/>
        <a:p>
          <a:endParaRPr lang="en-GB"/>
        </a:p>
      </dgm:t>
    </dgm:pt>
    <dgm:pt modelId="{A64CCA21-8861-4B25-B633-C0126B5971A4}">
      <dgm:prSet phldrT="[Text]" custT="1"/>
      <dgm:spPr/>
      <dgm:t>
        <a:bodyPr/>
        <a:lstStyle/>
        <a:p>
          <a:r>
            <a:rPr lang="en-GB" sz="1800" dirty="0"/>
            <a:t>Directories</a:t>
          </a:r>
        </a:p>
      </dgm:t>
    </dgm:pt>
    <dgm:pt modelId="{A3D2C519-7741-4156-ADC2-24173854972D}" type="parTrans" cxnId="{D94C92E3-2432-496F-9A8D-BBC31E549573}">
      <dgm:prSet/>
      <dgm:spPr/>
      <dgm:t>
        <a:bodyPr/>
        <a:lstStyle/>
        <a:p>
          <a:endParaRPr lang="en-GB"/>
        </a:p>
      </dgm:t>
    </dgm:pt>
    <dgm:pt modelId="{13E4ED00-0F59-4D81-943F-F62FAD4A8326}" type="sibTrans" cxnId="{D94C92E3-2432-496F-9A8D-BBC31E549573}">
      <dgm:prSet/>
      <dgm:spPr/>
      <dgm:t>
        <a:bodyPr/>
        <a:lstStyle/>
        <a:p>
          <a:endParaRPr lang="en-GB"/>
        </a:p>
      </dgm:t>
    </dgm:pt>
    <dgm:pt modelId="{8901ED45-9291-4D1D-8C9B-68A98D464BD9}">
      <dgm:prSet phldrT="[Text]" custT="1"/>
      <dgm:spPr/>
      <dgm:t>
        <a:bodyPr/>
        <a:lstStyle/>
        <a:p>
          <a:r>
            <a:rPr lang="en-GB" sz="1800" dirty="0"/>
            <a:t>Input</a:t>
          </a:r>
        </a:p>
      </dgm:t>
    </dgm:pt>
    <dgm:pt modelId="{92747CEB-C3D8-44DB-B9EB-4EA6A45CD604}" type="parTrans" cxnId="{15C2ECD2-33F5-490A-9D5D-FEE935A68358}">
      <dgm:prSet/>
      <dgm:spPr/>
      <dgm:t>
        <a:bodyPr/>
        <a:lstStyle/>
        <a:p>
          <a:endParaRPr lang="en-GB"/>
        </a:p>
      </dgm:t>
    </dgm:pt>
    <dgm:pt modelId="{D6C7FD39-6D93-47CC-9BAC-2C8C4B3F8FF0}" type="sibTrans" cxnId="{15C2ECD2-33F5-490A-9D5D-FEE935A68358}">
      <dgm:prSet/>
      <dgm:spPr/>
      <dgm:t>
        <a:bodyPr/>
        <a:lstStyle/>
        <a:p>
          <a:endParaRPr lang="en-GB"/>
        </a:p>
      </dgm:t>
    </dgm:pt>
    <dgm:pt modelId="{B9280A4E-DFC2-4730-9AC6-40EC87F69737}">
      <dgm:prSet phldrT="[Text]" custT="1"/>
      <dgm:spPr/>
      <dgm:t>
        <a:bodyPr/>
        <a:lstStyle/>
        <a:p>
          <a:r>
            <a:rPr lang="en-GB" sz="1800" dirty="0"/>
            <a:t>Output</a:t>
          </a:r>
        </a:p>
      </dgm:t>
    </dgm:pt>
    <dgm:pt modelId="{F34B6033-8AB7-4D75-9839-DCAF93694BCF}" type="parTrans" cxnId="{8D4FFEB1-3A31-45BF-867B-BA6BB943C45D}">
      <dgm:prSet/>
      <dgm:spPr/>
      <dgm:t>
        <a:bodyPr/>
        <a:lstStyle/>
        <a:p>
          <a:endParaRPr lang="en-GB"/>
        </a:p>
      </dgm:t>
    </dgm:pt>
    <dgm:pt modelId="{3E5CBC1B-BA71-468C-8E5B-8708A3AEB7E8}" type="sibTrans" cxnId="{8D4FFEB1-3A31-45BF-867B-BA6BB943C45D}">
      <dgm:prSet/>
      <dgm:spPr/>
      <dgm:t>
        <a:bodyPr/>
        <a:lstStyle/>
        <a:p>
          <a:endParaRPr lang="en-GB"/>
        </a:p>
      </dgm:t>
    </dgm:pt>
    <dgm:pt modelId="{FE415880-3ABD-48F5-B01B-9AD14A2421FF}">
      <dgm:prSet phldrT="[Text]" custT="1"/>
      <dgm:spPr/>
      <dgm:t>
        <a:bodyPr/>
        <a:lstStyle/>
        <a:p>
          <a:r>
            <a:rPr lang="en-GB" sz="1800" dirty="0"/>
            <a:t>etc…</a:t>
          </a:r>
        </a:p>
      </dgm:t>
    </dgm:pt>
    <dgm:pt modelId="{4495D937-63EA-4245-AB53-FA4963BBDE4D}" type="parTrans" cxnId="{BF290ABF-2F27-462B-914A-3933A3DA4235}">
      <dgm:prSet/>
      <dgm:spPr/>
      <dgm:t>
        <a:bodyPr/>
        <a:lstStyle/>
        <a:p>
          <a:endParaRPr lang="en-GB"/>
        </a:p>
      </dgm:t>
    </dgm:pt>
    <dgm:pt modelId="{1D5FF902-200B-4E3D-B070-F993EAEA225B}" type="sibTrans" cxnId="{BF290ABF-2F27-462B-914A-3933A3DA4235}">
      <dgm:prSet/>
      <dgm:spPr/>
      <dgm:t>
        <a:bodyPr/>
        <a:lstStyle/>
        <a:p>
          <a:endParaRPr lang="en-GB"/>
        </a:p>
      </dgm:t>
    </dgm:pt>
    <dgm:pt modelId="{04A70A79-BFE3-4098-B446-9C15D20AF1CD}">
      <dgm:prSet phldrT="[Text]" custT="1"/>
      <dgm:spPr/>
      <dgm:t>
        <a:bodyPr/>
        <a:lstStyle/>
        <a:p>
          <a:r>
            <a:rPr lang="en-GB" sz="1800" dirty="0"/>
            <a:t>interactive</a:t>
          </a:r>
        </a:p>
      </dgm:t>
    </dgm:pt>
    <dgm:pt modelId="{4534E5F3-2300-408E-8F27-580C071C6AAA}" type="parTrans" cxnId="{9EA9101E-4FE7-428F-8F24-F895983249EF}">
      <dgm:prSet/>
      <dgm:spPr/>
      <dgm:t>
        <a:bodyPr/>
        <a:lstStyle/>
        <a:p>
          <a:endParaRPr lang="en-GB"/>
        </a:p>
      </dgm:t>
    </dgm:pt>
    <dgm:pt modelId="{AE9AA707-C03D-46DE-BA73-1FD014E1961E}" type="sibTrans" cxnId="{9EA9101E-4FE7-428F-8F24-F895983249EF}">
      <dgm:prSet/>
      <dgm:spPr/>
      <dgm:t>
        <a:bodyPr/>
        <a:lstStyle/>
        <a:p>
          <a:endParaRPr lang="en-GB"/>
        </a:p>
      </dgm:t>
    </dgm:pt>
    <dgm:pt modelId="{6A1807B1-E628-4122-9124-E8BF9991A9C7}" type="pres">
      <dgm:prSet presAssocID="{710FEEBF-CDF8-44E4-BDEF-2995FB528B1B}" presName="Name0" presStyleCnt="0">
        <dgm:presLayoutVars>
          <dgm:dir/>
          <dgm:animLvl val="lvl"/>
          <dgm:resizeHandles/>
        </dgm:presLayoutVars>
      </dgm:prSet>
      <dgm:spPr/>
      <dgm:t>
        <a:bodyPr/>
        <a:lstStyle/>
        <a:p>
          <a:endParaRPr lang="en-GB"/>
        </a:p>
      </dgm:t>
    </dgm:pt>
    <dgm:pt modelId="{3FD83B5C-417E-46F0-B2E3-77D6E56603B1}" type="pres">
      <dgm:prSet presAssocID="{C996F959-9508-4DBE-A6F6-886E9BB9C2B7}" presName="linNode" presStyleCnt="0"/>
      <dgm:spPr/>
    </dgm:pt>
    <dgm:pt modelId="{A8F4B18F-40D1-48EF-B65F-4E7B27E303FB}" type="pres">
      <dgm:prSet presAssocID="{C996F959-9508-4DBE-A6F6-886E9BB9C2B7}" presName="parentShp" presStyleLbl="node1" presStyleIdx="0" presStyleCnt="2">
        <dgm:presLayoutVars>
          <dgm:bulletEnabled val="1"/>
        </dgm:presLayoutVars>
      </dgm:prSet>
      <dgm:spPr/>
      <dgm:t>
        <a:bodyPr/>
        <a:lstStyle/>
        <a:p>
          <a:endParaRPr lang="en-GB"/>
        </a:p>
      </dgm:t>
    </dgm:pt>
    <dgm:pt modelId="{4928E455-1FE5-4734-9738-5D7505047B11}" type="pres">
      <dgm:prSet presAssocID="{C996F959-9508-4DBE-A6F6-886E9BB9C2B7}" presName="childShp" presStyleLbl="bgAccFollowNode1" presStyleIdx="0" presStyleCnt="2">
        <dgm:presLayoutVars>
          <dgm:bulletEnabled val="1"/>
        </dgm:presLayoutVars>
      </dgm:prSet>
      <dgm:spPr/>
      <dgm:t>
        <a:bodyPr/>
        <a:lstStyle/>
        <a:p>
          <a:endParaRPr lang="en-GB"/>
        </a:p>
      </dgm:t>
    </dgm:pt>
    <dgm:pt modelId="{0D9D9202-6763-487A-A129-C9148EC31234}" type="pres">
      <dgm:prSet presAssocID="{1F57364C-3113-489C-842F-F63E0691806A}" presName="spacing" presStyleCnt="0"/>
      <dgm:spPr/>
    </dgm:pt>
    <dgm:pt modelId="{5D34ADCC-1148-45D1-88AF-1CAC67E002D5}" type="pres">
      <dgm:prSet presAssocID="{C7D38A9E-5D3F-4689-BE24-75EF3CC17F78}" presName="linNode" presStyleCnt="0"/>
      <dgm:spPr/>
    </dgm:pt>
    <dgm:pt modelId="{D605E953-9CA8-40A1-B652-044DDBCA3D4D}" type="pres">
      <dgm:prSet presAssocID="{C7D38A9E-5D3F-4689-BE24-75EF3CC17F78}" presName="parentShp" presStyleLbl="node1" presStyleIdx="1" presStyleCnt="2">
        <dgm:presLayoutVars>
          <dgm:bulletEnabled val="1"/>
        </dgm:presLayoutVars>
      </dgm:prSet>
      <dgm:spPr/>
      <dgm:t>
        <a:bodyPr/>
        <a:lstStyle/>
        <a:p>
          <a:endParaRPr lang="en-GB"/>
        </a:p>
      </dgm:t>
    </dgm:pt>
    <dgm:pt modelId="{08019E8A-3D23-4C8B-B08E-80859AA0A244}" type="pres">
      <dgm:prSet presAssocID="{C7D38A9E-5D3F-4689-BE24-75EF3CC17F78}" presName="childShp" presStyleLbl="bgAccFollowNode1" presStyleIdx="1" presStyleCnt="2">
        <dgm:presLayoutVars>
          <dgm:bulletEnabled val="1"/>
        </dgm:presLayoutVars>
      </dgm:prSet>
      <dgm:spPr/>
      <dgm:t>
        <a:bodyPr/>
        <a:lstStyle/>
        <a:p>
          <a:endParaRPr lang="en-GB"/>
        </a:p>
      </dgm:t>
    </dgm:pt>
  </dgm:ptLst>
  <dgm:cxnLst>
    <dgm:cxn modelId="{86BA3131-B350-49B3-BA87-1934EB7A4E34}" type="presOf" srcId="{8901ED45-9291-4D1D-8C9B-68A98D464BD9}" destId="{4928E455-1FE5-4734-9738-5D7505047B11}" srcOrd="0" destOrd="2" presId="urn:microsoft.com/office/officeart/2005/8/layout/vList6"/>
    <dgm:cxn modelId="{742EE742-6CED-4D68-903B-BA78E2E7519E}" srcId="{C7D38A9E-5D3F-4689-BE24-75EF3CC17F78}" destId="{B28E8B50-E166-4624-97FB-676444F22E19}" srcOrd="0" destOrd="0" parTransId="{3C818733-135D-4223-873D-A1D9B7EECE4F}" sibTransId="{D1DF3132-EBC7-418A-83A5-57A10C3CC3FF}"/>
    <dgm:cxn modelId="{E8C022DA-A9D6-494D-AAE2-080C8D687B89}" srcId="{C996F959-9508-4DBE-A6F6-886E9BB9C2B7}" destId="{91692B23-E059-4514-8A56-0563064F1FEF}" srcOrd="0" destOrd="0" parTransId="{BDF253A8-023B-4D48-B900-316CBA2EE30D}" sibTransId="{BD7387A9-C375-40FE-A875-C4A7281C880A}"/>
    <dgm:cxn modelId="{3C774008-685E-4CC1-9DD4-8EE0EEA7BCAB}" type="presOf" srcId="{FE415880-3ABD-48F5-B01B-9AD14A2421FF}" destId="{4928E455-1FE5-4734-9738-5D7505047B11}" srcOrd="0" destOrd="4" presId="urn:microsoft.com/office/officeart/2005/8/layout/vList6"/>
    <dgm:cxn modelId="{15C2ECD2-33F5-490A-9D5D-FEE935A68358}" srcId="{C996F959-9508-4DBE-A6F6-886E9BB9C2B7}" destId="{8901ED45-9291-4D1D-8C9B-68A98D464BD9}" srcOrd="2" destOrd="0" parTransId="{92747CEB-C3D8-44DB-B9EB-4EA6A45CD604}" sibTransId="{D6C7FD39-6D93-47CC-9BAC-2C8C4B3F8FF0}"/>
    <dgm:cxn modelId="{E75824D5-2F53-4BC1-9C70-2ACEB151398A}" srcId="{C7D38A9E-5D3F-4689-BE24-75EF3CC17F78}" destId="{A43FE638-515D-48BA-8FEC-0989BDD85392}" srcOrd="1" destOrd="0" parTransId="{87E2D46E-DB3A-480C-B325-34FFD7ECFF1A}" sibTransId="{CAF17BE4-6F32-4713-9B25-3C9DE8B307EA}"/>
    <dgm:cxn modelId="{AEDD8176-53EE-469B-9BFD-E774061E830B}" type="presOf" srcId="{C7D38A9E-5D3F-4689-BE24-75EF3CC17F78}" destId="{D605E953-9CA8-40A1-B652-044DDBCA3D4D}" srcOrd="0" destOrd="0" presId="urn:microsoft.com/office/officeart/2005/8/layout/vList6"/>
    <dgm:cxn modelId="{BA161DB2-A7EC-4BB4-ADEF-0A93ED05B842}" type="presOf" srcId="{C996F959-9508-4DBE-A6F6-886E9BB9C2B7}" destId="{A8F4B18F-40D1-48EF-B65F-4E7B27E303FB}" srcOrd="0" destOrd="0" presId="urn:microsoft.com/office/officeart/2005/8/layout/vList6"/>
    <dgm:cxn modelId="{F3405851-ABD5-4004-A901-561192CF3786}" srcId="{710FEEBF-CDF8-44E4-BDEF-2995FB528B1B}" destId="{C996F959-9508-4DBE-A6F6-886E9BB9C2B7}" srcOrd="0" destOrd="0" parTransId="{51C0C3EA-C0F3-457A-90D4-2970A39D9AAE}" sibTransId="{1F57364C-3113-489C-842F-F63E0691806A}"/>
    <dgm:cxn modelId="{CB46A771-9A0C-4115-A4E9-E3014546C45A}" type="presOf" srcId="{B9280A4E-DFC2-4730-9AC6-40EC87F69737}" destId="{4928E455-1FE5-4734-9738-5D7505047B11}" srcOrd="0" destOrd="3" presId="urn:microsoft.com/office/officeart/2005/8/layout/vList6"/>
    <dgm:cxn modelId="{8AF6D435-6E61-4C1F-86D0-7577D1E70795}" type="presOf" srcId="{B28E8B50-E166-4624-97FB-676444F22E19}" destId="{08019E8A-3D23-4C8B-B08E-80859AA0A244}" srcOrd="0" destOrd="0" presId="urn:microsoft.com/office/officeart/2005/8/layout/vList6"/>
    <dgm:cxn modelId="{ACC1AC07-1FA6-445F-A6C4-62157F6BDC97}" type="presOf" srcId="{A64CCA21-8861-4B25-B633-C0126B5971A4}" destId="{4928E455-1FE5-4734-9738-5D7505047B11}" srcOrd="0" destOrd="1" presId="urn:microsoft.com/office/officeart/2005/8/layout/vList6"/>
    <dgm:cxn modelId="{8D4FFEB1-3A31-45BF-867B-BA6BB943C45D}" srcId="{C996F959-9508-4DBE-A6F6-886E9BB9C2B7}" destId="{B9280A4E-DFC2-4730-9AC6-40EC87F69737}" srcOrd="3" destOrd="0" parTransId="{F34B6033-8AB7-4D75-9839-DCAF93694BCF}" sibTransId="{3E5CBC1B-BA71-468C-8E5B-8708A3AEB7E8}"/>
    <dgm:cxn modelId="{D298F8DC-B02E-47CB-A727-372F65B91253}" srcId="{710FEEBF-CDF8-44E4-BDEF-2995FB528B1B}" destId="{C7D38A9E-5D3F-4689-BE24-75EF3CC17F78}" srcOrd="1" destOrd="0" parTransId="{E64930C3-35E2-4A59-8B5F-A4949B63AA80}" sibTransId="{C02415A6-67C1-41BB-B7C9-251808428D9C}"/>
    <dgm:cxn modelId="{8FD18D5F-AF03-4FB3-864B-A2CA9B40AF04}" type="presOf" srcId="{04A70A79-BFE3-4098-B446-9C15D20AF1CD}" destId="{08019E8A-3D23-4C8B-B08E-80859AA0A244}" srcOrd="0" destOrd="2" presId="urn:microsoft.com/office/officeart/2005/8/layout/vList6"/>
    <dgm:cxn modelId="{9C92DEC0-2096-433D-A6CD-20614858B200}" type="presOf" srcId="{710FEEBF-CDF8-44E4-BDEF-2995FB528B1B}" destId="{6A1807B1-E628-4122-9124-E8BF9991A9C7}" srcOrd="0" destOrd="0" presId="urn:microsoft.com/office/officeart/2005/8/layout/vList6"/>
    <dgm:cxn modelId="{F3D84A6E-0DDD-4FAA-A82D-C892A81EBD47}" type="presOf" srcId="{A43FE638-515D-48BA-8FEC-0989BDD85392}" destId="{08019E8A-3D23-4C8B-B08E-80859AA0A244}" srcOrd="0" destOrd="1" presId="urn:microsoft.com/office/officeart/2005/8/layout/vList6"/>
    <dgm:cxn modelId="{D482FE9B-EE4A-4449-8D69-F876B3D3993D}" type="presOf" srcId="{91692B23-E059-4514-8A56-0563064F1FEF}" destId="{4928E455-1FE5-4734-9738-5D7505047B11}" srcOrd="0" destOrd="0" presId="urn:microsoft.com/office/officeart/2005/8/layout/vList6"/>
    <dgm:cxn modelId="{D94C92E3-2432-496F-9A8D-BBC31E549573}" srcId="{C996F959-9508-4DBE-A6F6-886E9BB9C2B7}" destId="{A64CCA21-8861-4B25-B633-C0126B5971A4}" srcOrd="1" destOrd="0" parTransId="{A3D2C519-7741-4156-ADC2-24173854972D}" sibTransId="{13E4ED00-0F59-4D81-943F-F62FAD4A8326}"/>
    <dgm:cxn modelId="{BF290ABF-2F27-462B-914A-3933A3DA4235}" srcId="{C996F959-9508-4DBE-A6F6-886E9BB9C2B7}" destId="{FE415880-3ABD-48F5-B01B-9AD14A2421FF}" srcOrd="4" destOrd="0" parTransId="{4495D937-63EA-4245-AB53-FA4963BBDE4D}" sibTransId="{1D5FF902-200B-4E3D-B070-F993EAEA225B}"/>
    <dgm:cxn modelId="{9EA9101E-4FE7-428F-8F24-F895983249EF}" srcId="{C7D38A9E-5D3F-4689-BE24-75EF3CC17F78}" destId="{04A70A79-BFE3-4098-B446-9C15D20AF1CD}" srcOrd="2" destOrd="0" parTransId="{4534E5F3-2300-408E-8F27-580C071C6AAA}" sibTransId="{AE9AA707-C03D-46DE-BA73-1FD014E1961E}"/>
    <dgm:cxn modelId="{2AACF4F5-BFDF-418F-8256-406F3C527190}" type="presParOf" srcId="{6A1807B1-E628-4122-9124-E8BF9991A9C7}" destId="{3FD83B5C-417E-46F0-B2E3-77D6E56603B1}" srcOrd="0" destOrd="0" presId="urn:microsoft.com/office/officeart/2005/8/layout/vList6"/>
    <dgm:cxn modelId="{4EE74564-0B60-47BC-A9BD-E8492DEB54B6}" type="presParOf" srcId="{3FD83B5C-417E-46F0-B2E3-77D6E56603B1}" destId="{A8F4B18F-40D1-48EF-B65F-4E7B27E303FB}" srcOrd="0" destOrd="0" presId="urn:microsoft.com/office/officeart/2005/8/layout/vList6"/>
    <dgm:cxn modelId="{451996A5-BE60-469F-8154-7ACAD9247F11}" type="presParOf" srcId="{3FD83B5C-417E-46F0-B2E3-77D6E56603B1}" destId="{4928E455-1FE5-4734-9738-5D7505047B11}" srcOrd="1" destOrd="0" presId="urn:microsoft.com/office/officeart/2005/8/layout/vList6"/>
    <dgm:cxn modelId="{2653C269-96FF-4A75-8411-FBB420867427}" type="presParOf" srcId="{6A1807B1-E628-4122-9124-E8BF9991A9C7}" destId="{0D9D9202-6763-487A-A129-C9148EC31234}" srcOrd="1" destOrd="0" presId="urn:microsoft.com/office/officeart/2005/8/layout/vList6"/>
    <dgm:cxn modelId="{6DDFFA40-4810-4C3D-A640-E777AA56E369}" type="presParOf" srcId="{6A1807B1-E628-4122-9124-E8BF9991A9C7}" destId="{5D34ADCC-1148-45D1-88AF-1CAC67E002D5}" srcOrd="2" destOrd="0" presId="urn:microsoft.com/office/officeart/2005/8/layout/vList6"/>
    <dgm:cxn modelId="{55CE02E8-5A46-47FC-BFFF-BD988BFE9188}" type="presParOf" srcId="{5D34ADCC-1148-45D1-88AF-1CAC67E002D5}" destId="{D605E953-9CA8-40A1-B652-044DDBCA3D4D}" srcOrd="0" destOrd="0" presId="urn:microsoft.com/office/officeart/2005/8/layout/vList6"/>
    <dgm:cxn modelId="{93774FCA-494E-4AC0-935A-15F8BE2F52B2}" type="presParOf" srcId="{5D34ADCC-1148-45D1-88AF-1CAC67E002D5}" destId="{08019E8A-3D23-4C8B-B08E-80859AA0A244}"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844ACF-F0C1-4B6B-9059-099401F02BD4}">
      <dsp:nvSpPr>
        <dsp:cNvPr id="0" name=""/>
        <dsp:cNvSpPr/>
      </dsp:nvSpPr>
      <dsp:spPr>
        <a:xfrm>
          <a:off x="846666" y="0"/>
          <a:ext cx="4402667" cy="4402667"/>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lang="en-GB" sz="1700" kern="1200"/>
            <a:t>Programs</a:t>
          </a:r>
          <a:endParaRPr lang="en-GB" sz="1700" kern="1200" dirty="0"/>
        </a:p>
      </dsp:txBody>
      <dsp:txXfrm>
        <a:off x="2432507" y="220133"/>
        <a:ext cx="1230985" cy="660400"/>
      </dsp:txXfrm>
    </dsp:sp>
    <dsp:sp modelId="{89F3414A-1936-4B3A-8D18-3A869FC27FD3}">
      <dsp:nvSpPr>
        <dsp:cNvPr id="0" name=""/>
        <dsp:cNvSpPr/>
      </dsp:nvSpPr>
      <dsp:spPr>
        <a:xfrm>
          <a:off x="1286933" y="880533"/>
          <a:ext cx="3522133" cy="3522133"/>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lang="en-GB" sz="1700" kern="1200">
              <a:solidFill>
                <a:schemeClr val="tx1"/>
              </a:solidFill>
            </a:rPr>
            <a:t>Shell</a:t>
          </a:r>
          <a:endParaRPr lang="en-GB" sz="1700" kern="1200" dirty="0">
            <a:solidFill>
              <a:schemeClr val="tx1"/>
            </a:solidFill>
          </a:endParaRPr>
        </a:p>
      </dsp:txBody>
      <dsp:txXfrm>
        <a:off x="2432507" y="1091861"/>
        <a:ext cx="1230985" cy="633984"/>
      </dsp:txXfrm>
    </dsp:sp>
    <dsp:sp modelId="{DAB7BFA1-EFC5-496E-9067-FC71E6F32D83}">
      <dsp:nvSpPr>
        <dsp:cNvPr id="0" name=""/>
        <dsp:cNvSpPr/>
      </dsp:nvSpPr>
      <dsp:spPr>
        <a:xfrm>
          <a:off x="1727199" y="1761066"/>
          <a:ext cx="2641600" cy="2641600"/>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lang="en-GB" sz="1700" kern="1200"/>
            <a:t>Kernel</a:t>
          </a:r>
          <a:endParaRPr lang="en-GB" sz="1700" kern="1200" dirty="0"/>
        </a:p>
      </dsp:txBody>
      <dsp:txXfrm>
        <a:off x="2432507" y="1959186"/>
        <a:ext cx="1230985" cy="594360"/>
      </dsp:txXfrm>
    </dsp:sp>
    <dsp:sp modelId="{4E0A9BF9-5099-47BE-8991-C4EAB5678C02}">
      <dsp:nvSpPr>
        <dsp:cNvPr id="0" name=""/>
        <dsp:cNvSpPr/>
      </dsp:nvSpPr>
      <dsp:spPr>
        <a:xfrm>
          <a:off x="2167466" y="2641600"/>
          <a:ext cx="1761066" cy="1761066"/>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lang="en-GB" sz="1700" kern="1200" dirty="0">
              <a:solidFill>
                <a:schemeClr val="tx1"/>
              </a:solidFill>
            </a:rPr>
            <a:t>Hardware</a:t>
          </a:r>
        </a:p>
      </dsp:txBody>
      <dsp:txXfrm>
        <a:off x="2425368" y="3081866"/>
        <a:ext cx="1245262" cy="8805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707E1F-44F2-4AA6-AFFD-9FACB583C305}">
      <dsp:nvSpPr>
        <dsp:cNvPr id="0" name=""/>
        <dsp:cNvSpPr/>
      </dsp:nvSpPr>
      <dsp:spPr>
        <a:xfrm>
          <a:off x="0" y="0"/>
          <a:ext cx="6096000" cy="1320800"/>
        </a:xfrm>
        <a:prstGeom prst="rect">
          <a:avLst/>
        </a:prstGeom>
        <a:solidFill>
          <a:schemeClr val="accent5">
            <a:shade val="9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txBody>
        <a:bodyPr spcFirstLastPara="0" vert="horz" wrap="square" lIns="240030" tIns="240030" rIns="240030" bIns="240030" numCol="1" spcCol="1270" anchor="ctr" anchorCtr="0">
          <a:noAutofit/>
        </a:bodyPr>
        <a:lstStyle/>
        <a:p>
          <a:pPr lvl="0" algn="ctr" defTabSz="2800350">
            <a:lnSpc>
              <a:spcPct val="90000"/>
            </a:lnSpc>
            <a:spcBef>
              <a:spcPct val="0"/>
            </a:spcBef>
            <a:spcAft>
              <a:spcPct val="35000"/>
            </a:spcAft>
          </a:pPr>
          <a:r>
            <a:rPr lang="en-GB" sz="6300" kern="1200" dirty="0"/>
            <a:t>Unix OS</a:t>
          </a:r>
        </a:p>
      </dsp:txBody>
      <dsp:txXfrm>
        <a:off x="0" y="0"/>
        <a:ext cx="6096000" cy="1320800"/>
      </dsp:txXfrm>
    </dsp:sp>
    <dsp:sp modelId="{1A1FF6B7-D3D2-47FA-8C42-51AECB2AB167}">
      <dsp:nvSpPr>
        <dsp:cNvPr id="0" name=""/>
        <dsp:cNvSpPr/>
      </dsp:nvSpPr>
      <dsp:spPr>
        <a:xfrm>
          <a:off x="1080" y="1320800"/>
          <a:ext cx="1701827" cy="2773680"/>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t" anchorCtr="0">
          <a:noAutofit/>
        </a:bodyPr>
        <a:lstStyle/>
        <a:p>
          <a:pPr lvl="0" algn="l" defTabSz="1422400">
            <a:lnSpc>
              <a:spcPct val="90000"/>
            </a:lnSpc>
            <a:spcBef>
              <a:spcPct val="0"/>
            </a:spcBef>
            <a:spcAft>
              <a:spcPct val="35000"/>
            </a:spcAft>
          </a:pPr>
          <a:r>
            <a:rPr lang="en-GB" sz="3200" kern="1200" dirty="0"/>
            <a:t>GUI</a:t>
          </a:r>
        </a:p>
        <a:p>
          <a:pPr marL="228600" lvl="1" indent="-228600" algn="l" defTabSz="1111250">
            <a:lnSpc>
              <a:spcPct val="90000"/>
            </a:lnSpc>
            <a:spcBef>
              <a:spcPct val="0"/>
            </a:spcBef>
            <a:spcAft>
              <a:spcPct val="15000"/>
            </a:spcAft>
            <a:buChar char="••"/>
          </a:pPr>
          <a:r>
            <a:rPr lang="en-GB" sz="2500" kern="1200" dirty="0"/>
            <a:t>KDE</a:t>
          </a:r>
        </a:p>
        <a:p>
          <a:pPr marL="228600" lvl="1" indent="-228600" algn="l" defTabSz="1111250">
            <a:lnSpc>
              <a:spcPct val="90000"/>
            </a:lnSpc>
            <a:spcBef>
              <a:spcPct val="0"/>
            </a:spcBef>
            <a:spcAft>
              <a:spcPct val="15000"/>
            </a:spcAft>
            <a:buChar char="••"/>
          </a:pPr>
          <a:r>
            <a:rPr lang="en-GB" sz="2500" kern="1200" dirty="0"/>
            <a:t>GNOME</a:t>
          </a:r>
        </a:p>
        <a:p>
          <a:pPr marL="228600" lvl="1" indent="-228600" algn="l" defTabSz="1111250">
            <a:lnSpc>
              <a:spcPct val="90000"/>
            </a:lnSpc>
            <a:spcBef>
              <a:spcPct val="0"/>
            </a:spcBef>
            <a:spcAft>
              <a:spcPct val="15000"/>
            </a:spcAft>
            <a:buChar char="••"/>
          </a:pPr>
          <a:r>
            <a:rPr lang="en-GB" sz="2500" kern="1200" dirty="0"/>
            <a:t>LXDE</a:t>
          </a:r>
        </a:p>
        <a:p>
          <a:pPr marL="228600" lvl="1" indent="-228600" algn="l" defTabSz="1111250">
            <a:lnSpc>
              <a:spcPct val="90000"/>
            </a:lnSpc>
            <a:spcBef>
              <a:spcPct val="0"/>
            </a:spcBef>
            <a:spcAft>
              <a:spcPct val="15000"/>
            </a:spcAft>
            <a:buChar char="••"/>
          </a:pPr>
          <a:r>
            <a:rPr lang="en-GB" sz="2500" kern="1200" dirty="0"/>
            <a:t>Xfce</a:t>
          </a:r>
        </a:p>
      </dsp:txBody>
      <dsp:txXfrm>
        <a:off x="1080" y="1320800"/>
        <a:ext cx="1701827" cy="2773680"/>
      </dsp:txXfrm>
    </dsp:sp>
    <dsp:sp modelId="{6984B833-E16E-4448-ABF1-32D3AA2DBB45}">
      <dsp:nvSpPr>
        <dsp:cNvPr id="0" name=""/>
        <dsp:cNvSpPr/>
      </dsp:nvSpPr>
      <dsp:spPr>
        <a:xfrm>
          <a:off x="1702908" y="1320800"/>
          <a:ext cx="4392010" cy="2773680"/>
        </a:xfrm>
        <a:prstGeom prst="rect">
          <a:avLst/>
        </a:prstGeom>
        <a:gradFill rotWithShape="0">
          <a:gsLst>
            <a:gs pos="0">
              <a:schemeClr val="accent5">
                <a:hueOff val="-9933876"/>
                <a:satOff val="39811"/>
                <a:lumOff val="8628"/>
                <a:alphaOff val="0"/>
                <a:tint val="50000"/>
                <a:satMod val="300000"/>
              </a:schemeClr>
            </a:gs>
            <a:gs pos="35000">
              <a:schemeClr val="accent5">
                <a:hueOff val="-9933876"/>
                <a:satOff val="39811"/>
                <a:lumOff val="8628"/>
                <a:alphaOff val="0"/>
                <a:tint val="37000"/>
                <a:satMod val="300000"/>
              </a:schemeClr>
            </a:gs>
            <a:gs pos="100000">
              <a:schemeClr val="accent5">
                <a:hueOff val="-9933876"/>
                <a:satOff val="39811"/>
                <a:lumOff val="862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t" anchorCtr="0">
          <a:noAutofit/>
        </a:bodyPr>
        <a:lstStyle/>
        <a:p>
          <a:pPr lvl="0" algn="l" defTabSz="1422400">
            <a:lnSpc>
              <a:spcPct val="90000"/>
            </a:lnSpc>
            <a:spcBef>
              <a:spcPct val="0"/>
            </a:spcBef>
            <a:spcAft>
              <a:spcPct val="35000"/>
            </a:spcAft>
          </a:pPr>
          <a:r>
            <a:rPr lang="en-GB" sz="3200" kern="1200" dirty="0"/>
            <a:t>Shell</a:t>
          </a:r>
        </a:p>
        <a:p>
          <a:pPr marL="228600" lvl="1" indent="-228600" algn="l" defTabSz="1111250">
            <a:lnSpc>
              <a:spcPct val="90000"/>
            </a:lnSpc>
            <a:spcBef>
              <a:spcPct val="0"/>
            </a:spcBef>
            <a:spcAft>
              <a:spcPct val="15000"/>
            </a:spcAft>
            <a:buChar char="••"/>
          </a:pPr>
          <a:r>
            <a:rPr lang="en-GB" sz="2500" kern="1200"/>
            <a:t>C        		csh</a:t>
          </a:r>
          <a:endParaRPr lang="en-GB" sz="2500" kern="1200" dirty="0"/>
        </a:p>
        <a:p>
          <a:pPr marL="228600" lvl="1" indent="-228600" algn="l" defTabSz="1111250">
            <a:lnSpc>
              <a:spcPct val="90000"/>
            </a:lnSpc>
            <a:spcBef>
              <a:spcPct val="0"/>
            </a:spcBef>
            <a:spcAft>
              <a:spcPct val="15000"/>
            </a:spcAft>
            <a:buChar char="••"/>
          </a:pPr>
          <a:r>
            <a:rPr lang="en-GB" sz="2500" kern="1200"/>
            <a:t>Bourne		sh</a:t>
          </a:r>
          <a:endParaRPr lang="en-GB" sz="2500" kern="1200" dirty="0"/>
        </a:p>
        <a:p>
          <a:pPr marL="228600" lvl="1" indent="-228600" algn="l" defTabSz="1111250">
            <a:lnSpc>
              <a:spcPct val="90000"/>
            </a:lnSpc>
            <a:spcBef>
              <a:spcPct val="0"/>
            </a:spcBef>
            <a:spcAft>
              <a:spcPct val="15000"/>
            </a:spcAft>
            <a:buChar char="••"/>
          </a:pPr>
          <a:r>
            <a:rPr lang="en-GB" sz="2500" kern="1200"/>
            <a:t>Korn			ksh</a:t>
          </a:r>
          <a:endParaRPr lang="en-GB" sz="2500" kern="1200" dirty="0"/>
        </a:p>
        <a:p>
          <a:pPr marL="228600" lvl="1" indent="-228600" algn="l" defTabSz="1111250">
            <a:lnSpc>
              <a:spcPct val="90000"/>
            </a:lnSpc>
            <a:spcBef>
              <a:spcPct val="0"/>
            </a:spcBef>
            <a:spcAft>
              <a:spcPct val="15000"/>
            </a:spcAft>
            <a:buChar char="••"/>
          </a:pPr>
          <a:r>
            <a:rPr lang="en-GB" sz="2500" kern="1200" dirty="0">
              <a:ln>
                <a:noFill/>
              </a:ln>
              <a:solidFill>
                <a:schemeClr val="tx1"/>
              </a:solidFill>
            </a:rPr>
            <a:t>Bourne - Again	bash</a:t>
          </a:r>
        </a:p>
      </dsp:txBody>
      <dsp:txXfrm>
        <a:off x="1702908" y="1320800"/>
        <a:ext cx="4392010" cy="2773680"/>
      </dsp:txXfrm>
    </dsp:sp>
    <dsp:sp modelId="{6BE92649-4117-4945-958C-ABA3C2678A03}">
      <dsp:nvSpPr>
        <dsp:cNvPr id="0" name=""/>
        <dsp:cNvSpPr/>
      </dsp:nvSpPr>
      <dsp:spPr>
        <a:xfrm>
          <a:off x="0" y="4094480"/>
          <a:ext cx="6096000" cy="308186"/>
        </a:xfrm>
        <a:prstGeom prst="rect">
          <a:avLst/>
        </a:prstGeom>
        <a:solidFill>
          <a:schemeClr val="accent5">
            <a:shade val="9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28E455-1FE5-4734-9738-5D7505047B11}">
      <dsp:nvSpPr>
        <dsp:cNvPr id="0" name=""/>
        <dsp:cNvSpPr/>
      </dsp:nvSpPr>
      <dsp:spPr>
        <a:xfrm>
          <a:off x="2038877" y="462"/>
          <a:ext cx="3058316" cy="1804974"/>
        </a:xfrm>
        <a:prstGeom prst="rightArrow">
          <a:avLst>
            <a:gd name="adj1" fmla="val 75000"/>
            <a:gd name="adj2" fmla="val 50000"/>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171450" lvl="1" indent="-171450" algn="l" defTabSz="800100">
            <a:lnSpc>
              <a:spcPct val="90000"/>
            </a:lnSpc>
            <a:spcBef>
              <a:spcPct val="0"/>
            </a:spcBef>
            <a:spcAft>
              <a:spcPct val="15000"/>
            </a:spcAft>
            <a:buChar char="••"/>
          </a:pPr>
          <a:r>
            <a:rPr lang="en-GB" sz="1800" kern="1200" dirty="0"/>
            <a:t>Files</a:t>
          </a:r>
        </a:p>
        <a:p>
          <a:pPr marL="171450" lvl="1" indent="-171450" algn="l" defTabSz="800100">
            <a:lnSpc>
              <a:spcPct val="90000"/>
            </a:lnSpc>
            <a:spcBef>
              <a:spcPct val="0"/>
            </a:spcBef>
            <a:spcAft>
              <a:spcPct val="15000"/>
            </a:spcAft>
            <a:buChar char="••"/>
          </a:pPr>
          <a:r>
            <a:rPr lang="en-GB" sz="1800" kern="1200" dirty="0"/>
            <a:t>Directories</a:t>
          </a:r>
        </a:p>
        <a:p>
          <a:pPr marL="171450" lvl="1" indent="-171450" algn="l" defTabSz="800100">
            <a:lnSpc>
              <a:spcPct val="90000"/>
            </a:lnSpc>
            <a:spcBef>
              <a:spcPct val="0"/>
            </a:spcBef>
            <a:spcAft>
              <a:spcPct val="15000"/>
            </a:spcAft>
            <a:buChar char="••"/>
          </a:pPr>
          <a:r>
            <a:rPr lang="en-GB" sz="1800" kern="1200" dirty="0"/>
            <a:t>Input</a:t>
          </a:r>
        </a:p>
        <a:p>
          <a:pPr marL="171450" lvl="1" indent="-171450" algn="l" defTabSz="800100">
            <a:lnSpc>
              <a:spcPct val="90000"/>
            </a:lnSpc>
            <a:spcBef>
              <a:spcPct val="0"/>
            </a:spcBef>
            <a:spcAft>
              <a:spcPct val="15000"/>
            </a:spcAft>
            <a:buChar char="••"/>
          </a:pPr>
          <a:r>
            <a:rPr lang="en-GB" sz="1800" kern="1200" dirty="0"/>
            <a:t>Output</a:t>
          </a:r>
        </a:p>
        <a:p>
          <a:pPr marL="171450" lvl="1" indent="-171450" algn="l" defTabSz="800100">
            <a:lnSpc>
              <a:spcPct val="90000"/>
            </a:lnSpc>
            <a:spcBef>
              <a:spcPct val="0"/>
            </a:spcBef>
            <a:spcAft>
              <a:spcPct val="15000"/>
            </a:spcAft>
            <a:buChar char="••"/>
          </a:pPr>
          <a:r>
            <a:rPr lang="en-GB" sz="1800" kern="1200" dirty="0"/>
            <a:t>etc…</a:t>
          </a:r>
        </a:p>
      </dsp:txBody>
      <dsp:txXfrm>
        <a:off x="2038877" y="226084"/>
        <a:ext cx="2381451" cy="1353730"/>
      </dsp:txXfrm>
    </dsp:sp>
    <dsp:sp modelId="{A8F4B18F-40D1-48EF-B65F-4E7B27E303FB}">
      <dsp:nvSpPr>
        <dsp:cNvPr id="0" name=""/>
        <dsp:cNvSpPr/>
      </dsp:nvSpPr>
      <dsp:spPr>
        <a:xfrm>
          <a:off x="0" y="462"/>
          <a:ext cx="2038877" cy="1804974"/>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lvl="0" algn="ctr" defTabSz="1200150">
            <a:lnSpc>
              <a:spcPct val="90000"/>
            </a:lnSpc>
            <a:spcBef>
              <a:spcPct val="0"/>
            </a:spcBef>
            <a:spcAft>
              <a:spcPct val="35000"/>
            </a:spcAft>
          </a:pPr>
          <a:r>
            <a:rPr lang="en-GB" sz="2700" kern="1200" dirty="0"/>
            <a:t>Files</a:t>
          </a:r>
        </a:p>
      </dsp:txBody>
      <dsp:txXfrm>
        <a:off x="88112" y="88574"/>
        <a:ext cx="1862653" cy="1628750"/>
      </dsp:txXfrm>
    </dsp:sp>
    <dsp:sp modelId="{08019E8A-3D23-4C8B-B08E-80859AA0A244}">
      <dsp:nvSpPr>
        <dsp:cNvPr id="0" name=""/>
        <dsp:cNvSpPr/>
      </dsp:nvSpPr>
      <dsp:spPr>
        <a:xfrm>
          <a:off x="2038877" y="1985935"/>
          <a:ext cx="3058316" cy="1804974"/>
        </a:xfrm>
        <a:prstGeom prst="rightArrow">
          <a:avLst>
            <a:gd name="adj1" fmla="val 75000"/>
            <a:gd name="adj2" fmla="val 50000"/>
          </a:avLst>
        </a:prstGeom>
        <a:solidFill>
          <a:schemeClr val="accent3">
            <a:tint val="40000"/>
            <a:alpha val="90000"/>
            <a:hueOff val="10716854"/>
            <a:satOff val="-13793"/>
            <a:lumOff val="-1075"/>
            <a:alphaOff val="0"/>
          </a:schemeClr>
        </a:solidFill>
        <a:ln w="25400" cap="flat" cmpd="sng" algn="ctr">
          <a:solidFill>
            <a:schemeClr val="accent3">
              <a:tint val="40000"/>
              <a:alpha val="90000"/>
              <a:hueOff val="10716854"/>
              <a:satOff val="-13793"/>
              <a:lumOff val="-107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171450" lvl="1" indent="-171450" algn="l" defTabSz="800100">
            <a:lnSpc>
              <a:spcPct val="90000"/>
            </a:lnSpc>
            <a:spcBef>
              <a:spcPct val="0"/>
            </a:spcBef>
            <a:spcAft>
              <a:spcPct val="15000"/>
            </a:spcAft>
            <a:buChar char="••"/>
          </a:pPr>
          <a:r>
            <a:rPr lang="en-GB" sz="1800" kern="1200" dirty="0"/>
            <a:t>daemons</a:t>
          </a:r>
        </a:p>
        <a:p>
          <a:pPr marL="171450" lvl="1" indent="-171450" algn="l" defTabSz="800100">
            <a:lnSpc>
              <a:spcPct val="90000"/>
            </a:lnSpc>
            <a:spcBef>
              <a:spcPct val="0"/>
            </a:spcBef>
            <a:spcAft>
              <a:spcPct val="15000"/>
            </a:spcAft>
            <a:buChar char="••"/>
          </a:pPr>
          <a:r>
            <a:rPr lang="en-GB" sz="1800" kern="1200" dirty="0"/>
            <a:t>Automatic</a:t>
          </a:r>
        </a:p>
        <a:p>
          <a:pPr marL="171450" lvl="1" indent="-171450" algn="l" defTabSz="800100">
            <a:lnSpc>
              <a:spcPct val="90000"/>
            </a:lnSpc>
            <a:spcBef>
              <a:spcPct val="0"/>
            </a:spcBef>
            <a:spcAft>
              <a:spcPct val="15000"/>
            </a:spcAft>
            <a:buChar char="••"/>
          </a:pPr>
          <a:r>
            <a:rPr lang="en-GB" sz="1800" kern="1200" dirty="0"/>
            <a:t>interactive</a:t>
          </a:r>
        </a:p>
      </dsp:txBody>
      <dsp:txXfrm>
        <a:off x="2038877" y="2211557"/>
        <a:ext cx="2381451" cy="1353730"/>
      </dsp:txXfrm>
    </dsp:sp>
    <dsp:sp modelId="{D605E953-9CA8-40A1-B652-044DDBCA3D4D}">
      <dsp:nvSpPr>
        <dsp:cNvPr id="0" name=""/>
        <dsp:cNvSpPr/>
      </dsp:nvSpPr>
      <dsp:spPr>
        <a:xfrm>
          <a:off x="0" y="1985935"/>
          <a:ext cx="2038877" cy="1804974"/>
        </a:xfrm>
        <a:prstGeom prst="roundRect">
          <a:avLst/>
        </a:prstGeom>
        <a:solidFill>
          <a:schemeClr val="accent3">
            <a:hueOff val="11250264"/>
            <a:satOff val="-16880"/>
            <a:lumOff val="-274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lvl="0" algn="ctr" defTabSz="1200150">
            <a:lnSpc>
              <a:spcPct val="90000"/>
            </a:lnSpc>
            <a:spcBef>
              <a:spcPct val="0"/>
            </a:spcBef>
            <a:spcAft>
              <a:spcPct val="35000"/>
            </a:spcAft>
          </a:pPr>
          <a:r>
            <a:rPr lang="en-GB" sz="2700" kern="1200" dirty="0"/>
            <a:t>Processes</a:t>
          </a:r>
        </a:p>
      </dsp:txBody>
      <dsp:txXfrm>
        <a:off x="88112" y="2074047"/>
        <a:ext cx="1862653" cy="1628750"/>
      </dsp:txXfrm>
    </dsp:sp>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2.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zh-TW" alt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30FDFA81-A311-4882-B202-F9DEF9CD5775}" type="datetime1">
              <a:rPr lang="en-GB" altLang="zh-TW"/>
              <a:pPr/>
              <a:t>21/05/2019</a:t>
            </a:fld>
            <a:endParaRPr lang="en-US" altLang="zh-TW"/>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endParaRPr lang="zh-TW" alt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A98AFFF7-9752-4091-8129-5D060DDEF17D}" type="slidenum">
              <a:rPr lang="en-US" altLang="zh-TW"/>
              <a:pPr/>
              <a:t>‹#›</a:t>
            </a:fld>
            <a:endParaRPr lang="en-US" altLang="zh-TW"/>
          </a:p>
        </p:txBody>
      </p:sp>
    </p:spTree>
    <p:extLst>
      <p:ext uri="{BB962C8B-B14F-4D97-AF65-F5344CB8AC3E}">
        <p14:creationId xmlns:p14="http://schemas.microsoft.com/office/powerpoint/2010/main" val="257178572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zh-TW" alt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C1B7295E-B053-41F5-88CE-C07C4037BB3C}" type="datetime1">
              <a:rPr lang="en-GB" altLang="zh-TW"/>
              <a:pPr/>
              <a:t>21/05/2019</a:t>
            </a:fld>
            <a:endParaRPr lang="en-US" altLang="zh-TW"/>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zh-TW"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endParaRPr lang="zh-TW"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789CFD97-EB02-41FB-B591-FBBE869502E4}" type="slidenum">
              <a:rPr lang="en-US" altLang="zh-TW"/>
              <a:pPr/>
              <a:t>‹#›</a:t>
            </a:fld>
            <a:endParaRPr lang="en-US" altLang="zh-TW"/>
          </a:p>
        </p:txBody>
      </p:sp>
    </p:spTree>
    <p:extLst>
      <p:ext uri="{BB962C8B-B14F-4D97-AF65-F5344CB8AC3E}">
        <p14:creationId xmlns:p14="http://schemas.microsoft.com/office/powerpoint/2010/main" val="4075284015"/>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S PGothic" pitchFamily="34" charset="-128"/>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xfrm>
            <a:off x="1143000" y="685800"/>
            <a:ext cx="4572000" cy="3429000"/>
          </a:xfrm>
          <a:ln/>
        </p:spPr>
      </p:sp>
      <p:sp>
        <p:nvSpPr>
          <p:cNvPr id="23555" name="Notes Placeholder 2"/>
          <p:cNvSpPr>
            <a:spLocks noGrp="1"/>
          </p:cNvSpPr>
          <p:nvPr>
            <p:ph type="body" idx="1"/>
          </p:nvPr>
        </p:nvSpPr>
        <p:spPr>
          <a:noFill/>
          <a:ln/>
        </p:spPr>
        <p:txBody>
          <a:bodyPr/>
          <a:lstStyle/>
          <a:p>
            <a:endParaRPr lang="en-GB">
              <a:latin typeface="Arial" pitchFamily="34" charset="0"/>
              <a:ea typeface="ヒラギノ角ゴ Pro W3" charset="-128"/>
            </a:endParaRPr>
          </a:p>
        </p:txBody>
      </p:sp>
      <p:sp>
        <p:nvSpPr>
          <p:cNvPr id="23556" name="Slide Number Placeholder 3"/>
          <p:cNvSpPr>
            <a:spLocks noGrp="1"/>
          </p:cNvSpPr>
          <p:nvPr>
            <p:ph type="sldNum" sz="quarter" idx="5"/>
          </p:nvPr>
        </p:nvSpPr>
        <p:spPr>
          <a:noFill/>
        </p:spPr>
        <p:txBody>
          <a:bodyPr/>
          <a:lstStyle/>
          <a:p>
            <a:fld id="{642B060A-5A11-491E-8AD2-963B4D988768}" type="slidenum">
              <a:rPr lang="en-US"/>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xfrm>
            <a:off x="1143000" y="685800"/>
            <a:ext cx="4572000" cy="3429000"/>
          </a:xfrm>
          <a:ln/>
        </p:spPr>
      </p:sp>
      <p:sp>
        <p:nvSpPr>
          <p:cNvPr id="32771" name="Notes Placeholder 2"/>
          <p:cNvSpPr>
            <a:spLocks noGrp="1"/>
          </p:cNvSpPr>
          <p:nvPr>
            <p:ph type="body" idx="1"/>
          </p:nvPr>
        </p:nvSpPr>
        <p:spPr>
          <a:noFill/>
          <a:ln/>
        </p:spPr>
        <p:txBody>
          <a:bodyPr/>
          <a:lstStyle/>
          <a:p>
            <a:endParaRPr lang="en-GB">
              <a:latin typeface="Arial" pitchFamily="34" charset="0"/>
              <a:ea typeface="ヒラギノ角ゴ Pro W3" charset="-128"/>
            </a:endParaRPr>
          </a:p>
        </p:txBody>
      </p:sp>
      <p:sp>
        <p:nvSpPr>
          <p:cNvPr id="32772" name="Slide Number Placeholder 3"/>
          <p:cNvSpPr>
            <a:spLocks noGrp="1"/>
          </p:cNvSpPr>
          <p:nvPr>
            <p:ph type="sldNum" sz="quarter" idx="5"/>
          </p:nvPr>
        </p:nvSpPr>
        <p:spPr>
          <a:noFill/>
        </p:spPr>
        <p:txBody>
          <a:bodyPr/>
          <a:lstStyle/>
          <a:p>
            <a:fld id="{E35610A8-653B-4AA1-B393-CA5522AF281D}" type="slidenum">
              <a:rPr lang="en-US"/>
              <a:pPr/>
              <a:t>14</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xfrm>
            <a:off x="1143000" y="685800"/>
            <a:ext cx="4572000" cy="3429000"/>
          </a:xfrm>
          <a:ln/>
        </p:spPr>
      </p:sp>
      <p:sp>
        <p:nvSpPr>
          <p:cNvPr id="33795" name="Notes Placeholder 2"/>
          <p:cNvSpPr>
            <a:spLocks noGrp="1"/>
          </p:cNvSpPr>
          <p:nvPr>
            <p:ph type="body" idx="1"/>
          </p:nvPr>
        </p:nvSpPr>
        <p:spPr>
          <a:noFill/>
          <a:ln/>
        </p:spPr>
        <p:txBody>
          <a:bodyPr/>
          <a:lstStyle/>
          <a:p>
            <a:pPr>
              <a:lnSpc>
                <a:spcPct val="90000"/>
              </a:lnSpc>
              <a:spcBef>
                <a:spcPct val="0"/>
              </a:spcBef>
            </a:pPr>
            <a:r>
              <a:rPr lang="en-GB">
                <a:latin typeface="Arial" pitchFamily="34" charset="0"/>
                <a:ea typeface="ヒラギノ角ゴ Pro W3" charset="-128"/>
              </a:rPr>
              <a:t>IMPORTANT!!!!!!</a:t>
            </a:r>
          </a:p>
          <a:p>
            <a:pPr>
              <a:lnSpc>
                <a:spcPct val="90000"/>
              </a:lnSpc>
              <a:spcBef>
                <a:spcPct val="0"/>
              </a:spcBef>
            </a:pPr>
            <a:endParaRPr lang="en-GB">
              <a:latin typeface="Arial" pitchFamily="34" charset="0"/>
              <a:ea typeface="ヒラギノ角ゴ Pro W3" charset="-128"/>
            </a:endParaRPr>
          </a:p>
          <a:p>
            <a:pPr>
              <a:lnSpc>
                <a:spcPct val="90000"/>
              </a:lnSpc>
              <a:spcBef>
                <a:spcPct val="0"/>
              </a:spcBef>
            </a:pPr>
            <a:r>
              <a:rPr lang="en-GB">
                <a:latin typeface="Arial" pitchFamily="34" charset="0"/>
                <a:ea typeface="ヒラギノ角ゴ Pro W3" charset="-128"/>
              </a:rPr>
              <a:t>Options and arguments are all passed to the command as arguments, although options are preceded with a hyphen. </a:t>
            </a:r>
          </a:p>
          <a:p>
            <a:pPr>
              <a:lnSpc>
                <a:spcPct val="90000"/>
              </a:lnSpc>
              <a:spcBef>
                <a:spcPct val="0"/>
              </a:spcBef>
            </a:pPr>
            <a:endParaRPr lang="en-GB">
              <a:latin typeface="Arial" pitchFamily="34" charset="0"/>
              <a:ea typeface="ヒラギノ角ゴ Pro W3" charset="-128"/>
            </a:endParaRPr>
          </a:p>
          <a:p>
            <a:pPr>
              <a:lnSpc>
                <a:spcPct val="90000"/>
              </a:lnSpc>
              <a:spcBef>
                <a:spcPct val="0"/>
              </a:spcBef>
            </a:pPr>
            <a:r>
              <a:rPr lang="en-GB">
                <a:latin typeface="Arial" pitchFamily="34" charset="0"/>
                <a:ea typeface="ヒラギノ角ゴ Pro W3" charset="-128"/>
              </a:rPr>
              <a:t>Irrespective whether they are options or arguments they are both separated by white space (this is important to remember and understand)</a:t>
            </a:r>
          </a:p>
          <a:p>
            <a:pPr>
              <a:lnSpc>
                <a:spcPct val="90000"/>
              </a:lnSpc>
              <a:spcBef>
                <a:spcPct val="0"/>
              </a:spcBef>
            </a:pPr>
            <a:r>
              <a:rPr lang="en-GB">
                <a:latin typeface="Arial" pitchFamily="34" charset="0"/>
                <a:ea typeface="ヒラギノ角ゴ Pro W3" charset="-128"/>
              </a:rPr>
              <a:t>Options effect how the command runs and arguments are what the commands runs against</a:t>
            </a:r>
          </a:p>
          <a:p>
            <a:pPr>
              <a:lnSpc>
                <a:spcPct val="90000"/>
              </a:lnSpc>
              <a:spcBef>
                <a:spcPct val="0"/>
              </a:spcBef>
            </a:pPr>
            <a:endParaRPr lang="en-GB">
              <a:latin typeface="Arial" pitchFamily="34" charset="0"/>
              <a:ea typeface="ヒラギノ角ゴ Pro W3" charset="-128"/>
            </a:endParaRPr>
          </a:p>
          <a:p>
            <a:pPr>
              <a:lnSpc>
                <a:spcPct val="90000"/>
              </a:lnSpc>
              <a:spcBef>
                <a:spcPct val="0"/>
              </a:spcBef>
            </a:pPr>
            <a:endParaRPr lang="en-GB">
              <a:latin typeface="Arial" pitchFamily="34" charset="0"/>
              <a:ea typeface="ヒラギノ角ゴ Pro W3" charset="-128"/>
            </a:endParaRPr>
          </a:p>
          <a:p>
            <a:pPr>
              <a:lnSpc>
                <a:spcPct val="90000"/>
              </a:lnSpc>
              <a:spcBef>
                <a:spcPct val="0"/>
              </a:spcBef>
            </a:pPr>
            <a:endParaRPr lang="en-GB">
              <a:latin typeface="Arial" pitchFamily="34" charset="0"/>
              <a:ea typeface="ヒラギノ角ゴ Pro W3" charset="-128"/>
            </a:endParaRPr>
          </a:p>
          <a:p>
            <a:pPr>
              <a:lnSpc>
                <a:spcPct val="90000"/>
              </a:lnSpc>
              <a:spcBef>
                <a:spcPct val="0"/>
              </a:spcBef>
            </a:pPr>
            <a:endParaRPr lang="en-GB">
              <a:latin typeface="Arial" pitchFamily="34" charset="0"/>
              <a:ea typeface="ヒラギノ角ゴ Pro W3" charset="-128"/>
            </a:endParaRPr>
          </a:p>
          <a:p>
            <a:pPr>
              <a:lnSpc>
                <a:spcPct val="90000"/>
              </a:lnSpc>
              <a:spcBef>
                <a:spcPct val="0"/>
              </a:spcBef>
            </a:pPr>
            <a:endParaRPr lang="en-GB">
              <a:latin typeface="Arial" pitchFamily="34" charset="0"/>
              <a:ea typeface="ヒラギノ角ゴ Pro W3" charset="-128"/>
            </a:endParaRPr>
          </a:p>
        </p:txBody>
      </p:sp>
      <p:sp>
        <p:nvSpPr>
          <p:cNvPr id="33796" name="Slide Number Placeholder 3"/>
          <p:cNvSpPr>
            <a:spLocks noGrp="1"/>
          </p:cNvSpPr>
          <p:nvPr>
            <p:ph type="sldNum" sz="quarter" idx="5"/>
          </p:nvPr>
        </p:nvSpPr>
        <p:spPr>
          <a:noFill/>
        </p:spPr>
        <p:txBody>
          <a:bodyPr/>
          <a:lstStyle/>
          <a:p>
            <a:fld id="{87B285B7-F64A-4A5E-9466-E48EBDB09B30}" type="slidenum">
              <a:rPr lang="en-GB"/>
              <a:pPr/>
              <a:t>15</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xfrm>
            <a:off x="1143000" y="685800"/>
            <a:ext cx="4572000" cy="3429000"/>
          </a:xfrm>
          <a:ln/>
        </p:spPr>
      </p:sp>
      <p:sp>
        <p:nvSpPr>
          <p:cNvPr id="24579" name="Notes Placeholder 2"/>
          <p:cNvSpPr>
            <a:spLocks noGrp="1"/>
          </p:cNvSpPr>
          <p:nvPr>
            <p:ph type="body" idx="1"/>
          </p:nvPr>
        </p:nvSpPr>
        <p:spPr>
          <a:noFill/>
          <a:ln/>
        </p:spPr>
        <p:txBody>
          <a:bodyPr/>
          <a:lstStyle/>
          <a:p>
            <a:endParaRPr lang="en-GB">
              <a:latin typeface="Arial" pitchFamily="34" charset="0"/>
              <a:ea typeface="ヒラギノ角ゴ Pro W3" charset="-128"/>
            </a:endParaRPr>
          </a:p>
        </p:txBody>
      </p:sp>
      <p:sp>
        <p:nvSpPr>
          <p:cNvPr id="24580" name="Slide Number Placeholder 3"/>
          <p:cNvSpPr>
            <a:spLocks noGrp="1"/>
          </p:cNvSpPr>
          <p:nvPr>
            <p:ph type="sldNum" sz="quarter" idx="5"/>
          </p:nvPr>
        </p:nvSpPr>
        <p:spPr>
          <a:noFill/>
        </p:spPr>
        <p:txBody>
          <a:bodyPr/>
          <a:lstStyle/>
          <a:p>
            <a:fld id="{8C8F5CCE-A880-4494-8353-B13AA9F1D516}" type="slidenum">
              <a:rPr lang="en-US"/>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xfrm>
            <a:off x="1143000" y="685800"/>
            <a:ext cx="4572000" cy="3429000"/>
          </a:xfrm>
          <a:ln/>
        </p:spPr>
      </p:sp>
      <p:sp>
        <p:nvSpPr>
          <p:cNvPr id="25603" name="Notes Placeholder 2"/>
          <p:cNvSpPr>
            <a:spLocks noGrp="1"/>
          </p:cNvSpPr>
          <p:nvPr>
            <p:ph type="body" idx="1"/>
          </p:nvPr>
        </p:nvSpPr>
        <p:spPr>
          <a:noFill/>
          <a:ln/>
        </p:spPr>
        <p:txBody>
          <a:bodyPr/>
          <a:lstStyle/>
          <a:p>
            <a:endParaRPr lang="en-GB">
              <a:latin typeface="Arial" pitchFamily="34" charset="0"/>
              <a:ea typeface="ヒラギノ角ゴ Pro W3" charset="-128"/>
            </a:endParaRPr>
          </a:p>
        </p:txBody>
      </p:sp>
      <p:sp>
        <p:nvSpPr>
          <p:cNvPr id="25604" name="Slide Number Placeholder 3"/>
          <p:cNvSpPr>
            <a:spLocks noGrp="1"/>
          </p:cNvSpPr>
          <p:nvPr>
            <p:ph type="sldNum" sz="quarter" idx="5"/>
          </p:nvPr>
        </p:nvSpPr>
        <p:spPr>
          <a:noFill/>
        </p:spPr>
        <p:txBody>
          <a:bodyPr/>
          <a:lstStyle/>
          <a:p>
            <a:fld id="{1712FAE7-2289-4EA8-9553-EB41323E3F06}" type="slidenum">
              <a:rPr lang="en-US"/>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xfrm>
            <a:off x="952500" y="685800"/>
            <a:ext cx="4953000" cy="3429000"/>
          </a:xfrm>
          <a:ln/>
        </p:spPr>
      </p:sp>
      <p:sp>
        <p:nvSpPr>
          <p:cNvPr id="26627" name="Notes Placeholder 2"/>
          <p:cNvSpPr>
            <a:spLocks noGrp="1"/>
          </p:cNvSpPr>
          <p:nvPr>
            <p:ph type="body" idx="1"/>
          </p:nvPr>
        </p:nvSpPr>
        <p:spPr>
          <a:noFill/>
          <a:ln/>
        </p:spPr>
        <p:txBody>
          <a:bodyPr/>
          <a:lstStyle/>
          <a:p>
            <a:endParaRPr lang="en-GB">
              <a:latin typeface="Arial" pitchFamily="34" charset="0"/>
              <a:ea typeface="ヒラギノ角ゴ Pro W3" charset="-128"/>
            </a:endParaRPr>
          </a:p>
        </p:txBody>
      </p:sp>
      <p:sp>
        <p:nvSpPr>
          <p:cNvPr id="26628" name="Slide Number Placeholder 3"/>
          <p:cNvSpPr>
            <a:spLocks noGrp="1"/>
          </p:cNvSpPr>
          <p:nvPr>
            <p:ph type="sldNum" sz="quarter" idx="5"/>
          </p:nvPr>
        </p:nvSpPr>
        <p:spPr>
          <a:noFill/>
        </p:spPr>
        <p:txBody>
          <a:bodyPr/>
          <a:lstStyle/>
          <a:p>
            <a:fld id="{844F2F36-57E0-491E-B074-A676FF78DE4F}" type="slidenum">
              <a:rPr lang="en-US"/>
              <a:pPr/>
              <a:t>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xfrm>
            <a:off x="1143000" y="685800"/>
            <a:ext cx="4572000" cy="3429000"/>
          </a:xfrm>
          <a:ln/>
        </p:spPr>
      </p:sp>
      <p:sp>
        <p:nvSpPr>
          <p:cNvPr id="27651" name="Notes Placeholder 2"/>
          <p:cNvSpPr>
            <a:spLocks noGrp="1"/>
          </p:cNvSpPr>
          <p:nvPr>
            <p:ph type="body" idx="1"/>
          </p:nvPr>
        </p:nvSpPr>
        <p:spPr>
          <a:noFill/>
          <a:ln/>
        </p:spPr>
        <p:txBody>
          <a:bodyPr/>
          <a:lstStyle/>
          <a:p>
            <a:endParaRPr lang="en-GB">
              <a:latin typeface="Arial" pitchFamily="34" charset="0"/>
              <a:ea typeface="ヒラギノ角ゴ Pro W3" charset="-128"/>
            </a:endParaRPr>
          </a:p>
        </p:txBody>
      </p:sp>
      <p:sp>
        <p:nvSpPr>
          <p:cNvPr id="27652" name="Slide Number Placeholder 3"/>
          <p:cNvSpPr>
            <a:spLocks noGrp="1"/>
          </p:cNvSpPr>
          <p:nvPr>
            <p:ph type="sldNum" sz="quarter" idx="5"/>
          </p:nvPr>
        </p:nvSpPr>
        <p:spPr>
          <a:noFill/>
        </p:spPr>
        <p:txBody>
          <a:bodyPr/>
          <a:lstStyle/>
          <a:p>
            <a:fld id="{BB3683F7-4B8C-46EB-8A9D-569989396A13}" type="slidenum">
              <a:rPr lang="en-US"/>
              <a:pPr/>
              <a:t>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xfrm>
            <a:off x="1143000" y="685800"/>
            <a:ext cx="4572000" cy="3429000"/>
          </a:xfrm>
          <a:ln/>
        </p:spPr>
      </p:sp>
      <p:sp>
        <p:nvSpPr>
          <p:cNvPr id="28675" name="Notes Placeholder 2"/>
          <p:cNvSpPr>
            <a:spLocks noGrp="1"/>
          </p:cNvSpPr>
          <p:nvPr>
            <p:ph type="body" idx="1"/>
          </p:nvPr>
        </p:nvSpPr>
        <p:spPr>
          <a:noFill/>
          <a:ln/>
        </p:spPr>
        <p:txBody>
          <a:bodyPr/>
          <a:lstStyle/>
          <a:p>
            <a:r>
              <a:rPr lang="en-GB">
                <a:latin typeface="Arial" pitchFamily="34" charset="0"/>
                <a:ea typeface="ヒラギノ角ゴ Pro W3" charset="-128"/>
              </a:rPr>
              <a:t>The inner most layer is the hardware, the kernel sits above the hardware and manages all hardware devices and controls programs which run on the computer</a:t>
            </a:r>
          </a:p>
          <a:p>
            <a:endParaRPr lang="en-GB">
              <a:latin typeface="Arial" pitchFamily="34" charset="0"/>
              <a:ea typeface="ヒラギノ角ゴ Pro W3" charset="-128"/>
            </a:endParaRPr>
          </a:p>
          <a:p>
            <a:r>
              <a:rPr lang="en-GB">
                <a:latin typeface="Arial" pitchFamily="34" charset="0"/>
                <a:ea typeface="ヒラギノ角ゴ Pro W3" charset="-128"/>
              </a:rPr>
              <a:t>The kernel is loaded into memory at boot-up time and manages processes, the file system, memory. Essentially the kernel is the operating system. </a:t>
            </a:r>
          </a:p>
          <a:p>
            <a:endParaRPr lang="en-GB">
              <a:latin typeface="Arial" pitchFamily="34" charset="0"/>
              <a:ea typeface="ヒラギノ角ゴ Pro W3" charset="-128"/>
            </a:endParaRPr>
          </a:p>
          <a:p>
            <a:r>
              <a:rPr lang="en-GB">
                <a:latin typeface="Arial" pitchFamily="34" charset="0"/>
                <a:ea typeface="ヒラギノ角ゴ Pro W3" charset="-128"/>
              </a:rPr>
              <a:t>The Shell is an interface program between the user and the kernel and is loaded into memory when the user logs on.</a:t>
            </a:r>
          </a:p>
          <a:p>
            <a:r>
              <a:rPr lang="en-GB">
                <a:latin typeface="Arial" pitchFamily="34" charset="0"/>
                <a:ea typeface="ヒラギノ角ゴ Pro W3" charset="-128"/>
              </a:rPr>
              <a:t>User will run programs from the shell.</a:t>
            </a:r>
          </a:p>
          <a:p>
            <a:endParaRPr lang="en-GB">
              <a:latin typeface="Arial" pitchFamily="34" charset="0"/>
              <a:ea typeface="ヒラギノ角ゴ Pro W3" charset="-128"/>
            </a:endParaRPr>
          </a:p>
          <a:p>
            <a:pPr eaLnBrk="1" hangingPunct="1"/>
            <a:r>
              <a:rPr lang="en-GB">
                <a:latin typeface="Arial" pitchFamily="34" charset="0"/>
                <a:ea typeface="ヒラギノ角ゴ Pro W3" charset="-128"/>
              </a:rPr>
              <a:t>User programs and utility programs interact with the kernel via system calls. </a:t>
            </a:r>
          </a:p>
          <a:p>
            <a:endParaRPr lang="en-GB">
              <a:latin typeface="Arial" pitchFamily="34" charset="0"/>
              <a:ea typeface="ヒラギノ角ゴ Pro W3" charset="-128"/>
            </a:endParaRPr>
          </a:p>
        </p:txBody>
      </p:sp>
      <p:sp>
        <p:nvSpPr>
          <p:cNvPr id="28676" name="Slide Number Placeholder 3"/>
          <p:cNvSpPr>
            <a:spLocks noGrp="1"/>
          </p:cNvSpPr>
          <p:nvPr>
            <p:ph type="sldNum" sz="quarter" idx="5"/>
          </p:nvPr>
        </p:nvSpPr>
        <p:spPr>
          <a:noFill/>
        </p:spPr>
        <p:txBody>
          <a:bodyPr/>
          <a:lstStyle/>
          <a:p>
            <a:fld id="{B47F1655-48EC-412A-86D3-17BD147F614C}" type="slidenum">
              <a:rPr lang="en-US"/>
              <a:pPr/>
              <a:t>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xfrm>
            <a:off x="1143000" y="685800"/>
            <a:ext cx="4572000" cy="3429000"/>
          </a:xfrm>
          <a:ln/>
        </p:spPr>
      </p:sp>
      <p:sp>
        <p:nvSpPr>
          <p:cNvPr id="29699" name="Notes Placeholder 2"/>
          <p:cNvSpPr>
            <a:spLocks noGrp="1"/>
          </p:cNvSpPr>
          <p:nvPr>
            <p:ph type="body" idx="1"/>
          </p:nvPr>
        </p:nvSpPr>
        <p:spPr>
          <a:noFill/>
          <a:ln/>
        </p:spPr>
        <p:txBody>
          <a:bodyPr/>
          <a:lstStyle/>
          <a:p>
            <a:r>
              <a:rPr lang="en-GB" dirty="0">
                <a:latin typeface="Arial" pitchFamily="34" charset="0"/>
                <a:ea typeface="ヒラギノ角ゴ Pro W3" charset="-128"/>
              </a:rPr>
              <a:t>A windows-like graphical user interface and a command line shell offer different ways to interact with a </a:t>
            </a:r>
            <a:r>
              <a:rPr lang="en-GB" dirty="0" err="1">
                <a:latin typeface="Arial" pitchFamily="34" charset="0"/>
                <a:ea typeface="ヒラギノ角ゴ Pro W3" charset="-128"/>
              </a:rPr>
              <a:t>unix</a:t>
            </a:r>
            <a:r>
              <a:rPr lang="en-GB" dirty="0">
                <a:latin typeface="Arial" pitchFamily="34" charset="0"/>
                <a:ea typeface="ヒラギノ角ゴ Pro W3" charset="-128"/>
              </a:rPr>
              <a:t> OS.</a:t>
            </a:r>
          </a:p>
          <a:p>
            <a:r>
              <a:rPr lang="en-GB" dirty="0">
                <a:latin typeface="Arial" pitchFamily="34" charset="0"/>
                <a:ea typeface="ヒラギノ角ゴ Pro W3" charset="-128"/>
              </a:rPr>
              <a:t>The table list several different GUI’s and Shells</a:t>
            </a:r>
          </a:p>
          <a:p>
            <a:endParaRPr lang="en-GB" dirty="0">
              <a:latin typeface="Arial" pitchFamily="34" charset="0"/>
              <a:ea typeface="ヒラギノ角ゴ Pro W3" charset="-128"/>
            </a:endParaRPr>
          </a:p>
          <a:p>
            <a:pPr marL="0" marR="0" lvl="0" indent="0" algn="l" defTabSz="457200" rtl="0" eaLnBrk="0" fontAlgn="base" latinLnBrk="0" hangingPunct="0">
              <a:lnSpc>
                <a:spcPct val="100000"/>
              </a:lnSpc>
              <a:spcBef>
                <a:spcPct val="30000"/>
              </a:spcBef>
              <a:spcAft>
                <a:spcPct val="0"/>
              </a:spcAft>
              <a:buClrTx/>
              <a:buSzTx/>
              <a:buFontTx/>
              <a:buNone/>
              <a:tabLst/>
              <a:defRPr/>
            </a:pPr>
            <a:r>
              <a:rPr lang="en-US" dirty="0"/>
              <a:t>Unlike Microsoft Windows, which has a unique look and feel, there are many different GUIs available for Unix. Some of the more popular ones include KDE, Gnome, XFCE, LXDE, </a:t>
            </a:r>
            <a:r>
              <a:rPr lang="en-US" dirty="0" err="1"/>
              <a:t>OpenBox</a:t>
            </a:r>
            <a:r>
              <a:rPr lang="en-US" dirty="0"/>
              <a:t>, CDE, and Java Desktop</a:t>
            </a:r>
            <a:endParaRPr lang="en-GB" dirty="0">
              <a:latin typeface="Arial" pitchFamily="34" charset="0"/>
              <a:ea typeface="ヒラギノ角ゴ Pro W3" charset="-128"/>
            </a:endParaRPr>
          </a:p>
          <a:p>
            <a:endParaRPr lang="en-GB" dirty="0">
              <a:latin typeface="Arial" pitchFamily="34" charset="0"/>
              <a:ea typeface="ヒラギノ角ゴ Pro W3" charset="-128"/>
            </a:endParaRPr>
          </a:p>
          <a:p>
            <a:r>
              <a:rPr lang="en-GB" dirty="0">
                <a:latin typeface="Arial" pitchFamily="34" charset="0"/>
                <a:ea typeface="ヒラギノ角ゴ Pro W3" charset="-128"/>
              </a:rPr>
              <a:t>FDM’s Unix course is designed to interact with the Bourne – Again Shell, commonly referred to as the bash Shell</a:t>
            </a:r>
          </a:p>
          <a:p>
            <a:endParaRPr lang="en-GB" dirty="0">
              <a:latin typeface="Arial" pitchFamily="34" charset="0"/>
              <a:ea typeface="ヒラギノ角ゴ Pro W3" charset="-128"/>
            </a:endParaRPr>
          </a:p>
          <a:p>
            <a:r>
              <a:rPr lang="en-GB" dirty="0">
                <a:latin typeface="Arial" pitchFamily="34" charset="0"/>
                <a:ea typeface="ヒラギノ角ゴ Pro W3" charset="-128"/>
              </a:rPr>
              <a:t>UNIX shells </a:t>
            </a:r>
          </a:p>
          <a:p>
            <a:endParaRPr lang="en-GB" dirty="0">
              <a:latin typeface="Arial" pitchFamily="34" charset="0"/>
              <a:ea typeface="ヒラギノ角ゴ Pro W3" charset="-128"/>
            </a:endParaRPr>
          </a:p>
          <a:p>
            <a:r>
              <a:rPr lang="en-GB" dirty="0">
                <a:latin typeface="Arial" pitchFamily="34" charset="0"/>
                <a:ea typeface="ヒラギノ角ゴ Pro W3" charset="-128"/>
              </a:rPr>
              <a:t>There are 3 prominent and supported shells on most UNIX systems, the Bourne shell, </a:t>
            </a:r>
            <a:r>
              <a:rPr lang="en-GB" dirty="0" err="1">
                <a:latin typeface="Arial" pitchFamily="34" charset="0"/>
                <a:ea typeface="ヒラギノ角ゴ Pro W3" charset="-128"/>
              </a:rPr>
              <a:t>Korn</a:t>
            </a:r>
            <a:r>
              <a:rPr lang="en-GB" dirty="0">
                <a:latin typeface="Arial" pitchFamily="34" charset="0"/>
                <a:ea typeface="ヒラギノ角ゴ Pro W3" charset="-128"/>
              </a:rPr>
              <a:t> shell and the C shell. All of these behave in much the same way when running interactively, but have some difference in syntax and efficiency when used as scripting languages. </a:t>
            </a:r>
          </a:p>
          <a:p>
            <a:r>
              <a:rPr lang="en-GB" dirty="0">
                <a:latin typeface="Arial" pitchFamily="34" charset="0"/>
                <a:ea typeface="ヒラギノ角ゴ Pro W3" charset="-128"/>
              </a:rPr>
              <a:t>Linux shells </a:t>
            </a:r>
          </a:p>
          <a:p>
            <a:endParaRPr lang="en-GB" dirty="0">
              <a:latin typeface="Arial" pitchFamily="34" charset="0"/>
              <a:ea typeface="ヒラギノ角ゴ Pro W3" charset="-128"/>
            </a:endParaRPr>
          </a:p>
          <a:p>
            <a:r>
              <a:rPr lang="en-GB" dirty="0">
                <a:latin typeface="Arial" pitchFamily="34" charset="0"/>
                <a:ea typeface="ヒラギノ角ゴ Pro W3" charset="-128"/>
              </a:rPr>
              <a:t>With a Linux installation you have access to the GNU shells and tools, the GNU Bourne again shell (Bash), the Linux default, is an enhanced Bourne shell. This is one of the most popular shells used. </a:t>
            </a:r>
          </a:p>
          <a:p>
            <a:endParaRPr lang="en-GB" dirty="0">
              <a:latin typeface="Arial" pitchFamily="34" charset="0"/>
              <a:ea typeface="ヒラギノ角ゴ Pro W3" charset="-128"/>
            </a:endParaRPr>
          </a:p>
          <a:p>
            <a:endParaRPr lang="en-GB" dirty="0">
              <a:latin typeface="Arial" pitchFamily="34" charset="0"/>
              <a:ea typeface="ヒラギノ角ゴ Pro W3" charset="-128"/>
            </a:endParaRPr>
          </a:p>
        </p:txBody>
      </p:sp>
      <p:sp>
        <p:nvSpPr>
          <p:cNvPr id="29700" name="Slide Number Placeholder 3"/>
          <p:cNvSpPr>
            <a:spLocks noGrp="1"/>
          </p:cNvSpPr>
          <p:nvPr>
            <p:ph type="sldNum" sz="quarter" idx="5"/>
          </p:nvPr>
        </p:nvSpPr>
        <p:spPr>
          <a:noFill/>
        </p:spPr>
        <p:txBody>
          <a:bodyPr/>
          <a:lstStyle/>
          <a:p>
            <a:fld id="{CDB0D413-5753-4C72-B099-A11AF29A7338}" type="slidenum">
              <a:rPr lang="en-US"/>
              <a:pPr/>
              <a:t>10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xfrm>
            <a:off x="1143000" y="685800"/>
            <a:ext cx="4572000" cy="3429000"/>
          </a:xfrm>
          <a:ln/>
        </p:spPr>
      </p:sp>
      <p:sp>
        <p:nvSpPr>
          <p:cNvPr id="30723" name="Notes Placeholder 2"/>
          <p:cNvSpPr>
            <a:spLocks noGrp="1"/>
          </p:cNvSpPr>
          <p:nvPr>
            <p:ph type="body" idx="1"/>
          </p:nvPr>
        </p:nvSpPr>
        <p:spPr>
          <a:noFill/>
          <a:ln/>
        </p:spPr>
        <p:txBody>
          <a:bodyPr/>
          <a:lstStyle/>
          <a:p>
            <a:r>
              <a:rPr lang="en-GB" dirty="0">
                <a:latin typeface="Arial" pitchFamily="34" charset="0"/>
                <a:ea typeface="ヒラギノ角ゴ Pro W3" charset="-128"/>
              </a:rPr>
              <a:t>In its simplest form everything in </a:t>
            </a:r>
            <a:r>
              <a:rPr lang="en-GB" dirty="0" err="1">
                <a:latin typeface="Arial" pitchFamily="34" charset="0"/>
                <a:ea typeface="ヒラギノ角ゴ Pro W3" charset="-128"/>
              </a:rPr>
              <a:t>unix</a:t>
            </a:r>
            <a:r>
              <a:rPr lang="en-GB" dirty="0">
                <a:latin typeface="Arial" pitchFamily="34" charset="0"/>
                <a:ea typeface="ヒラギノ角ゴ Pro W3" charset="-128"/>
              </a:rPr>
              <a:t> is either a file or a process.</a:t>
            </a:r>
          </a:p>
          <a:p>
            <a:endParaRPr lang="en-GB" dirty="0">
              <a:latin typeface="Arial" pitchFamily="34" charset="0"/>
              <a:ea typeface="ヒラギノ角ゴ Pro W3" charset="-128"/>
            </a:endParaRPr>
          </a:p>
          <a:p>
            <a:r>
              <a:rPr lang="en-GB" dirty="0">
                <a:latin typeface="Arial" pitchFamily="34" charset="0"/>
                <a:ea typeface="ヒラギノ角ゴ Pro W3" charset="-128"/>
              </a:rPr>
              <a:t>A daemon, pronounced</a:t>
            </a:r>
            <a:r>
              <a:rPr lang="en-GB" baseline="0" dirty="0">
                <a:latin typeface="Arial" pitchFamily="34" charset="0"/>
                <a:ea typeface="ヒラギノ角ゴ Pro W3" charset="-128"/>
              </a:rPr>
              <a:t> demon,  is any background process that is </a:t>
            </a:r>
            <a:r>
              <a:rPr lang="en-US" dirty="0"/>
              <a:t>activated by the occurrence of a specific event or condition.</a:t>
            </a:r>
            <a:endParaRPr lang="en-GB" dirty="0">
              <a:latin typeface="Arial" pitchFamily="34" charset="0"/>
              <a:ea typeface="ヒラギノ角ゴ Pro W3" charset="-128"/>
            </a:endParaRPr>
          </a:p>
        </p:txBody>
      </p:sp>
      <p:sp>
        <p:nvSpPr>
          <p:cNvPr id="30724" name="Slide Number Placeholder 3"/>
          <p:cNvSpPr>
            <a:spLocks noGrp="1"/>
          </p:cNvSpPr>
          <p:nvPr>
            <p:ph type="sldNum" sz="quarter" idx="5"/>
          </p:nvPr>
        </p:nvSpPr>
        <p:spPr>
          <a:noFill/>
        </p:spPr>
        <p:txBody>
          <a:bodyPr/>
          <a:lstStyle/>
          <a:p>
            <a:fld id="{AB24C4B8-A2C6-4C2F-8CF4-95E133BF0706}" type="slidenum">
              <a:rPr lang="en-US"/>
              <a:pPr/>
              <a:t>11</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xfrm>
            <a:off x="952500" y="685800"/>
            <a:ext cx="4953000" cy="3429000"/>
          </a:xfrm>
          <a:ln/>
        </p:spPr>
      </p:sp>
      <p:sp>
        <p:nvSpPr>
          <p:cNvPr id="31747" name="Notes Placeholder 2"/>
          <p:cNvSpPr>
            <a:spLocks noGrp="1"/>
          </p:cNvSpPr>
          <p:nvPr>
            <p:ph type="body" idx="1"/>
          </p:nvPr>
        </p:nvSpPr>
        <p:spPr>
          <a:noFill/>
          <a:ln/>
        </p:spPr>
        <p:txBody>
          <a:bodyPr/>
          <a:lstStyle/>
          <a:p>
            <a:pPr eaLnBrk="1" hangingPunct="1"/>
            <a:r>
              <a:rPr lang="en-US">
                <a:solidFill>
                  <a:srgbClr val="000000"/>
                </a:solidFill>
                <a:latin typeface="Calibri" pitchFamily="34" charset="0"/>
                <a:ea typeface="ヒラギノ角ゴ Pro W3" charset="-128"/>
                <a:sym typeface="Calibri" pitchFamily="34" charset="0"/>
              </a:rPr>
              <a:t>Unix is a multi-user and multitasking system which means many users can access the system at the same time through different terminals and users can work on one task while another is being performed.</a:t>
            </a:r>
          </a:p>
          <a:p>
            <a:pPr eaLnBrk="1" hangingPunct="1"/>
            <a:endParaRPr lang="en-US">
              <a:solidFill>
                <a:srgbClr val="000000"/>
              </a:solidFill>
              <a:latin typeface="Calibri" pitchFamily="34" charset="0"/>
              <a:ea typeface="ヒラギノ角ゴ Pro W3" charset="-128"/>
              <a:sym typeface="Calibri" pitchFamily="34" charset="0"/>
            </a:endParaRPr>
          </a:p>
          <a:p>
            <a:pPr eaLnBrk="1" hangingPunct="1"/>
            <a:r>
              <a:rPr lang="en-US">
                <a:solidFill>
                  <a:srgbClr val="000000"/>
                </a:solidFill>
                <a:latin typeface="Calibri" pitchFamily="34" charset="0"/>
                <a:ea typeface="ヒラギノ角ゴ Pro W3" charset="-128"/>
                <a:sym typeface="Calibri" pitchFamily="34" charset="0"/>
              </a:rPr>
              <a:t>To connect to the FDM UNIX server, you need an SSH (Secure Shell) client such as PuTTY. Enter 'unix.fdmgroup.com' as the hostname and then enter your username and password when prompted. </a:t>
            </a:r>
          </a:p>
          <a:p>
            <a:pPr eaLnBrk="1" hangingPunct="1"/>
            <a:endParaRPr lang="en-US">
              <a:solidFill>
                <a:srgbClr val="000000"/>
              </a:solidFill>
              <a:latin typeface="Calibri" pitchFamily="34" charset="0"/>
              <a:ea typeface="ヒラギノ角ゴ Pro W3" charset="-128"/>
              <a:sym typeface="Calibri" pitchFamily="34" charset="0"/>
            </a:endParaRPr>
          </a:p>
          <a:p>
            <a:pPr eaLnBrk="1" hangingPunct="1"/>
            <a:r>
              <a:rPr lang="en-US">
                <a:solidFill>
                  <a:srgbClr val="FF0000"/>
                </a:solidFill>
                <a:latin typeface="Calibri" pitchFamily="34" charset="0"/>
                <a:ea typeface="ヒラギノ角ゴ Pro W3" charset="-128"/>
                <a:sym typeface="Calibri" pitchFamily="34" charset="0"/>
              </a:rPr>
              <a:t>PLEASE NOTE! When you type your password the characters will not be displayed</a:t>
            </a:r>
          </a:p>
          <a:p>
            <a:pPr eaLnBrk="1" hangingPunct="1"/>
            <a:endParaRPr lang="en-US">
              <a:solidFill>
                <a:srgbClr val="000000"/>
              </a:solidFill>
              <a:latin typeface="Calibri" pitchFamily="34" charset="0"/>
              <a:ea typeface="ヒラギノ角ゴ Pro W3" charset="-128"/>
              <a:sym typeface="Calibri" pitchFamily="34" charset="0"/>
            </a:endParaRPr>
          </a:p>
          <a:p>
            <a:pPr eaLnBrk="1" hangingPunct="1"/>
            <a:endParaRPr lang="en-US">
              <a:solidFill>
                <a:srgbClr val="000000"/>
              </a:solidFill>
              <a:latin typeface="Calibri" pitchFamily="34" charset="0"/>
              <a:ea typeface="ヒラギノ角ゴ Pro W3" charset="-128"/>
              <a:sym typeface="Calibri" pitchFamily="34" charset="0"/>
            </a:endParaRPr>
          </a:p>
          <a:p>
            <a:pPr eaLnBrk="1" hangingPunct="1"/>
            <a:r>
              <a:rPr lang="en-US">
                <a:solidFill>
                  <a:srgbClr val="000000"/>
                </a:solidFill>
                <a:latin typeface="Calibri" pitchFamily="34" charset="0"/>
                <a:ea typeface="ヒラギノ角ゴ Pro W3" charset="-128"/>
                <a:sym typeface="Calibri" pitchFamily="34" charset="0"/>
              </a:rPr>
              <a:t>If this is a first time connection from that machine a security prompt will appear warning that the servers hosts key is not stored in the registry, on this occasion do not worry about this it is normal. Although with all security alerts you need to be certain any potential security breach.</a:t>
            </a:r>
          </a:p>
          <a:p>
            <a:pPr eaLnBrk="1" hangingPunct="1"/>
            <a:endParaRPr lang="en-US">
              <a:solidFill>
                <a:srgbClr val="000000"/>
              </a:solidFill>
              <a:latin typeface="Calibri" pitchFamily="34" charset="0"/>
              <a:ea typeface="ヒラギノ角ゴ Pro W3" charset="-128"/>
              <a:sym typeface="Calibri" pitchFamily="34" charset="0"/>
            </a:endParaRPr>
          </a:p>
          <a:p>
            <a:pPr eaLnBrk="1" hangingPunct="1"/>
            <a:r>
              <a:rPr lang="en-US">
                <a:solidFill>
                  <a:srgbClr val="000000"/>
                </a:solidFill>
                <a:latin typeface="Calibri" pitchFamily="34" charset="0"/>
                <a:ea typeface="ヒラギノ角ゴ Pro W3" charset="-128"/>
                <a:sym typeface="Calibri" pitchFamily="34" charset="0"/>
              </a:rPr>
              <a:t>You should save these settings to ensure they are always available.</a:t>
            </a:r>
          </a:p>
          <a:p>
            <a:pPr eaLnBrk="1" hangingPunct="1"/>
            <a:endParaRPr lang="en-US">
              <a:solidFill>
                <a:srgbClr val="000000"/>
              </a:solidFill>
              <a:latin typeface="Calibri" pitchFamily="34" charset="0"/>
              <a:ea typeface="ヒラギノ角ゴ Pro W3" charset="-128"/>
              <a:sym typeface="Calibri" pitchFamily="34" charset="0"/>
            </a:endParaRPr>
          </a:p>
          <a:p>
            <a:pPr eaLnBrk="1" hangingPunct="1"/>
            <a:endParaRPr lang="en-US">
              <a:solidFill>
                <a:srgbClr val="000000"/>
              </a:solidFill>
              <a:latin typeface="Calibri" pitchFamily="34" charset="0"/>
              <a:ea typeface="ヒラギノ角ゴ Pro W3" charset="-128"/>
              <a:sym typeface="Calibri" pitchFamily="34" charset="0"/>
            </a:endParaRPr>
          </a:p>
          <a:p>
            <a:pPr eaLnBrk="1" hangingPunct="1"/>
            <a:r>
              <a:rPr lang="en-US">
                <a:solidFill>
                  <a:srgbClr val="000000"/>
                </a:solidFill>
                <a:latin typeface="Calibri" pitchFamily="34" charset="0"/>
                <a:ea typeface="ヒラギノ角ゴ Pro W3" charset="-128"/>
                <a:sym typeface="Calibri" pitchFamily="34" charset="0"/>
              </a:rPr>
              <a:t>Hitting yes will cache the key in the registry and you will not see this warning again on that particular machine.</a:t>
            </a:r>
          </a:p>
          <a:p>
            <a:pPr eaLnBrk="1" hangingPunct="1"/>
            <a:endParaRPr lang="en-US">
              <a:solidFill>
                <a:srgbClr val="000000"/>
              </a:solidFill>
              <a:latin typeface="Calibri" pitchFamily="34" charset="0"/>
              <a:ea typeface="ヒラギノ角ゴ Pro W3" charset="-128"/>
              <a:sym typeface="Calibri" pitchFamily="34" charset="0"/>
            </a:endParaRPr>
          </a:p>
          <a:p>
            <a:endParaRPr lang="en-GB">
              <a:latin typeface="Arial" pitchFamily="34" charset="0"/>
              <a:ea typeface="ヒラギノ角ゴ Pro W3" charset="-128"/>
            </a:endParaRPr>
          </a:p>
        </p:txBody>
      </p:sp>
      <p:sp>
        <p:nvSpPr>
          <p:cNvPr id="31748" name="Slide Number Placeholder 3"/>
          <p:cNvSpPr>
            <a:spLocks noGrp="1"/>
          </p:cNvSpPr>
          <p:nvPr>
            <p:ph type="sldNum" sz="quarter" idx="5"/>
          </p:nvPr>
        </p:nvSpPr>
        <p:spPr>
          <a:noFill/>
        </p:spPr>
        <p:txBody>
          <a:bodyPr/>
          <a:lstStyle/>
          <a:p>
            <a:fld id="{2B16F380-05B7-4CDC-A2DD-C4B3AADDF81F}" type="slidenum">
              <a:rPr lang="en-US"/>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Rectangle 1"/>
          <p:cNvSpPr/>
          <p:nvPr userDrawn="1"/>
        </p:nvSpPr>
        <p:spPr>
          <a:xfrm>
            <a:off x="0" y="6359525"/>
            <a:ext cx="9144000" cy="4984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grpSp>
        <p:nvGrpSpPr>
          <p:cNvPr id="3" name="Group 8"/>
          <p:cNvGrpSpPr>
            <a:grpSpLocks/>
          </p:cNvGrpSpPr>
          <p:nvPr userDrawn="1"/>
        </p:nvGrpSpPr>
        <p:grpSpPr bwMode="auto">
          <a:xfrm>
            <a:off x="6000750" y="2008188"/>
            <a:ext cx="2697163" cy="762000"/>
            <a:chOff x="5282347" y="2359163"/>
            <a:chExt cx="3415237" cy="964722"/>
          </a:xfrm>
        </p:grpSpPr>
        <p:sp>
          <p:nvSpPr>
            <p:cNvPr id="4" name="Oval 3"/>
            <p:cNvSpPr/>
            <p:nvPr userDrawn="1"/>
          </p:nvSpPr>
          <p:spPr>
            <a:xfrm>
              <a:off x="5282347" y="2359163"/>
              <a:ext cx="972910" cy="964722"/>
            </a:xfrm>
            <a:prstGeom prst="ellipse">
              <a:avLst/>
            </a:prstGeom>
            <a:solidFill>
              <a:srgbClr val="8EBD38"/>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sp>
          <p:nvSpPr>
            <p:cNvPr id="5" name="Oval 4"/>
            <p:cNvSpPr/>
            <p:nvPr userDrawn="1"/>
          </p:nvSpPr>
          <p:spPr>
            <a:xfrm>
              <a:off x="6502506" y="2359163"/>
              <a:ext cx="974920" cy="964722"/>
            </a:xfrm>
            <a:prstGeom prst="ellipse">
              <a:avLst/>
            </a:prstGeom>
            <a:solidFill>
              <a:srgbClr val="F1812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sp>
          <p:nvSpPr>
            <p:cNvPr id="6" name="Oval 5"/>
            <p:cNvSpPr/>
            <p:nvPr userDrawn="1"/>
          </p:nvSpPr>
          <p:spPr>
            <a:xfrm>
              <a:off x="7724674" y="2359163"/>
              <a:ext cx="972910" cy="964722"/>
            </a:xfrm>
            <a:prstGeom prst="ellipse">
              <a:avLst/>
            </a:prstGeom>
            <a:solidFill>
              <a:srgbClr val="2D9AD9"/>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grpSp>
      <p:pic>
        <p:nvPicPr>
          <p:cNvPr id="7" name="Picture 19" descr="FDM-Logo-Small.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6725" y="1998663"/>
            <a:ext cx="3167063" cy="130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userDrawn="1"/>
        </p:nvSpPr>
        <p:spPr>
          <a:xfrm>
            <a:off x="0" y="0"/>
            <a:ext cx="9144000" cy="534988"/>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kumimoji="1" lang="zh-TW" altLang="en-US" sz="1800">
              <a:solidFill>
                <a:srgbClr val="000000"/>
              </a:solidFill>
              <a:latin typeface="Arial" pitchFamily="34" charset="0"/>
            </a:endParaRPr>
          </a:p>
        </p:txBody>
      </p:sp>
      <p:sp>
        <p:nvSpPr>
          <p:cNvPr id="9" name="TextBox 8"/>
          <p:cNvSpPr txBox="1">
            <a:spLocks noChangeArrowheads="1"/>
          </p:cNvSpPr>
          <p:nvPr userDrawn="1"/>
        </p:nvSpPr>
        <p:spPr bwMode="auto">
          <a:xfrm>
            <a:off x="346075" y="6492875"/>
            <a:ext cx="12747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eaLnBrk="1" hangingPunct="1">
              <a:defRPr/>
            </a:pPr>
            <a:r>
              <a:rPr lang="en-US" sz="1200" b="1" dirty="0" err="1">
                <a:solidFill>
                  <a:schemeClr val="bg1"/>
                </a:solidFill>
                <a:latin typeface="Arial" charset="0"/>
                <a:cs typeface="Arial" charset="0"/>
              </a:rPr>
              <a:t>fdmgroup.com</a:t>
            </a:r>
            <a:endParaRPr lang="en-US" sz="1200" b="1" dirty="0">
              <a:solidFill>
                <a:schemeClr val="bg1"/>
              </a:solidFill>
              <a:latin typeface="Arial" charset="0"/>
              <a:cs typeface="Arial" charset="0"/>
            </a:endParaRPr>
          </a:p>
        </p:txBody>
      </p:sp>
      <p:sp>
        <p:nvSpPr>
          <p:cNvPr id="10" name="Slide Number Placeholder 1"/>
          <p:cNvSpPr>
            <a:spLocks noGrp="1"/>
          </p:cNvSpPr>
          <p:nvPr>
            <p:ph type="sldNum" sz="quarter" idx="10"/>
          </p:nvPr>
        </p:nvSpPr>
        <p:spPr/>
        <p:txBody>
          <a:bodyPr/>
          <a:lstStyle>
            <a:lvl1pPr algn="l">
              <a:defRPr>
                <a:solidFill>
                  <a:schemeClr val="tx1"/>
                </a:solidFill>
              </a:defRPr>
            </a:lvl1pPr>
          </a:lstStyle>
          <a:p>
            <a:fld id="{3FF626A8-2DCD-4F38-AF68-94391A09A5F9}" type="slidenum">
              <a:rPr lang="zh-TW" altLang="en-US"/>
              <a:pPr/>
              <a:t>‹#›</a:t>
            </a:fld>
            <a:endParaRPr lang="zh-TW" altLang="en-US"/>
          </a:p>
        </p:txBody>
      </p:sp>
    </p:spTree>
    <p:extLst>
      <p:ext uri="{BB962C8B-B14F-4D97-AF65-F5344CB8AC3E}">
        <p14:creationId xmlns:p14="http://schemas.microsoft.com/office/powerpoint/2010/main" val="719271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Rectangle 3"/>
          <p:cNvSpPr/>
          <p:nvPr userDrawn="1"/>
        </p:nvSpPr>
        <p:spPr>
          <a:xfrm>
            <a:off x="0" y="0"/>
            <a:ext cx="9144000" cy="3333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grpSp>
        <p:nvGrpSpPr>
          <p:cNvPr id="5" name="Group 9"/>
          <p:cNvGrpSpPr>
            <a:grpSpLocks/>
          </p:cNvGrpSpPr>
          <p:nvPr userDrawn="1"/>
        </p:nvGrpSpPr>
        <p:grpSpPr bwMode="auto">
          <a:xfrm>
            <a:off x="8085138" y="77788"/>
            <a:ext cx="646112" cy="182562"/>
            <a:chOff x="5282347" y="2359163"/>
            <a:chExt cx="3415237" cy="964722"/>
          </a:xfrm>
        </p:grpSpPr>
        <p:sp>
          <p:nvSpPr>
            <p:cNvPr id="6" name="Oval 5"/>
            <p:cNvSpPr/>
            <p:nvPr userDrawn="1"/>
          </p:nvSpPr>
          <p:spPr>
            <a:xfrm>
              <a:off x="5282347" y="2359163"/>
              <a:ext cx="973385" cy="964722"/>
            </a:xfrm>
            <a:prstGeom prst="ellipse">
              <a:avLst/>
            </a:prstGeom>
            <a:solidFill>
              <a:srgbClr val="8EBD38"/>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sp>
          <p:nvSpPr>
            <p:cNvPr id="7" name="Oval 6"/>
            <p:cNvSpPr/>
            <p:nvPr userDrawn="1"/>
          </p:nvSpPr>
          <p:spPr>
            <a:xfrm>
              <a:off x="6507470" y="2359163"/>
              <a:ext cx="964991" cy="964722"/>
            </a:xfrm>
            <a:prstGeom prst="ellipse">
              <a:avLst/>
            </a:prstGeom>
            <a:solidFill>
              <a:srgbClr val="F1812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sp>
          <p:nvSpPr>
            <p:cNvPr id="8" name="Oval 7"/>
            <p:cNvSpPr/>
            <p:nvPr userDrawn="1"/>
          </p:nvSpPr>
          <p:spPr>
            <a:xfrm>
              <a:off x="7724199" y="2359163"/>
              <a:ext cx="973385" cy="964722"/>
            </a:xfrm>
            <a:prstGeom prst="ellipse">
              <a:avLst/>
            </a:prstGeom>
            <a:solidFill>
              <a:srgbClr val="2D9AD9"/>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grpSp>
      <p:cxnSp>
        <p:nvCxnSpPr>
          <p:cNvPr id="11" name="Straight Connector 10"/>
          <p:cNvCxnSpPr/>
          <p:nvPr userDrawn="1"/>
        </p:nvCxnSpPr>
        <p:spPr>
          <a:xfrm>
            <a:off x="457200" y="6484938"/>
            <a:ext cx="82296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9" name="Title Placeholder 1"/>
          <p:cNvSpPr>
            <a:spLocks noGrp="1"/>
          </p:cNvSpPr>
          <p:nvPr>
            <p:ph type="title"/>
          </p:nvPr>
        </p:nvSpPr>
        <p:spPr bwMode="auto">
          <a:xfrm>
            <a:off x="457200" y="641350"/>
            <a:ext cx="82296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lvl="0"/>
            <a:r>
              <a:rPr lang="en-GB" altLang="zh-TW"/>
              <a:t>Click to edit Master title style</a:t>
            </a:r>
            <a:endParaRPr lang="en-US" altLang="zh-TW"/>
          </a:p>
        </p:txBody>
      </p:sp>
      <p:sp>
        <p:nvSpPr>
          <p:cNvPr id="10" name="Text Placeholder 2"/>
          <p:cNvSpPr>
            <a:spLocks noGrp="1"/>
          </p:cNvSpPr>
          <p:nvPr>
            <p:ph idx="1"/>
          </p:nvPr>
        </p:nvSpPr>
        <p:spPr bwMode="auto">
          <a:xfrm>
            <a:off x="457200" y="1331913"/>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lvl="0"/>
            <a:r>
              <a:rPr lang="en-GB" altLang="zh-TW" noProof="0"/>
              <a:t>Click to edit Master text styles</a:t>
            </a:r>
          </a:p>
          <a:p>
            <a:pPr lvl="1"/>
            <a:endParaRPr lang="en-GB" altLang="zh-TW" noProof="0"/>
          </a:p>
          <a:p>
            <a:pPr lvl="1"/>
            <a:r>
              <a:rPr lang="en-GB" altLang="zh-TW" noProof="0"/>
              <a:t>Second level</a:t>
            </a:r>
          </a:p>
          <a:p>
            <a:pPr lvl="2"/>
            <a:r>
              <a:rPr lang="en-GB" altLang="zh-TW" noProof="0"/>
              <a:t>Third level</a:t>
            </a:r>
            <a:endParaRPr lang="en-US" altLang="zh-TW" noProof="0"/>
          </a:p>
        </p:txBody>
      </p:sp>
      <p:sp>
        <p:nvSpPr>
          <p:cNvPr id="12" name="Slide Number Placeholder 1"/>
          <p:cNvSpPr>
            <a:spLocks noGrp="1"/>
          </p:cNvSpPr>
          <p:nvPr>
            <p:ph type="sldNum" sz="quarter" idx="10"/>
          </p:nvPr>
        </p:nvSpPr>
        <p:spPr/>
        <p:txBody>
          <a:bodyPr/>
          <a:lstStyle>
            <a:lvl1pPr>
              <a:defRPr/>
            </a:lvl1pPr>
          </a:lstStyle>
          <a:p>
            <a:fld id="{0535A672-DB4C-4046-9BED-550F38073D77}" type="slidenum">
              <a:rPr lang="zh-TW" altLang="en-US"/>
              <a:pPr/>
              <a:t>‹#›</a:t>
            </a:fld>
            <a:endParaRPr lang="zh-TW" altLang="en-US"/>
          </a:p>
        </p:txBody>
      </p:sp>
    </p:spTree>
    <p:extLst>
      <p:ext uri="{BB962C8B-B14F-4D97-AF65-F5344CB8AC3E}">
        <p14:creationId xmlns:p14="http://schemas.microsoft.com/office/powerpoint/2010/main" val="3628420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Section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dirty="0"/>
          </a:p>
        </p:txBody>
      </p:sp>
      <p:sp>
        <p:nvSpPr>
          <p:cNvPr id="11" name="Text Placeholder 10"/>
          <p:cNvSpPr>
            <a:spLocks noGrp="1"/>
          </p:cNvSpPr>
          <p:nvPr>
            <p:ph type="body" sz="quarter" idx="13"/>
          </p:nvPr>
        </p:nvSpPr>
        <p:spPr>
          <a:xfrm>
            <a:off x="694592" y="1838325"/>
            <a:ext cx="7772677" cy="476726"/>
          </a:xfrm>
          <a:prstGeom prst="roundRect">
            <a:avLst/>
          </a:prstGeom>
          <a:solidFill>
            <a:srgbClr val="2EABE2"/>
          </a:solidFill>
          <a:ln w="28575" cap="flat" cmpd="sng" algn="ctr">
            <a:solidFill>
              <a:srgbClr val="333399"/>
            </a:solidFill>
            <a:prstDash val="solid"/>
            <a:round/>
            <a:headEnd type="none" w="med" len="med"/>
            <a:tailEnd type="none" w="med" len="med"/>
          </a:ln>
          <a:effectLst>
            <a:outerShdw blurRad="63500" dist="63500" dir="2700000" algn="tl" rotWithShape="0">
              <a:prstClr val="black">
                <a:alpha val="40000"/>
              </a:prstClr>
            </a:outerShdw>
          </a:effectLst>
        </p:spPr>
        <p:txBody>
          <a:bodyPr>
            <a:spAutoFit/>
          </a:bodyPr>
          <a:lstStyle>
            <a:lvl1pPr algn="ctr" rtl="0" eaLnBrk="0" fontAlgn="base" hangingPunct="0">
              <a:spcBef>
                <a:spcPct val="0"/>
              </a:spcBef>
              <a:spcAft>
                <a:spcPct val="0"/>
              </a:spcAft>
              <a:buNone/>
              <a:defRPr lang="en-GB" sz="2800" b="1" kern="1200" dirty="0" smtClean="0">
                <a:solidFill>
                  <a:srgbClr val="333399"/>
                </a:solidFill>
                <a:effectLst/>
                <a:latin typeface="Arial" charset="0"/>
                <a:ea typeface="ヒラギノ角ゴ Pro W3" pitchFamily="-112" charset="-128"/>
                <a:cs typeface="+mn-cs"/>
              </a:defRPr>
            </a:lvl1pPr>
          </a:lstStyle>
          <a:p>
            <a:pPr lvl="0"/>
            <a:r>
              <a:rPr lang="en-US"/>
              <a:t>Click to edit Master text styles</a:t>
            </a:r>
          </a:p>
        </p:txBody>
      </p:sp>
      <p:sp>
        <p:nvSpPr>
          <p:cNvPr id="14" name="Text Placeholder 10"/>
          <p:cNvSpPr>
            <a:spLocks noGrp="1"/>
          </p:cNvSpPr>
          <p:nvPr>
            <p:ph type="body" sz="quarter" idx="14"/>
          </p:nvPr>
        </p:nvSpPr>
        <p:spPr>
          <a:xfrm>
            <a:off x="694592" y="2644259"/>
            <a:ext cx="7772677" cy="476726"/>
          </a:xfrm>
          <a:prstGeom prst="roundRect">
            <a:avLst/>
          </a:prstGeo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a:spAutoFit/>
          </a:bodyPr>
          <a:lstStyle>
            <a:lvl1pPr algn="ctr" rtl="0" eaLnBrk="0" fontAlgn="base" hangingPunct="0">
              <a:spcBef>
                <a:spcPct val="0"/>
              </a:spcBef>
              <a:spcAft>
                <a:spcPct val="0"/>
              </a:spcAft>
              <a:buNone/>
              <a:defRPr lang="en-GB" sz="2800" b="1" kern="1200" dirty="0" smtClean="0">
                <a:solidFill>
                  <a:schemeClr val="tx1">
                    <a:lumMod val="50000"/>
                    <a:lumOff val="50000"/>
                  </a:schemeClr>
                </a:solidFill>
                <a:latin typeface="Arial" charset="0"/>
                <a:ea typeface="ヒラギノ角ゴ Pro W3" pitchFamily="-112" charset="-128"/>
                <a:cs typeface="+mn-cs"/>
              </a:defRPr>
            </a:lvl1pPr>
          </a:lstStyle>
          <a:p>
            <a:pPr lvl="0"/>
            <a:r>
              <a:rPr lang="en-US"/>
              <a:t>Click to edit Master text styles</a:t>
            </a:r>
          </a:p>
        </p:txBody>
      </p:sp>
      <p:sp>
        <p:nvSpPr>
          <p:cNvPr id="15" name="Text Placeholder 10"/>
          <p:cNvSpPr>
            <a:spLocks noGrp="1"/>
          </p:cNvSpPr>
          <p:nvPr>
            <p:ph type="body" sz="quarter" idx="15"/>
          </p:nvPr>
        </p:nvSpPr>
        <p:spPr>
          <a:xfrm>
            <a:off x="694592" y="3448050"/>
            <a:ext cx="7772677" cy="476726"/>
          </a:xfrm>
          <a:prstGeom prst="roundRect">
            <a:avLst/>
          </a:prstGeo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a:spAutoFit/>
          </a:bodyPr>
          <a:lstStyle>
            <a:lvl1pPr algn="ctr" rtl="0" eaLnBrk="0" fontAlgn="base" hangingPunct="0">
              <a:spcBef>
                <a:spcPct val="0"/>
              </a:spcBef>
              <a:spcAft>
                <a:spcPct val="0"/>
              </a:spcAft>
              <a:buNone/>
              <a:defRPr lang="en-GB" sz="2800" b="1" kern="1200" baseline="0" dirty="0" smtClean="0">
                <a:solidFill>
                  <a:schemeClr val="tx1">
                    <a:lumMod val="50000"/>
                    <a:lumOff val="50000"/>
                  </a:schemeClr>
                </a:solidFill>
                <a:latin typeface="Arial" charset="0"/>
                <a:ea typeface="ヒラギノ角ゴ Pro W3" pitchFamily="-112" charset="-128"/>
                <a:cs typeface="+mn-cs"/>
              </a:defRPr>
            </a:lvl1pPr>
          </a:lstStyle>
          <a:p>
            <a:pPr lvl="0"/>
            <a:r>
              <a:rPr lang="en-US"/>
              <a:t>Click to edit Master text styles</a:t>
            </a:r>
          </a:p>
        </p:txBody>
      </p:sp>
      <p:sp>
        <p:nvSpPr>
          <p:cNvPr id="16" name="Text Placeholder 10"/>
          <p:cNvSpPr>
            <a:spLocks noGrp="1"/>
          </p:cNvSpPr>
          <p:nvPr>
            <p:ph type="body" sz="quarter" idx="16"/>
          </p:nvPr>
        </p:nvSpPr>
        <p:spPr>
          <a:xfrm>
            <a:off x="694592" y="4267200"/>
            <a:ext cx="7772677" cy="476726"/>
          </a:xfrm>
          <a:prstGeom prst="roundRect">
            <a:avLst/>
          </a:prstGeo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a:spAutoFit/>
          </a:bodyPr>
          <a:lstStyle>
            <a:lvl1pPr algn="ctr" rtl="0" eaLnBrk="0" fontAlgn="base" hangingPunct="0">
              <a:spcBef>
                <a:spcPct val="0"/>
              </a:spcBef>
              <a:spcAft>
                <a:spcPct val="0"/>
              </a:spcAft>
              <a:buNone/>
              <a:defRPr lang="en-GB" sz="2800" b="1" kern="1200" baseline="0" dirty="0" smtClean="0">
                <a:solidFill>
                  <a:schemeClr val="tx1">
                    <a:lumMod val="50000"/>
                    <a:lumOff val="50000"/>
                  </a:schemeClr>
                </a:solidFill>
                <a:latin typeface="Arial" charset="0"/>
                <a:ea typeface="ヒラギノ角ゴ Pro W3" pitchFamily="-112" charset="-128"/>
                <a:cs typeface="+mn-cs"/>
              </a:defRPr>
            </a:lvl1pPr>
          </a:lstStyle>
          <a:p>
            <a:pPr lvl="0"/>
            <a:r>
              <a:rPr lang="en-US"/>
              <a:t>Click to edit Master text styles</a:t>
            </a:r>
          </a:p>
        </p:txBody>
      </p:sp>
      <p:sp>
        <p:nvSpPr>
          <p:cNvPr id="17" name="Text Placeholder 10"/>
          <p:cNvSpPr>
            <a:spLocks noGrp="1"/>
          </p:cNvSpPr>
          <p:nvPr>
            <p:ph type="body" sz="quarter" idx="17"/>
          </p:nvPr>
        </p:nvSpPr>
        <p:spPr>
          <a:xfrm>
            <a:off x="694592" y="5086350"/>
            <a:ext cx="7772677" cy="476726"/>
          </a:xfrm>
          <a:prstGeom prst="roundRect">
            <a:avLst/>
          </a:prstGeo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a:spAutoFit/>
          </a:bodyPr>
          <a:lstStyle>
            <a:lvl1pPr algn="ctr" rtl="0" eaLnBrk="0" fontAlgn="base" hangingPunct="0">
              <a:spcBef>
                <a:spcPct val="0"/>
              </a:spcBef>
              <a:spcAft>
                <a:spcPct val="0"/>
              </a:spcAft>
              <a:buNone/>
              <a:defRPr lang="en-GB" sz="2800" b="1" kern="1200" baseline="0" dirty="0" smtClean="0">
                <a:solidFill>
                  <a:schemeClr val="tx1">
                    <a:lumMod val="50000"/>
                    <a:lumOff val="50000"/>
                  </a:schemeClr>
                </a:solidFill>
                <a:latin typeface="Arial" charset="0"/>
                <a:ea typeface="ヒラギノ角ゴ Pro W3" pitchFamily="-112" charset="-128"/>
                <a:cs typeface="+mn-cs"/>
              </a:defRPr>
            </a:lvl1pPr>
          </a:lstStyle>
          <a:p>
            <a:pPr lvl="0"/>
            <a:r>
              <a:rPr lang="en-US"/>
              <a:t>Click to edit Master text styles</a:t>
            </a:r>
          </a:p>
        </p:txBody>
      </p:sp>
    </p:spTree>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Bubble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dirty="0"/>
          </a:p>
        </p:txBody>
      </p:sp>
      <p:sp>
        <p:nvSpPr>
          <p:cNvPr id="8" name="Text Placeholder 7"/>
          <p:cNvSpPr>
            <a:spLocks noGrp="1"/>
          </p:cNvSpPr>
          <p:nvPr>
            <p:ph type="body" sz="quarter" idx="13"/>
          </p:nvPr>
        </p:nvSpPr>
        <p:spPr>
          <a:xfrm>
            <a:off x="694592" y="2438400"/>
            <a:ext cx="7772677" cy="1813941"/>
          </a:xfrm>
          <a:prstGeom prst="roundRect">
            <a:avLst>
              <a:gd name="adj" fmla="val 10982"/>
            </a:avLst>
          </a:prstGeom>
          <a:solidFill>
            <a:srgbClr val="9EC23C"/>
          </a:solidFill>
          <a:ln w="28575" cap="flat" cmpd="sng" algn="ctr">
            <a:solidFill>
              <a:srgbClr val="333399"/>
            </a:solidFill>
            <a:prstDash val="solid"/>
            <a:round/>
            <a:headEnd type="none" w="med" len="med"/>
            <a:tailEnd type="none" w="med" len="med"/>
          </a:ln>
          <a:effectLst>
            <a:outerShdw blurRad="50800" dist="38100" dir="2700000" algn="tl" rotWithShape="0">
              <a:prstClr val="black">
                <a:alpha val="40000"/>
              </a:prstClr>
            </a:outerShdw>
          </a:effectLst>
        </p:spPr>
        <p:txBody>
          <a:bodyPr>
            <a:spAutoFit/>
          </a:bodyPr>
          <a:lstStyle>
            <a:lvl1pPr marL="0" indent="0" algn="l" rtl="0" eaLnBrk="0" fontAlgn="base" hangingPunct="0">
              <a:spcBef>
                <a:spcPct val="0"/>
              </a:spcBef>
              <a:spcAft>
                <a:spcPct val="0"/>
              </a:spcAft>
              <a:buNone/>
              <a:defRPr lang="en-GB" sz="2400" b="1" kern="1200" dirty="0">
                <a:solidFill>
                  <a:srgbClr val="333399"/>
                </a:solidFill>
                <a:effectLst/>
                <a:latin typeface="Arial" charset="0"/>
                <a:ea typeface="ヒラギノ角ゴ Pro W3" pitchFamily="-112" charset="-128"/>
                <a:cs typeface="+mn-cs"/>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4" name="Rectangle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95591066-8B5F-4162-ABDA-2B7204B1FD44}"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641350"/>
            <a:ext cx="82296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 numCol="1" anchor="t" anchorCtr="0" compatLnSpc="1">
            <a:prstTxWarp prst="textNoShape">
              <a:avLst/>
            </a:prstTxWarp>
            <a:spAutoFit/>
          </a:bodyPr>
          <a:lstStyle/>
          <a:p>
            <a:pPr lvl="0"/>
            <a:r>
              <a:rPr lang="en-GB" altLang="zh-TW"/>
              <a:t>Click to edit Master title style</a:t>
            </a:r>
            <a:endParaRPr lang="en-US" altLang="zh-TW"/>
          </a:p>
        </p:txBody>
      </p:sp>
      <p:sp>
        <p:nvSpPr>
          <p:cNvPr id="1027" name="Text Placeholder 2"/>
          <p:cNvSpPr>
            <a:spLocks noGrp="1"/>
          </p:cNvSpPr>
          <p:nvPr>
            <p:ph type="body" idx="1"/>
          </p:nvPr>
        </p:nvSpPr>
        <p:spPr bwMode="auto">
          <a:xfrm>
            <a:off x="457200" y="1331913"/>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zh-TW"/>
              <a:t>Click to edit Master text styles</a:t>
            </a:r>
          </a:p>
          <a:p>
            <a:pPr lvl="1"/>
            <a:endParaRPr lang="en-GB" altLang="zh-TW"/>
          </a:p>
          <a:p>
            <a:pPr lvl="1"/>
            <a:r>
              <a:rPr lang="en-GB" altLang="zh-TW"/>
              <a:t>Second level</a:t>
            </a:r>
          </a:p>
          <a:p>
            <a:pPr lvl="2"/>
            <a:r>
              <a:rPr lang="en-GB" altLang="zh-TW"/>
              <a:t>Third level</a:t>
            </a:r>
            <a:endParaRPr lang="en-US" altLang="zh-TW"/>
          </a:p>
        </p:txBody>
      </p:sp>
      <p:sp>
        <p:nvSpPr>
          <p:cNvPr id="9" name="TextBox 8"/>
          <p:cNvSpPr txBox="1">
            <a:spLocks noChangeArrowheads="1"/>
          </p:cNvSpPr>
          <p:nvPr userDrawn="1"/>
        </p:nvSpPr>
        <p:spPr bwMode="auto">
          <a:xfrm>
            <a:off x="346075" y="6492875"/>
            <a:ext cx="12747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eaLnBrk="1" hangingPunct="1">
              <a:defRPr/>
            </a:pPr>
            <a:r>
              <a:rPr lang="en-US" sz="1200" b="1" dirty="0" err="1">
                <a:latin typeface="Arial" charset="0"/>
                <a:cs typeface="Arial" charset="0"/>
              </a:rPr>
              <a:t>fdmgroup.com</a:t>
            </a:r>
            <a:endParaRPr lang="en-US" sz="1200" b="1" dirty="0">
              <a:latin typeface="Arial" charset="0"/>
              <a:cs typeface="Arial" charset="0"/>
            </a:endParaRPr>
          </a:p>
        </p:txBody>
      </p:sp>
      <p:cxnSp>
        <p:nvCxnSpPr>
          <p:cNvPr id="10" name="Straight Connector 9"/>
          <p:cNvCxnSpPr/>
          <p:nvPr userDrawn="1"/>
        </p:nvCxnSpPr>
        <p:spPr>
          <a:xfrm>
            <a:off x="457200" y="6484938"/>
            <a:ext cx="82296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userDrawn="1"/>
        </p:nvSpPr>
        <p:spPr>
          <a:xfrm>
            <a:off x="0" y="0"/>
            <a:ext cx="9144000" cy="3333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grpSp>
        <p:nvGrpSpPr>
          <p:cNvPr id="1031" name="Group 9"/>
          <p:cNvGrpSpPr>
            <a:grpSpLocks/>
          </p:cNvGrpSpPr>
          <p:nvPr userDrawn="1"/>
        </p:nvGrpSpPr>
        <p:grpSpPr bwMode="auto">
          <a:xfrm>
            <a:off x="8085138" y="77788"/>
            <a:ext cx="646112" cy="182562"/>
            <a:chOff x="5282347" y="2359163"/>
            <a:chExt cx="3415237" cy="964722"/>
          </a:xfrm>
        </p:grpSpPr>
        <p:sp>
          <p:nvSpPr>
            <p:cNvPr id="12" name="Oval 11"/>
            <p:cNvSpPr/>
            <p:nvPr userDrawn="1"/>
          </p:nvSpPr>
          <p:spPr>
            <a:xfrm>
              <a:off x="5282347" y="2359163"/>
              <a:ext cx="973385" cy="964722"/>
            </a:xfrm>
            <a:prstGeom prst="ellipse">
              <a:avLst/>
            </a:prstGeom>
            <a:solidFill>
              <a:srgbClr val="8EBD38"/>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sp>
          <p:nvSpPr>
            <p:cNvPr id="15" name="Oval 14"/>
            <p:cNvSpPr/>
            <p:nvPr userDrawn="1"/>
          </p:nvSpPr>
          <p:spPr>
            <a:xfrm>
              <a:off x="6507470" y="2359163"/>
              <a:ext cx="964991" cy="964722"/>
            </a:xfrm>
            <a:prstGeom prst="ellipse">
              <a:avLst/>
            </a:prstGeom>
            <a:solidFill>
              <a:srgbClr val="F1812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sp>
          <p:nvSpPr>
            <p:cNvPr id="16" name="Oval 15"/>
            <p:cNvSpPr/>
            <p:nvPr userDrawn="1"/>
          </p:nvSpPr>
          <p:spPr>
            <a:xfrm>
              <a:off x="7724199" y="2359163"/>
              <a:ext cx="973385" cy="964722"/>
            </a:xfrm>
            <a:prstGeom prst="ellipse">
              <a:avLst/>
            </a:prstGeom>
            <a:solidFill>
              <a:srgbClr val="2D9AD9"/>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grpSp>
      <p:sp>
        <p:nvSpPr>
          <p:cNvPr id="1033" name="TextBox 2"/>
          <p:cNvSpPr txBox="1">
            <a:spLocks noChangeArrowheads="1"/>
          </p:cNvSpPr>
          <p:nvPr userDrawn="1"/>
        </p:nvSpPr>
        <p:spPr bwMode="auto">
          <a:xfrm>
            <a:off x="806450" y="6611938"/>
            <a:ext cx="184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endParaRPr kumimoji="1" lang="zh-TW" altLang="en-US" sz="1800"/>
          </a:p>
        </p:txBody>
      </p:sp>
      <p:sp>
        <p:nvSpPr>
          <p:cNvPr id="13" name="Slide Number Placeholder 1"/>
          <p:cNvSpPr>
            <a:spLocks noGrp="1"/>
          </p:cNvSpPr>
          <p:nvPr>
            <p:ph type="sldNum" sz="quarter" idx="4"/>
          </p:nvPr>
        </p:nvSpPr>
        <p:spPr>
          <a:xfrm>
            <a:off x="6623050" y="6484938"/>
            <a:ext cx="2133600" cy="365125"/>
          </a:xfrm>
          <a:prstGeom prst="rect">
            <a:avLst/>
          </a:prstGeom>
        </p:spPr>
        <p:txBody>
          <a:bodyPr vert="horz" wrap="square" lIns="91440" tIns="45720" rIns="91440" bIns="45720" numCol="1" anchor="ctr" anchorCtr="0" compatLnSpc="1">
            <a:prstTxWarp prst="textNoShape">
              <a:avLst/>
            </a:prstTxWarp>
          </a:bodyPr>
          <a:lstStyle>
            <a:lvl1pPr algn="r">
              <a:defRPr kumimoji="1" sz="1200" b="1">
                <a:solidFill>
                  <a:srgbClr val="000000"/>
                </a:solidFill>
                <a:latin typeface="Arial" pitchFamily="34" charset="0"/>
              </a:defRPr>
            </a:lvl1pPr>
          </a:lstStyle>
          <a:p>
            <a:fld id="{126172E8-8C56-4720-887B-4DE7879372B2}" type="slidenum">
              <a:rPr lang="zh-TW" altLang="en-US"/>
              <a:pPr/>
              <a:t>‹#›</a:t>
            </a:fld>
            <a:endParaRPr lang="zh-TW" altLang="en-US"/>
          </a:p>
        </p:txBody>
      </p:sp>
    </p:spTree>
  </p:cSld>
  <p:clrMap bg1="lt1" tx1="dk1" bg2="lt2" tx2="dk2" accent1="accent1" accent2="accent2" accent3="accent3" accent4="accent4" accent5="accent5" accent6="accent6" hlink="hlink" folHlink="folHlink"/>
  <p:sldLayoutIdLst>
    <p:sldLayoutId id="2147484126" r:id="rId1"/>
    <p:sldLayoutId id="2147484127" r:id="rId2"/>
    <p:sldLayoutId id="2147484129" r:id="rId3"/>
    <p:sldLayoutId id="2147484130" r:id="rId4"/>
    <p:sldLayoutId id="2147484131" r:id="rId5"/>
  </p:sldLayoutIdLst>
  <p:hf hdr="0" ftr="0" dt="0"/>
  <p:txStyles>
    <p:title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defRPr sz="1600" kern="1200">
          <a:solidFill>
            <a:schemeClr val="tx1"/>
          </a:solidFill>
          <a:latin typeface="Arial"/>
          <a:ea typeface="MS PGothic" pitchFamily="34" charset="-128"/>
          <a:cs typeface="MS PGothic" pitchFamily="34" charset="-128"/>
        </a:defRPr>
      </a:lvl1pPr>
      <a:lvl2pPr marL="285750" indent="-200025" algn="l" defTabSz="457200" rtl="0" eaLnBrk="0" fontAlgn="base" hangingPunct="0">
        <a:spcBef>
          <a:spcPct val="20000"/>
        </a:spcBef>
        <a:spcAft>
          <a:spcPct val="0"/>
        </a:spcAft>
        <a:buFont typeface="Arial" pitchFamily="34" charset="0"/>
        <a:buChar char="•"/>
        <a:defRPr sz="1600" kern="1200">
          <a:solidFill>
            <a:schemeClr val="tx1"/>
          </a:solidFill>
          <a:latin typeface="Arial"/>
          <a:ea typeface="MS PGothic" pitchFamily="34" charset="-128"/>
          <a:cs typeface="Arial"/>
        </a:defRPr>
      </a:lvl2pPr>
      <a:lvl3pPr marL="442913" indent="-177800" algn="l" defTabSz="457200" rtl="0" eaLnBrk="0" fontAlgn="base" hangingPunct="0">
        <a:spcBef>
          <a:spcPct val="20000"/>
        </a:spcBef>
        <a:spcAft>
          <a:spcPct val="0"/>
        </a:spcAft>
        <a:buClr>
          <a:schemeClr val="tx1"/>
        </a:buClr>
        <a:buFont typeface="Arial" pitchFamily="34" charset="0"/>
        <a:buChar char="•"/>
        <a:defRPr sz="1600" kern="1200">
          <a:solidFill>
            <a:schemeClr val="tx1"/>
          </a:solidFill>
          <a:latin typeface="Arial"/>
          <a:ea typeface="Arial" charset="0"/>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png"/><Relationship Id="rId9"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extBox 1"/>
          <p:cNvSpPr txBox="1">
            <a:spLocks noChangeArrowheads="1"/>
          </p:cNvSpPr>
          <p:nvPr/>
        </p:nvSpPr>
        <p:spPr bwMode="auto">
          <a:xfrm>
            <a:off x="333375" y="3968750"/>
            <a:ext cx="1225015"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r>
              <a:rPr lang="en-US" altLang="zh-TW" sz="3400" dirty="0">
                <a:latin typeface="Arial" pitchFamily="34" charset="0"/>
                <a:cs typeface="Arial" pitchFamily="34" charset="0"/>
              </a:rPr>
              <a:t>UNIX</a:t>
            </a:r>
          </a:p>
        </p:txBody>
      </p:sp>
      <p:sp>
        <p:nvSpPr>
          <p:cNvPr id="6146" name="TextBox 2"/>
          <p:cNvSpPr txBox="1">
            <a:spLocks noChangeArrowheads="1"/>
          </p:cNvSpPr>
          <p:nvPr/>
        </p:nvSpPr>
        <p:spPr bwMode="auto">
          <a:xfrm>
            <a:off x="377825" y="4692650"/>
            <a:ext cx="15311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r>
              <a:rPr lang="en-US" altLang="zh-TW" sz="1800" b="1" dirty="0">
                <a:latin typeface="Arial" pitchFamily="34" charset="0"/>
                <a:cs typeface="Arial" pitchFamily="34" charset="0"/>
              </a:rPr>
              <a:t>Introduction</a:t>
            </a:r>
            <a:endParaRPr lang="en-US" altLang="zh-TW" sz="1800" dirty="0">
              <a:latin typeface="Arial" pitchFamily="34" charset="0"/>
              <a:cs typeface="Arial"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200" y="641350"/>
            <a:ext cx="8229600" cy="323165"/>
          </a:xfrm>
        </p:spPr>
        <p:txBody>
          <a:bodyPr/>
          <a:lstStyle/>
          <a:p>
            <a:r>
              <a:rPr lang="en-GB" sz="1800"/>
              <a:t>Unix Architecture</a:t>
            </a:r>
          </a:p>
        </p:txBody>
      </p:sp>
      <p:graphicFrame>
        <p:nvGraphicFramePr>
          <p:cNvPr id="4" name="Diagram 3"/>
          <p:cNvGraphicFramePr/>
          <p:nvPr>
            <p:extLst>
              <p:ext uri="{D42A27DB-BD31-4B8C-83A1-F6EECF244321}">
                <p14:modId xmlns:p14="http://schemas.microsoft.com/office/powerpoint/2010/main" val="1808026191"/>
              </p:ext>
            </p:extLst>
          </p:nvPr>
        </p:nvGraphicFramePr>
        <p:xfrm>
          <a:off x="1440873" y="1816608"/>
          <a:ext cx="6096000" cy="4402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7"/>
          <p:cNvSpPr>
            <a:spLocks noGrp="1"/>
          </p:cNvSpPr>
          <p:nvPr>
            <p:ph type="title"/>
          </p:nvPr>
        </p:nvSpPr>
        <p:spPr>
          <a:xfrm>
            <a:off x="457200" y="641350"/>
            <a:ext cx="8229600" cy="323165"/>
          </a:xfrm>
        </p:spPr>
        <p:txBody>
          <a:bodyPr/>
          <a:lstStyle/>
          <a:p>
            <a:r>
              <a:rPr lang="en-GB" sz="1800"/>
              <a:t>Processes</a:t>
            </a:r>
          </a:p>
        </p:txBody>
      </p:sp>
      <p:sp>
        <p:nvSpPr>
          <p:cNvPr id="4" name="Content Placeholder 2"/>
          <p:cNvSpPr txBox="1">
            <a:spLocks/>
          </p:cNvSpPr>
          <p:nvPr/>
        </p:nvSpPr>
        <p:spPr>
          <a:xfrm>
            <a:off x="690197" y="1643063"/>
            <a:ext cx="7772400" cy="4438650"/>
          </a:xfrm>
          <a:prstGeom prst="rect">
            <a:avLst/>
          </a:prstGeom>
        </p:spPr>
        <p:txBody>
          <a:bodyPr/>
          <a:lstStyle/>
          <a:p>
            <a:pPr marL="342900" indent="-342900">
              <a:spcBef>
                <a:spcPts val="0"/>
              </a:spcBef>
              <a:spcAft>
                <a:spcPts val="1200"/>
              </a:spcAft>
              <a:buClr>
                <a:schemeClr val="accent6"/>
              </a:buClr>
              <a:buFont typeface="Wingdings" pitchFamily="2" charset="2"/>
              <a:buChar char="Ø"/>
              <a:defRPr/>
            </a:pPr>
            <a:endParaRPr lang="en-GB" sz="2200" kern="0" dirty="0">
              <a:latin typeface="+mn-lt"/>
              <a:ea typeface="+mn-ea"/>
            </a:endParaRPr>
          </a:p>
        </p:txBody>
      </p:sp>
      <p:sp>
        <p:nvSpPr>
          <p:cNvPr id="5" name="TextBox 4"/>
          <p:cNvSpPr txBox="1"/>
          <p:nvPr/>
        </p:nvSpPr>
        <p:spPr>
          <a:xfrm>
            <a:off x="844062" y="1625601"/>
            <a:ext cx="7406054" cy="1231106"/>
          </a:xfrm>
          <a:prstGeom prst="rect">
            <a:avLst/>
          </a:prstGeom>
          <a:noFill/>
        </p:spPr>
        <p:txBody>
          <a:bodyPr>
            <a:spAutoFit/>
          </a:bodyPr>
          <a:lstStyle/>
          <a:p>
            <a:pPr marL="342900" indent="-342900">
              <a:spcBef>
                <a:spcPts val="0"/>
              </a:spcBef>
              <a:spcAft>
                <a:spcPts val="1200"/>
              </a:spcAft>
              <a:buClr>
                <a:srgbClr val="333399"/>
              </a:buClr>
              <a:buFont typeface="Wingdings 3" pitchFamily="18" charset="2"/>
              <a:buChar char="}"/>
              <a:defRPr/>
            </a:pPr>
            <a:r>
              <a:rPr lang="en-GB" kern="0" dirty="0"/>
              <a:t>How does Unix work?</a:t>
            </a:r>
          </a:p>
          <a:p>
            <a:pPr marL="342900" indent="-342900">
              <a:spcBef>
                <a:spcPts val="0"/>
              </a:spcBef>
              <a:spcAft>
                <a:spcPts val="1200"/>
              </a:spcAft>
              <a:buClr>
                <a:srgbClr val="333399"/>
              </a:buClr>
              <a:defRPr/>
            </a:pPr>
            <a:endParaRPr lang="en-GB" kern="0" dirty="0"/>
          </a:p>
          <a:p>
            <a:pPr marL="342900" indent="-342900">
              <a:spcBef>
                <a:spcPts val="0"/>
              </a:spcBef>
              <a:spcAft>
                <a:spcPts val="1200"/>
              </a:spcAft>
              <a:buClr>
                <a:srgbClr val="333399"/>
              </a:buClr>
              <a:defRPr/>
            </a:pPr>
            <a:endParaRPr lang="en-GB" kern="0" dirty="0"/>
          </a:p>
        </p:txBody>
      </p:sp>
      <p:graphicFrame>
        <p:nvGraphicFramePr>
          <p:cNvPr id="12" name="Diagram 11"/>
          <p:cNvGraphicFramePr/>
          <p:nvPr>
            <p:extLst>
              <p:ext uri="{D42A27DB-BD31-4B8C-83A1-F6EECF244321}">
                <p14:modId xmlns:p14="http://schemas.microsoft.com/office/powerpoint/2010/main" val="3590223115"/>
              </p:ext>
            </p:extLst>
          </p:nvPr>
        </p:nvGraphicFramePr>
        <p:xfrm>
          <a:off x="2124221" y="2284308"/>
          <a:ext cx="5097194" cy="37913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9"/>
          <p:cNvSpPr>
            <a:spLocks noGrp="1"/>
          </p:cNvSpPr>
          <p:nvPr>
            <p:ph type="title"/>
          </p:nvPr>
        </p:nvSpPr>
        <p:spPr>
          <a:xfrm>
            <a:off x="457200" y="641350"/>
            <a:ext cx="8229600" cy="323165"/>
          </a:xfrm>
        </p:spPr>
        <p:txBody>
          <a:bodyPr/>
          <a:lstStyle/>
          <a:p>
            <a:r>
              <a:rPr lang="en-GB" sz="1800"/>
              <a:t>Operating Systems</a:t>
            </a:r>
          </a:p>
        </p:txBody>
      </p:sp>
      <p:sp>
        <p:nvSpPr>
          <p:cNvPr id="21" name="Text Placeholder 20"/>
          <p:cNvSpPr>
            <a:spLocks noGrp="1"/>
          </p:cNvSpPr>
          <p:nvPr>
            <p:ph type="body" sz="quarter" idx="13"/>
          </p:nvPr>
        </p:nvSpPr>
        <p:spPr>
          <a:xfrm>
            <a:off x="694592" y="1838325"/>
            <a:ext cx="7772400" cy="476726"/>
          </a:xfrm>
          <a:solidFill>
            <a:srgbClr val="BCE4F6"/>
          </a:solidFill>
          <a:ln>
            <a:solidFill>
              <a:srgbClr val="7F7F7F"/>
            </a:solidFill>
          </a:ln>
        </p:spPr>
        <p:txBody>
          <a:bodyPr/>
          <a:lstStyle/>
          <a:p>
            <a:pPr>
              <a:defRPr/>
            </a:pPr>
            <a:r>
              <a:rPr>
                <a:solidFill>
                  <a:srgbClr val="7F7F7F"/>
                </a:solidFill>
              </a:rPr>
              <a:t>Operating</a:t>
            </a:r>
            <a:r>
              <a:t> </a:t>
            </a:r>
            <a:r>
              <a:rPr>
                <a:solidFill>
                  <a:srgbClr val="7F7F7F"/>
                </a:solidFill>
              </a:rPr>
              <a:t>Systems</a:t>
            </a:r>
          </a:p>
        </p:txBody>
      </p:sp>
      <p:sp>
        <p:nvSpPr>
          <p:cNvPr id="22" name="Text Placeholder 21"/>
          <p:cNvSpPr>
            <a:spLocks noGrp="1"/>
          </p:cNvSpPr>
          <p:nvPr>
            <p:ph type="body" sz="quarter" idx="14"/>
          </p:nvPr>
        </p:nvSpPr>
        <p:spPr>
          <a:xfrm>
            <a:off x="694592" y="2644775"/>
            <a:ext cx="7772400" cy="476726"/>
          </a:xfrm>
          <a:effectLst>
            <a:outerShdw blurRad="63500" dist="38100" dir="2700000" algn="tl" rotWithShape="0">
              <a:prstClr val="black">
                <a:alpha val="40000"/>
              </a:prstClr>
            </a:outerShdw>
          </a:effectLst>
        </p:spPr>
        <p:txBody>
          <a:bodyPr/>
          <a:lstStyle/>
          <a:p>
            <a:pPr>
              <a:defRPr/>
            </a:pPr>
            <a:r>
              <a:rPr>
                <a:solidFill>
                  <a:srgbClr val="7F7F7F"/>
                </a:solidFill>
              </a:rPr>
              <a:t>Versions of UNIX</a:t>
            </a:r>
          </a:p>
        </p:txBody>
      </p:sp>
      <p:sp>
        <p:nvSpPr>
          <p:cNvPr id="23" name="Text Placeholder 22"/>
          <p:cNvSpPr>
            <a:spLocks noGrp="1"/>
          </p:cNvSpPr>
          <p:nvPr>
            <p:ph type="body" sz="quarter" idx="15"/>
          </p:nvPr>
        </p:nvSpPr>
        <p:spPr>
          <a:xfrm>
            <a:off x="694592" y="3452815"/>
            <a:ext cx="7772400" cy="604836"/>
          </a:xfrm>
        </p:spPr>
        <p:txBody>
          <a:bodyPr/>
          <a:lstStyle/>
          <a:p>
            <a:pPr>
              <a:defRPr/>
            </a:pPr>
            <a:r>
              <a:rPr dirty="0"/>
              <a:t>Unix Architecture</a:t>
            </a:r>
          </a:p>
          <a:p>
            <a:pPr>
              <a:defRPr/>
            </a:pPr>
            <a:endParaRPr dirty="0"/>
          </a:p>
        </p:txBody>
      </p:sp>
      <p:sp>
        <p:nvSpPr>
          <p:cNvPr id="24" name="Text Placeholder 23"/>
          <p:cNvSpPr>
            <a:spLocks noGrp="1"/>
          </p:cNvSpPr>
          <p:nvPr>
            <p:ph type="body" sz="quarter" idx="16"/>
          </p:nvPr>
        </p:nvSpPr>
        <p:spPr>
          <a:xfrm>
            <a:off x="694592" y="4259263"/>
            <a:ext cx="7772400" cy="476726"/>
          </a:xfrm>
          <a:solidFill>
            <a:srgbClr val="2EABE2"/>
          </a:solidFill>
          <a:ln>
            <a:solidFill>
              <a:srgbClr val="333399"/>
            </a:solidFill>
          </a:ln>
        </p:spPr>
        <p:txBody>
          <a:bodyPr/>
          <a:lstStyle/>
          <a:p>
            <a:pPr>
              <a:defRPr/>
            </a:pPr>
            <a:r>
              <a:rPr>
                <a:solidFill>
                  <a:srgbClr val="333399"/>
                </a:solidFill>
              </a:rPr>
              <a:t>Logging In &amp; Out</a:t>
            </a:r>
          </a:p>
        </p:txBody>
      </p:sp>
      <p:sp>
        <p:nvSpPr>
          <p:cNvPr id="7" name="Text Placeholder 23"/>
          <p:cNvSpPr>
            <a:spLocks noGrp="1"/>
          </p:cNvSpPr>
          <p:nvPr>
            <p:ph type="body" sz="quarter" idx="16"/>
          </p:nvPr>
        </p:nvSpPr>
        <p:spPr>
          <a:xfrm>
            <a:off x="694592" y="5065713"/>
            <a:ext cx="7772400" cy="476726"/>
          </a:xfrm>
        </p:spPr>
        <p:txBody>
          <a:bodyPr/>
          <a:lstStyle/>
          <a:p>
            <a:pPr>
              <a:defRPr/>
            </a:pPr>
            <a:r>
              <a:t>Commands &amp; Getting help</a:t>
            </a:r>
          </a:p>
        </p:txBody>
      </p:sp>
    </p:spTree>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457200" y="641350"/>
            <a:ext cx="8229600" cy="323165"/>
          </a:xfrm>
        </p:spPr>
        <p:txBody>
          <a:bodyPr/>
          <a:lstStyle/>
          <a:p>
            <a:r>
              <a:rPr lang="en-GB" sz="1800"/>
              <a:t>Logging In </a:t>
            </a:r>
            <a:r>
              <a:rPr lang="en-US" sz="1800"/>
              <a:t>[using putty]</a:t>
            </a:r>
            <a:endParaRPr lang="en-GB" sz="1800"/>
          </a:p>
        </p:txBody>
      </p:sp>
      <p:pic>
        <p:nvPicPr>
          <p:cNvPr id="3" name="Picture 19"/>
          <p:cNvPicPr>
            <a:picLocks noChangeAspect="1" noChangeArrowheads="1"/>
          </p:cNvPicPr>
          <p:nvPr/>
        </p:nvPicPr>
        <p:blipFill>
          <a:blip r:embed="rId3"/>
          <a:srcRect/>
          <a:stretch>
            <a:fillRect/>
          </a:stretch>
        </p:blipFill>
        <p:spPr bwMode="auto">
          <a:xfrm>
            <a:off x="1669074" y="1600200"/>
            <a:ext cx="4508988" cy="4387850"/>
          </a:xfrm>
          <a:prstGeom prst="rect">
            <a:avLst/>
          </a:prstGeom>
          <a:ln>
            <a:noFill/>
          </a:ln>
          <a:effectLst>
            <a:outerShdw blurRad="292100" dist="139700" dir="2700000" algn="tl" rotWithShape="0">
              <a:srgbClr val="333333">
                <a:alpha val="65000"/>
              </a:srgbClr>
            </a:outerShdw>
          </a:effectLst>
        </p:spPr>
      </p:pic>
      <p:grpSp>
        <p:nvGrpSpPr>
          <p:cNvPr id="17412" name="Group 16"/>
          <p:cNvGrpSpPr>
            <a:grpSpLocks/>
          </p:cNvGrpSpPr>
          <p:nvPr/>
        </p:nvGrpSpPr>
        <p:grpSpPr bwMode="auto">
          <a:xfrm>
            <a:off x="356089" y="2146301"/>
            <a:ext cx="785446" cy="714375"/>
            <a:chOff x="0" y="0"/>
            <a:chExt cx="495" cy="450"/>
          </a:xfrm>
        </p:grpSpPr>
        <p:sp>
          <p:nvSpPr>
            <p:cNvPr id="5" name="AutoShape 17"/>
            <p:cNvSpPr>
              <a:spLocks/>
            </p:cNvSpPr>
            <p:nvPr/>
          </p:nvSpPr>
          <p:spPr bwMode="auto">
            <a:xfrm>
              <a:off x="0" y="0"/>
              <a:ext cx="495" cy="450"/>
            </a:xfrm>
            <a:custGeom>
              <a:avLst/>
              <a:gdLst>
                <a:gd name="T0" fmla="*/ 6 w 21600"/>
                <a:gd name="T1" fmla="*/ 5 h 21600"/>
                <a:gd name="T2" fmla="*/ 0 60000 65536"/>
                <a:gd name="T3" fmla="*/ 0 w 21600"/>
                <a:gd name="T4" fmla="*/ 0 h 21600"/>
                <a:gd name="T5" fmla="*/ 21600 w 21600"/>
                <a:gd name="T6" fmla="*/ 21600 h 21600"/>
              </a:gdLst>
              <a:ahLst/>
              <a:cxnLst>
                <a:cxn ang="T2">
                  <a:pos x="T0" y="T1"/>
                </a:cxn>
              </a:cxnLst>
              <a:rect l="T3" t="T4" r="T5" b="T6"/>
              <a:pathLst>
                <a:path w="21600" h="21600">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lnTo>
                    <a:pt x="4158" y="17434"/>
                  </a:lnTo>
                  <a:lnTo>
                    <a:pt x="2541" y="19286"/>
                  </a:lnTo>
                  <a:lnTo>
                    <a:pt x="1964" y="19903"/>
                  </a:lnTo>
                  <a:lnTo>
                    <a:pt x="4620" y="16971"/>
                  </a:lnTo>
                  <a:close/>
                  <a:moveTo>
                    <a:pt x="4620" y="16971"/>
                  </a:moveTo>
                </a:path>
              </a:pathLst>
            </a:custGeom>
            <a:ln>
              <a:headEnd/>
              <a:tailEnd/>
            </a:ln>
          </p:spPr>
          <p:style>
            <a:lnRef idx="1">
              <a:schemeClr val="accent6"/>
            </a:lnRef>
            <a:fillRef idx="0">
              <a:schemeClr val="accent6"/>
            </a:fillRef>
            <a:effectRef idx="0">
              <a:schemeClr val="accent6"/>
            </a:effectRef>
            <a:fontRef idx="minor">
              <a:schemeClr val="tx1"/>
            </a:fontRef>
          </p:style>
          <p:txBody>
            <a:bodyPr lIns="0" tIns="0" rIns="0" bIns="0"/>
            <a:lstStyle/>
            <a:p>
              <a:pPr>
                <a:defRPr/>
              </a:pPr>
              <a:endParaRPr lang="en-US" dirty="0"/>
            </a:p>
          </p:txBody>
        </p:sp>
        <p:sp>
          <p:nvSpPr>
            <p:cNvPr id="6" name="AutoShape 18"/>
            <p:cNvSpPr>
              <a:spLocks/>
            </p:cNvSpPr>
            <p:nvPr/>
          </p:nvSpPr>
          <p:spPr bwMode="auto">
            <a:xfrm>
              <a:off x="13" y="48"/>
              <a:ext cx="458" cy="379"/>
            </a:xfrm>
            <a:custGeom>
              <a:avLst/>
              <a:gdLst>
                <a:gd name="T0" fmla="*/ 5 w 21600"/>
                <a:gd name="T1" fmla="*/ 3 h 21600"/>
                <a:gd name="T2" fmla="*/ 0 60000 65536"/>
                <a:gd name="T3" fmla="*/ 0 w 21600"/>
                <a:gd name="T4" fmla="*/ 0 h 21600"/>
                <a:gd name="T5" fmla="*/ 21600 w 21600"/>
                <a:gd name="T6" fmla="*/ 21600 h 21600"/>
              </a:gdLst>
              <a:ahLst/>
              <a:cxnLst>
                <a:cxn ang="T2">
                  <a:pos x="T0" y="T1"/>
                </a:cxn>
              </a:cxnLst>
              <a:rect l="T3" t="T4" r="T5" b="T6"/>
              <a:pathLst>
                <a:path w="21600" h="21600">
                  <a:moveTo>
                    <a:pt x="20351" y="19952"/>
                  </a:moveTo>
                  <a:lnTo>
                    <a:pt x="19602" y="19037"/>
                  </a:lnTo>
                  <a:lnTo>
                    <a:pt x="3995" y="19037"/>
                  </a:lnTo>
                  <a:lnTo>
                    <a:pt x="3246" y="19952"/>
                  </a:lnTo>
                  <a:lnTo>
                    <a:pt x="20351" y="19952"/>
                  </a:lnTo>
                  <a:close/>
                  <a:moveTo>
                    <a:pt x="21600" y="21600"/>
                  </a:moveTo>
                  <a:lnTo>
                    <a:pt x="20851" y="20685"/>
                  </a:lnTo>
                  <a:lnTo>
                    <a:pt x="2747" y="20685"/>
                  </a:lnTo>
                  <a:lnTo>
                    <a:pt x="1998" y="21600"/>
                  </a:lnTo>
                  <a:lnTo>
                    <a:pt x="21600" y="21600"/>
                  </a:lnTo>
                  <a:close/>
                  <a:moveTo>
                    <a:pt x="19103" y="18305"/>
                  </a:moveTo>
                  <a:lnTo>
                    <a:pt x="18354" y="17389"/>
                  </a:lnTo>
                  <a:lnTo>
                    <a:pt x="5244" y="17389"/>
                  </a:lnTo>
                  <a:lnTo>
                    <a:pt x="4495" y="18305"/>
                  </a:lnTo>
                  <a:lnTo>
                    <a:pt x="19103" y="18305"/>
                  </a:lnTo>
                  <a:close/>
                  <a:moveTo>
                    <a:pt x="17105" y="0"/>
                  </a:moveTo>
                  <a:lnTo>
                    <a:pt x="17105" y="11349"/>
                  </a:lnTo>
                  <a:lnTo>
                    <a:pt x="7617" y="11349"/>
                  </a:lnTo>
                  <a:lnTo>
                    <a:pt x="7617" y="0"/>
                  </a:lnTo>
                  <a:close/>
                  <a:moveTo>
                    <a:pt x="3746" y="2013"/>
                  </a:moveTo>
                  <a:lnTo>
                    <a:pt x="3746" y="2380"/>
                  </a:lnTo>
                  <a:lnTo>
                    <a:pt x="0" y="2380"/>
                  </a:lnTo>
                  <a:lnTo>
                    <a:pt x="0" y="2013"/>
                  </a:lnTo>
                  <a:close/>
                  <a:moveTo>
                    <a:pt x="7617" y="14095"/>
                  </a:moveTo>
                  <a:lnTo>
                    <a:pt x="17105" y="14095"/>
                  </a:lnTo>
                  <a:lnTo>
                    <a:pt x="17105" y="16475"/>
                  </a:lnTo>
                  <a:lnTo>
                    <a:pt x="7617" y="16475"/>
                  </a:lnTo>
                </a:path>
              </a:pathLst>
            </a:custGeom>
            <a:ln>
              <a:headEnd/>
              <a:tailEnd/>
            </a:ln>
          </p:spPr>
          <p:style>
            <a:lnRef idx="1">
              <a:schemeClr val="accent6"/>
            </a:lnRef>
            <a:fillRef idx="0">
              <a:schemeClr val="accent6"/>
            </a:fillRef>
            <a:effectRef idx="0">
              <a:schemeClr val="accent6"/>
            </a:effectRef>
            <a:fontRef idx="minor">
              <a:schemeClr val="tx1"/>
            </a:fontRef>
          </p:style>
          <p:txBody>
            <a:bodyPr lIns="0" tIns="0" rIns="0" bIns="0"/>
            <a:lstStyle/>
            <a:p>
              <a:pPr>
                <a:defRPr/>
              </a:pPr>
              <a:endParaRPr lang="en-US" dirty="0"/>
            </a:p>
          </p:txBody>
        </p:sp>
      </p:grpSp>
      <p:grpSp>
        <p:nvGrpSpPr>
          <p:cNvPr id="17413" name="Group 16"/>
          <p:cNvGrpSpPr>
            <a:grpSpLocks/>
          </p:cNvGrpSpPr>
          <p:nvPr/>
        </p:nvGrpSpPr>
        <p:grpSpPr bwMode="auto">
          <a:xfrm>
            <a:off x="397120" y="3586164"/>
            <a:ext cx="785446" cy="714375"/>
            <a:chOff x="0" y="0"/>
            <a:chExt cx="495" cy="450"/>
          </a:xfrm>
        </p:grpSpPr>
        <p:sp>
          <p:nvSpPr>
            <p:cNvPr id="8" name="AutoShape 17"/>
            <p:cNvSpPr>
              <a:spLocks/>
            </p:cNvSpPr>
            <p:nvPr/>
          </p:nvSpPr>
          <p:spPr bwMode="auto">
            <a:xfrm>
              <a:off x="0" y="0"/>
              <a:ext cx="495" cy="450"/>
            </a:xfrm>
            <a:custGeom>
              <a:avLst/>
              <a:gdLst>
                <a:gd name="T0" fmla="*/ 6 w 21600"/>
                <a:gd name="T1" fmla="*/ 5 h 21600"/>
                <a:gd name="T2" fmla="*/ 0 60000 65536"/>
                <a:gd name="T3" fmla="*/ 0 w 21600"/>
                <a:gd name="T4" fmla="*/ 0 h 21600"/>
                <a:gd name="T5" fmla="*/ 21600 w 21600"/>
                <a:gd name="T6" fmla="*/ 21600 h 21600"/>
              </a:gdLst>
              <a:ahLst/>
              <a:cxnLst>
                <a:cxn ang="T2">
                  <a:pos x="T0" y="T1"/>
                </a:cxn>
              </a:cxnLst>
              <a:rect l="T3" t="T4" r="T5" b="T6"/>
              <a:pathLst>
                <a:path w="21600" h="21600">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lnTo>
                    <a:pt x="4158" y="17434"/>
                  </a:lnTo>
                  <a:lnTo>
                    <a:pt x="2541" y="19286"/>
                  </a:lnTo>
                  <a:lnTo>
                    <a:pt x="1964" y="19903"/>
                  </a:lnTo>
                  <a:lnTo>
                    <a:pt x="4620" y="16971"/>
                  </a:lnTo>
                  <a:close/>
                  <a:moveTo>
                    <a:pt x="4620" y="16971"/>
                  </a:moveTo>
                </a:path>
              </a:pathLst>
            </a:custGeom>
            <a:ln>
              <a:headEnd/>
              <a:tailEnd/>
            </a:ln>
          </p:spPr>
          <p:style>
            <a:lnRef idx="1">
              <a:schemeClr val="accent6"/>
            </a:lnRef>
            <a:fillRef idx="0">
              <a:schemeClr val="accent6"/>
            </a:fillRef>
            <a:effectRef idx="0">
              <a:schemeClr val="accent6"/>
            </a:effectRef>
            <a:fontRef idx="minor">
              <a:schemeClr val="tx1"/>
            </a:fontRef>
          </p:style>
          <p:txBody>
            <a:bodyPr lIns="0" tIns="0" rIns="0" bIns="0"/>
            <a:lstStyle/>
            <a:p>
              <a:pPr>
                <a:defRPr/>
              </a:pPr>
              <a:endParaRPr lang="en-US" dirty="0"/>
            </a:p>
          </p:txBody>
        </p:sp>
        <p:sp>
          <p:nvSpPr>
            <p:cNvPr id="9" name="AutoShape 18"/>
            <p:cNvSpPr>
              <a:spLocks/>
            </p:cNvSpPr>
            <p:nvPr/>
          </p:nvSpPr>
          <p:spPr bwMode="auto">
            <a:xfrm>
              <a:off x="13" y="48"/>
              <a:ext cx="458" cy="379"/>
            </a:xfrm>
            <a:custGeom>
              <a:avLst/>
              <a:gdLst>
                <a:gd name="T0" fmla="*/ 5 w 21600"/>
                <a:gd name="T1" fmla="*/ 3 h 21600"/>
                <a:gd name="T2" fmla="*/ 0 60000 65536"/>
                <a:gd name="T3" fmla="*/ 0 w 21600"/>
                <a:gd name="T4" fmla="*/ 0 h 21600"/>
                <a:gd name="T5" fmla="*/ 21600 w 21600"/>
                <a:gd name="T6" fmla="*/ 21600 h 21600"/>
              </a:gdLst>
              <a:ahLst/>
              <a:cxnLst>
                <a:cxn ang="T2">
                  <a:pos x="T0" y="T1"/>
                </a:cxn>
              </a:cxnLst>
              <a:rect l="T3" t="T4" r="T5" b="T6"/>
              <a:pathLst>
                <a:path w="21600" h="21600">
                  <a:moveTo>
                    <a:pt x="20351" y="19952"/>
                  </a:moveTo>
                  <a:lnTo>
                    <a:pt x="19602" y="19037"/>
                  </a:lnTo>
                  <a:lnTo>
                    <a:pt x="3995" y="19037"/>
                  </a:lnTo>
                  <a:lnTo>
                    <a:pt x="3246" y="19952"/>
                  </a:lnTo>
                  <a:lnTo>
                    <a:pt x="20351" y="19952"/>
                  </a:lnTo>
                  <a:close/>
                  <a:moveTo>
                    <a:pt x="21600" y="21600"/>
                  </a:moveTo>
                  <a:lnTo>
                    <a:pt x="20851" y="20685"/>
                  </a:lnTo>
                  <a:lnTo>
                    <a:pt x="2747" y="20685"/>
                  </a:lnTo>
                  <a:lnTo>
                    <a:pt x="1998" y="21600"/>
                  </a:lnTo>
                  <a:lnTo>
                    <a:pt x="21600" y="21600"/>
                  </a:lnTo>
                  <a:close/>
                  <a:moveTo>
                    <a:pt x="19103" y="18305"/>
                  </a:moveTo>
                  <a:lnTo>
                    <a:pt x="18354" y="17389"/>
                  </a:lnTo>
                  <a:lnTo>
                    <a:pt x="5244" y="17389"/>
                  </a:lnTo>
                  <a:lnTo>
                    <a:pt x="4495" y="18305"/>
                  </a:lnTo>
                  <a:lnTo>
                    <a:pt x="19103" y="18305"/>
                  </a:lnTo>
                  <a:close/>
                  <a:moveTo>
                    <a:pt x="17105" y="0"/>
                  </a:moveTo>
                  <a:lnTo>
                    <a:pt x="17105" y="11349"/>
                  </a:lnTo>
                  <a:lnTo>
                    <a:pt x="7617" y="11349"/>
                  </a:lnTo>
                  <a:lnTo>
                    <a:pt x="7617" y="0"/>
                  </a:lnTo>
                  <a:close/>
                  <a:moveTo>
                    <a:pt x="3746" y="2013"/>
                  </a:moveTo>
                  <a:lnTo>
                    <a:pt x="3746" y="2380"/>
                  </a:lnTo>
                  <a:lnTo>
                    <a:pt x="0" y="2380"/>
                  </a:lnTo>
                  <a:lnTo>
                    <a:pt x="0" y="2013"/>
                  </a:lnTo>
                  <a:close/>
                  <a:moveTo>
                    <a:pt x="7617" y="14095"/>
                  </a:moveTo>
                  <a:lnTo>
                    <a:pt x="17105" y="14095"/>
                  </a:lnTo>
                  <a:lnTo>
                    <a:pt x="17105" y="16475"/>
                  </a:lnTo>
                  <a:lnTo>
                    <a:pt x="7617" y="16475"/>
                  </a:lnTo>
                </a:path>
              </a:pathLst>
            </a:custGeom>
            <a:ln>
              <a:headEnd/>
              <a:tailEnd/>
            </a:ln>
          </p:spPr>
          <p:style>
            <a:lnRef idx="1">
              <a:schemeClr val="accent6"/>
            </a:lnRef>
            <a:fillRef idx="0">
              <a:schemeClr val="accent6"/>
            </a:fillRef>
            <a:effectRef idx="0">
              <a:schemeClr val="accent6"/>
            </a:effectRef>
            <a:fontRef idx="minor">
              <a:schemeClr val="tx1"/>
            </a:fontRef>
          </p:style>
          <p:txBody>
            <a:bodyPr lIns="0" tIns="0" rIns="0" bIns="0"/>
            <a:lstStyle/>
            <a:p>
              <a:pPr>
                <a:defRPr/>
              </a:pPr>
              <a:endParaRPr lang="en-US" dirty="0"/>
            </a:p>
          </p:txBody>
        </p:sp>
      </p:grpSp>
      <p:grpSp>
        <p:nvGrpSpPr>
          <p:cNvPr id="17414" name="Group 16"/>
          <p:cNvGrpSpPr>
            <a:grpSpLocks/>
          </p:cNvGrpSpPr>
          <p:nvPr/>
        </p:nvGrpSpPr>
        <p:grpSpPr bwMode="auto">
          <a:xfrm>
            <a:off x="356089" y="5035551"/>
            <a:ext cx="785446" cy="714375"/>
            <a:chOff x="0" y="0"/>
            <a:chExt cx="495" cy="450"/>
          </a:xfrm>
        </p:grpSpPr>
        <p:sp>
          <p:nvSpPr>
            <p:cNvPr id="11" name="AutoShape 17"/>
            <p:cNvSpPr>
              <a:spLocks/>
            </p:cNvSpPr>
            <p:nvPr/>
          </p:nvSpPr>
          <p:spPr bwMode="auto">
            <a:xfrm>
              <a:off x="0" y="0"/>
              <a:ext cx="495" cy="450"/>
            </a:xfrm>
            <a:custGeom>
              <a:avLst/>
              <a:gdLst>
                <a:gd name="T0" fmla="*/ 6 w 21600"/>
                <a:gd name="T1" fmla="*/ 5 h 21600"/>
                <a:gd name="T2" fmla="*/ 0 60000 65536"/>
                <a:gd name="T3" fmla="*/ 0 w 21600"/>
                <a:gd name="T4" fmla="*/ 0 h 21600"/>
                <a:gd name="T5" fmla="*/ 21600 w 21600"/>
                <a:gd name="T6" fmla="*/ 21600 h 21600"/>
              </a:gdLst>
              <a:ahLst/>
              <a:cxnLst>
                <a:cxn ang="T2">
                  <a:pos x="T0" y="T1"/>
                </a:cxn>
              </a:cxnLst>
              <a:rect l="T3" t="T4" r="T5" b="T6"/>
              <a:pathLst>
                <a:path w="21600" h="21600">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lnTo>
                    <a:pt x="4158" y="17434"/>
                  </a:lnTo>
                  <a:lnTo>
                    <a:pt x="2541" y="19286"/>
                  </a:lnTo>
                  <a:lnTo>
                    <a:pt x="1964" y="19903"/>
                  </a:lnTo>
                  <a:lnTo>
                    <a:pt x="4620" y="16971"/>
                  </a:lnTo>
                  <a:close/>
                  <a:moveTo>
                    <a:pt x="4620" y="16971"/>
                  </a:moveTo>
                </a:path>
              </a:pathLst>
            </a:custGeom>
            <a:ln>
              <a:headEnd/>
              <a:tailEnd/>
            </a:ln>
          </p:spPr>
          <p:style>
            <a:lnRef idx="1">
              <a:schemeClr val="accent6"/>
            </a:lnRef>
            <a:fillRef idx="0">
              <a:schemeClr val="accent6"/>
            </a:fillRef>
            <a:effectRef idx="0">
              <a:schemeClr val="accent6"/>
            </a:effectRef>
            <a:fontRef idx="minor">
              <a:schemeClr val="tx1"/>
            </a:fontRef>
          </p:style>
          <p:txBody>
            <a:bodyPr lIns="0" tIns="0" rIns="0" bIns="0"/>
            <a:lstStyle/>
            <a:p>
              <a:pPr>
                <a:defRPr/>
              </a:pPr>
              <a:endParaRPr lang="en-US" dirty="0"/>
            </a:p>
          </p:txBody>
        </p:sp>
        <p:sp>
          <p:nvSpPr>
            <p:cNvPr id="12" name="AutoShape 18"/>
            <p:cNvSpPr>
              <a:spLocks/>
            </p:cNvSpPr>
            <p:nvPr/>
          </p:nvSpPr>
          <p:spPr bwMode="auto">
            <a:xfrm>
              <a:off x="13" y="48"/>
              <a:ext cx="458" cy="379"/>
            </a:xfrm>
            <a:custGeom>
              <a:avLst/>
              <a:gdLst>
                <a:gd name="T0" fmla="*/ 5 w 21600"/>
                <a:gd name="T1" fmla="*/ 3 h 21600"/>
                <a:gd name="T2" fmla="*/ 0 60000 65536"/>
                <a:gd name="T3" fmla="*/ 0 w 21600"/>
                <a:gd name="T4" fmla="*/ 0 h 21600"/>
                <a:gd name="T5" fmla="*/ 21600 w 21600"/>
                <a:gd name="T6" fmla="*/ 21600 h 21600"/>
              </a:gdLst>
              <a:ahLst/>
              <a:cxnLst>
                <a:cxn ang="T2">
                  <a:pos x="T0" y="T1"/>
                </a:cxn>
              </a:cxnLst>
              <a:rect l="T3" t="T4" r="T5" b="T6"/>
              <a:pathLst>
                <a:path w="21600" h="21600">
                  <a:moveTo>
                    <a:pt x="20351" y="19952"/>
                  </a:moveTo>
                  <a:lnTo>
                    <a:pt x="19602" y="19037"/>
                  </a:lnTo>
                  <a:lnTo>
                    <a:pt x="3995" y="19037"/>
                  </a:lnTo>
                  <a:lnTo>
                    <a:pt x="3246" y="19952"/>
                  </a:lnTo>
                  <a:lnTo>
                    <a:pt x="20351" y="19952"/>
                  </a:lnTo>
                  <a:close/>
                  <a:moveTo>
                    <a:pt x="21600" y="21600"/>
                  </a:moveTo>
                  <a:lnTo>
                    <a:pt x="20851" y="20685"/>
                  </a:lnTo>
                  <a:lnTo>
                    <a:pt x="2747" y="20685"/>
                  </a:lnTo>
                  <a:lnTo>
                    <a:pt x="1998" y="21600"/>
                  </a:lnTo>
                  <a:lnTo>
                    <a:pt x="21600" y="21600"/>
                  </a:lnTo>
                  <a:close/>
                  <a:moveTo>
                    <a:pt x="19103" y="18305"/>
                  </a:moveTo>
                  <a:lnTo>
                    <a:pt x="18354" y="17389"/>
                  </a:lnTo>
                  <a:lnTo>
                    <a:pt x="5244" y="17389"/>
                  </a:lnTo>
                  <a:lnTo>
                    <a:pt x="4495" y="18305"/>
                  </a:lnTo>
                  <a:lnTo>
                    <a:pt x="19103" y="18305"/>
                  </a:lnTo>
                  <a:close/>
                  <a:moveTo>
                    <a:pt x="17105" y="0"/>
                  </a:moveTo>
                  <a:lnTo>
                    <a:pt x="17105" y="11349"/>
                  </a:lnTo>
                  <a:lnTo>
                    <a:pt x="7617" y="11349"/>
                  </a:lnTo>
                  <a:lnTo>
                    <a:pt x="7617" y="0"/>
                  </a:lnTo>
                  <a:close/>
                  <a:moveTo>
                    <a:pt x="3746" y="2013"/>
                  </a:moveTo>
                  <a:lnTo>
                    <a:pt x="3746" y="2380"/>
                  </a:lnTo>
                  <a:lnTo>
                    <a:pt x="0" y="2380"/>
                  </a:lnTo>
                  <a:lnTo>
                    <a:pt x="0" y="2013"/>
                  </a:lnTo>
                  <a:close/>
                  <a:moveTo>
                    <a:pt x="7617" y="14095"/>
                  </a:moveTo>
                  <a:lnTo>
                    <a:pt x="17105" y="14095"/>
                  </a:lnTo>
                  <a:lnTo>
                    <a:pt x="17105" y="16475"/>
                  </a:lnTo>
                  <a:lnTo>
                    <a:pt x="7617" y="16475"/>
                  </a:lnTo>
                </a:path>
              </a:pathLst>
            </a:custGeom>
            <a:ln>
              <a:headEnd/>
              <a:tailEnd/>
            </a:ln>
          </p:spPr>
          <p:style>
            <a:lnRef idx="1">
              <a:schemeClr val="accent6"/>
            </a:lnRef>
            <a:fillRef idx="0">
              <a:schemeClr val="accent6"/>
            </a:fillRef>
            <a:effectRef idx="0">
              <a:schemeClr val="accent6"/>
            </a:effectRef>
            <a:fontRef idx="minor">
              <a:schemeClr val="tx1"/>
            </a:fontRef>
          </p:style>
          <p:txBody>
            <a:bodyPr lIns="0" tIns="0" rIns="0" bIns="0"/>
            <a:lstStyle/>
            <a:p>
              <a:pPr>
                <a:defRPr/>
              </a:pPr>
              <a:endParaRPr lang="en-US" dirty="0"/>
            </a:p>
          </p:txBody>
        </p:sp>
      </p:grpSp>
      <p:pic>
        <p:nvPicPr>
          <p:cNvPr id="17415" name="Picture 3"/>
          <p:cNvPicPr>
            <a:picLocks noChangeAspect="1" noChangeArrowheads="1"/>
          </p:cNvPicPr>
          <p:nvPr/>
        </p:nvPicPr>
        <p:blipFill>
          <a:blip r:embed="rId4"/>
          <a:srcRect/>
          <a:stretch>
            <a:fillRect/>
          </a:stretch>
        </p:blipFill>
        <p:spPr bwMode="auto">
          <a:xfrm>
            <a:off x="6359770" y="1671639"/>
            <a:ext cx="2552700" cy="1914525"/>
          </a:xfrm>
          <a:prstGeom prst="rect">
            <a:avLst/>
          </a:prstGeom>
          <a:noFill/>
          <a:ln w="9525">
            <a:noFill/>
            <a:miter lim="800000"/>
            <a:headEnd/>
            <a:tailEnd/>
          </a:ln>
        </p:spPr>
      </p:pic>
      <p:grpSp>
        <p:nvGrpSpPr>
          <p:cNvPr id="17416" name="Group 7"/>
          <p:cNvGrpSpPr>
            <a:grpSpLocks/>
          </p:cNvGrpSpPr>
          <p:nvPr/>
        </p:nvGrpSpPr>
        <p:grpSpPr bwMode="auto">
          <a:xfrm>
            <a:off x="7340112" y="4487864"/>
            <a:ext cx="715108" cy="1500187"/>
            <a:chOff x="0" y="0"/>
            <a:chExt cx="450" cy="945"/>
          </a:xfrm>
        </p:grpSpPr>
        <p:sp>
          <p:nvSpPr>
            <p:cNvPr id="15" name="Freeform 8"/>
            <p:cNvSpPr>
              <a:spLocks/>
            </p:cNvSpPr>
            <p:nvPr/>
          </p:nvSpPr>
          <p:spPr bwMode="auto">
            <a:xfrm>
              <a:off x="0" y="0"/>
              <a:ext cx="450" cy="945"/>
            </a:xfrm>
            <a:custGeom>
              <a:avLst/>
              <a:gdLst>
                <a:gd name="T0" fmla="*/ 0 w 21600"/>
                <a:gd name="T1" fmla="*/ 96 h 21600"/>
                <a:gd name="T2" fmla="*/ 139 w 21600"/>
                <a:gd name="T3" fmla="*/ 0 h 21600"/>
                <a:gd name="T4" fmla="*/ 225 w 21600"/>
                <a:gd name="T5" fmla="*/ 0 h 21600"/>
                <a:gd name="T6" fmla="*/ 450 w 21600"/>
                <a:gd name="T7" fmla="*/ 0 h 21600"/>
                <a:gd name="T8" fmla="*/ 450 w 21600"/>
                <a:gd name="T9" fmla="*/ 510 h 21600"/>
                <a:gd name="T10" fmla="*/ 450 w 21600"/>
                <a:gd name="T11" fmla="*/ 849 h 21600"/>
                <a:gd name="T12" fmla="*/ 316 w 21600"/>
                <a:gd name="T13" fmla="*/ 945 h 21600"/>
                <a:gd name="T14" fmla="*/ 220 w 21600"/>
                <a:gd name="T15" fmla="*/ 945 h 21600"/>
                <a:gd name="T16" fmla="*/ 0 w 21600"/>
                <a:gd name="T17" fmla="*/ 945 h 21600"/>
                <a:gd name="T18" fmla="*/ 0 w 21600"/>
                <a:gd name="T19" fmla="*/ 504 h 21600"/>
                <a:gd name="T20" fmla="*/ 0 w 21600"/>
                <a:gd name="T21" fmla="*/ 96 h 21600"/>
                <a:gd name="T22" fmla="*/ 0 w 21600"/>
                <a:gd name="T23" fmla="*/ 96 h 216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1600"/>
                <a:gd name="T37" fmla="*/ 0 h 21600"/>
                <a:gd name="T38" fmla="*/ 21600 w 21600"/>
                <a:gd name="T39" fmla="*/ 21600 h 2160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1600" h="2160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moveTo>
                    <a:pt x="0" y="2184"/>
                  </a:moveTo>
                </a:path>
              </a:pathLst>
            </a:custGeom>
            <a:ln>
              <a:headEnd/>
              <a:tailEnd/>
            </a:ln>
          </p:spPr>
          <p:style>
            <a:lnRef idx="3">
              <a:schemeClr val="accent2"/>
            </a:lnRef>
            <a:fillRef idx="0">
              <a:schemeClr val="accent2"/>
            </a:fillRef>
            <a:effectRef idx="2">
              <a:schemeClr val="accent2"/>
            </a:effectRef>
            <a:fontRef idx="minor">
              <a:schemeClr val="tx1"/>
            </a:fontRef>
          </p:style>
          <p:txBody>
            <a:bodyPr lIns="0" tIns="0" rIns="0" bIns="0"/>
            <a:lstStyle/>
            <a:p>
              <a:pPr>
                <a:defRPr/>
              </a:pPr>
              <a:endParaRPr lang="en-US" dirty="0"/>
            </a:p>
          </p:txBody>
        </p:sp>
        <p:sp>
          <p:nvSpPr>
            <p:cNvPr id="16" name="AutoShape 9"/>
            <p:cNvSpPr>
              <a:spLocks/>
            </p:cNvSpPr>
            <p:nvPr/>
          </p:nvSpPr>
          <p:spPr bwMode="auto">
            <a:xfrm>
              <a:off x="0" y="0"/>
              <a:ext cx="450" cy="945"/>
            </a:xfrm>
            <a:custGeom>
              <a:avLst/>
              <a:gdLst>
                <a:gd name="T0" fmla="*/ 5 w 21600"/>
                <a:gd name="T1" fmla="*/ 21 h 21600"/>
                <a:gd name="T2" fmla="*/ 0 60000 65536"/>
                <a:gd name="T3" fmla="*/ 0 w 21600"/>
                <a:gd name="T4" fmla="*/ 0 h 21600"/>
                <a:gd name="T5" fmla="*/ 21600 w 21600"/>
                <a:gd name="T6" fmla="*/ 21600 h 21600"/>
              </a:gdLst>
              <a:ahLst/>
              <a:cxnLst>
                <a:cxn ang="T2">
                  <a:pos x="T0" y="T1"/>
                </a:cxn>
              </a:cxnLst>
              <a:rect l="T3" t="T4" r="T5" b="T6"/>
              <a:pathLst>
                <a:path w="21600" h="2160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ln>
              <a:headEnd/>
              <a:tailEnd/>
            </a:ln>
          </p:spPr>
          <p:style>
            <a:lnRef idx="3">
              <a:schemeClr val="accent2"/>
            </a:lnRef>
            <a:fillRef idx="0">
              <a:schemeClr val="accent2"/>
            </a:fillRef>
            <a:effectRef idx="2">
              <a:schemeClr val="accent2"/>
            </a:effectRef>
            <a:fontRef idx="minor">
              <a:schemeClr val="tx1"/>
            </a:fontRef>
          </p:style>
          <p:txBody>
            <a:bodyPr lIns="0" tIns="0" rIns="0" bIns="0"/>
            <a:lstStyle/>
            <a:p>
              <a:pPr>
                <a:defRPr/>
              </a:pPr>
              <a:endParaRPr lang="en-US" dirty="0"/>
            </a:p>
          </p:txBody>
        </p:sp>
      </p:grpSp>
      <p:sp>
        <p:nvSpPr>
          <p:cNvPr id="17417" name="Right Arrow 16"/>
          <p:cNvSpPr>
            <a:spLocks noChangeArrowheads="1"/>
          </p:cNvSpPr>
          <p:nvPr/>
        </p:nvSpPr>
        <p:spPr bwMode="auto">
          <a:xfrm>
            <a:off x="1182566" y="2336800"/>
            <a:ext cx="339969" cy="325438"/>
          </a:xfrm>
          <a:prstGeom prst="rightArrow">
            <a:avLst>
              <a:gd name="adj1" fmla="val 50000"/>
              <a:gd name="adj2" fmla="val 49821"/>
            </a:avLst>
          </a:prstGeom>
          <a:solidFill>
            <a:schemeClr val="accent1"/>
          </a:solidFill>
          <a:ln w="9525" algn="ctr">
            <a:solidFill>
              <a:schemeClr val="tx1"/>
            </a:solidFill>
            <a:round/>
            <a:headEnd/>
            <a:tailEnd/>
          </a:ln>
        </p:spPr>
        <p:txBody>
          <a:bodyPr/>
          <a:lstStyle/>
          <a:p>
            <a:pPr eaLnBrk="0" hangingPunct="0"/>
            <a:endParaRPr lang="en-GB"/>
          </a:p>
        </p:txBody>
      </p:sp>
      <p:sp>
        <p:nvSpPr>
          <p:cNvPr id="17418" name="Right Arrow 17"/>
          <p:cNvSpPr>
            <a:spLocks noChangeArrowheads="1"/>
          </p:cNvSpPr>
          <p:nvPr/>
        </p:nvSpPr>
        <p:spPr bwMode="auto">
          <a:xfrm>
            <a:off x="1182566" y="3662364"/>
            <a:ext cx="339969" cy="325437"/>
          </a:xfrm>
          <a:prstGeom prst="rightArrow">
            <a:avLst>
              <a:gd name="adj1" fmla="val 50000"/>
              <a:gd name="adj2" fmla="val 49821"/>
            </a:avLst>
          </a:prstGeom>
          <a:solidFill>
            <a:schemeClr val="accent1"/>
          </a:solidFill>
          <a:ln w="9525" algn="ctr">
            <a:solidFill>
              <a:schemeClr val="tx1"/>
            </a:solidFill>
            <a:round/>
            <a:headEnd/>
            <a:tailEnd/>
          </a:ln>
        </p:spPr>
        <p:txBody>
          <a:bodyPr/>
          <a:lstStyle/>
          <a:p>
            <a:pPr eaLnBrk="0" hangingPunct="0"/>
            <a:endParaRPr lang="en-GB"/>
          </a:p>
        </p:txBody>
      </p:sp>
      <p:sp>
        <p:nvSpPr>
          <p:cNvPr id="17419" name="Right Arrow 18"/>
          <p:cNvSpPr>
            <a:spLocks noChangeArrowheads="1"/>
          </p:cNvSpPr>
          <p:nvPr/>
        </p:nvSpPr>
        <p:spPr bwMode="auto">
          <a:xfrm>
            <a:off x="1123951" y="5111750"/>
            <a:ext cx="339969" cy="323850"/>
          </a:xfrm>
          <a:prstGeom prst="rightArrow">
            <a:avLst>
              <a:gd name="adj1" fmla="val 50000"/>
              <a:gd name="adj2" fmla="val 50066"/>
            </a:avLst>
          </a:prstGeom>
          <a:solidFill>
            <a:schemeClr val="accent1"/>
          </a:solidFill>
          <a:ln w="9525" algn="ctr">
            <a:solidFill>
              <a:schemeClr val="tx1"/>
            </a:solidFill>
            <a:round/>
            <a:headEnd/>
            <a:tailEnd/>
          </a:ln>
        </p:spPr>
        <p:txBody>
          <a:bodyPr/>
          <a:lstStyle/>
          <a:p>
            <a:pPr eaLnBrk="0" hangingPunct="0"/>
            <a:endParaRPr lang="en-GB"/>
          </a:p>
        </p:txBody>
      </p:sp>
      <p:sp>
        <p:nvSpPr>
          <p:cNvPr id="17420" name="Down Arrow 19"/>
          <p:cNvSpPr>
            <a:spLocks noChangeArrowheads="1"/>
          </p:cNvSpPr>
          <p:nvPr/>
        </p:nvSpPr>
        <p:spPr bwMode="auto">
          <a:xfrm>
            <a:off x="7584831" y="3662364"/>
            <a:ext cx="225669" cy="669925"/>
          </a:xfrm>
          <a:prstGeom prst="downArrow">
            <a:avLst>
              <a:gd name="adj1" fmla="val 50000"/>
              <a:gd name="adj2" fmla="val 49908"/>
            </a:avLst>
          </a:prstGeom>
          <a:solidFill>
            <a:schemeClr val="accent1"/>
          </a:solidFill>
          <a:ln w="9525" algn="ctr">
            <a:solidFill>
              <a:schemeClr val="tx1"/>
            </a:solidFill>
            <a:round/>
            <a:headEnd/>
            <a:tailEnd/>
          </a:ln>
        </p:spPr>
        <p:txBody>
          <a:bodyPr/>
          <a:lstStyle/>
          <a:p>
            <a:pPr eaLnBrk="0" hangingPunct="0"/>
            <a:endParaRPr lang="en-GB"/>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9"/>
          <p:cNvSpPr>
            <a:spLocks noGrp="1"/>
          </p:cNvSpPr>
          <p:nvPr>
            <p:ph type="title"/>
          </p:nvPr>
        </p:nvSpPr>
        <p:spPr>
          <a:xfrm>
            <a:off x="457200" y="641350"/>
            <a:ext cx="8229600" cy="323165"/>
          </a:xfrm>
        </p:spPr>
        <p:txBody>
          <a:bodyPr/>
          <a:lstStyle/>
          <a:p>
            <a:r>
              <a:rPr lang="en-GB" sz="1800"/>
              <a:t>Operating Systems</a:t>
            </a:r>
          </a:p>
        </p:txBody>
      </p:sp>
      <p:sp>
        <p:nvSpPr>
          <p:cNvPr id="21" name="Text Placeholder 20"/>
          <p:cNvSpPr>
            <a:spLocks noGrp="1"/>
          </p:cNvSpPr>
          <p:nvPr>
            <p:ph type="body" sz="quarter" idx="13"/>
          </p:nvPr>
        </p:nvSpPr>
        <p:spPr>
          <a:xfrm>
            <a:off x="694592" y="1838325"/>
            <a:ext cx="7772400" cy="476726"/>
          </a:xfrm>
          <a:solidFill>
            <a:srgbClr val="BCE4F6"/>
          </a:solidFill>
          <a:ln>
            <a:solidFill>
              <a:srgbClr val="7F7F7F"/>
            </a:solidFill>
          </a:ln>
        </p:spPr>
        <p:txBody>
          <a:bodyPr/>
          <a:lstStyle/>
          <a:p>
            <a:pPr>
              <a:defRPr/>
            </a:pPr>
            <a:r>
              <a:rPr>
                <a:solidFill>
                  <a:srgbClr val="7F7F7F"/>
                </a:solidFill>
              </a:rPr>
              <a:t>Operating</a:t>
            </a:r>
            <a:r>
              <a:t> </a:t>
            </a:r>
            <a:r>
              <a:rPr>
                <a:solidFill>
                  <a:srgbClr val="7F7F7F"/>
                </a:solidFill>
              </a:rPr>
              <a:t>Systems</a:t>
            </a:r>
          </a:p>
        </p:txBody>
      </p:sp>
      <p:sp>
        <p:nvSpPr>
          <p:cNvPr id="22" name="Text Placeholder 21"/>
          <p:cNvSpPr>
            <a:spLocks noGrp="1"/>
          </p:cNvSpPr>
          <p:nvPr>
            <p:ph type="body" sz="quarter" idx="14"/>
          </p:nvPr>
        </p:nvSpPr>
        <p:spPr>
          <a:xfrm>
            <a:off x="694592" y="2644775"/>
            <a:ext cx="7772400" cy="476726"/>
          </a:xfrm>
          <a:effectLst>
            <a:outerShdw blurRad="63500" dist="38100" dir="2700000" algn="tl" rotWithShape="0">
              <a:prstClr val="black">
                <a:alpha val="40000"/>
              </a:prstClr>
            </a:outerShdw>
          </a:effectLst>
        </p:spPr>
        <p:txBody>
          <a:bodyPr/>
          <a:lstStyle/>
          <a:p>
            <a:pPr>
              <a:defRPr/>
            </a:pPr>
            <a:r>
              <a:rPr>
                <a:solidFill>
                  <a:srgbClr val="7F7F7F"/>
                </a:solidFill>
              </a:rPr>
              <a:t>Versions of UNIX</a:t>
            </a:r>
          </a:p>
        </p:txBody>
      </p:sp>
      <p:sp>
        <p:nvSpPr>
          <p:cNvPr id="23" name="Text Placeholder 22"/>
          <p:cNvSpPr>
            <a:spLocks noGrp="1"/>
          </p:cNvSpPr>
          <p:nvPr>
            <p:ph type="body" sz="quarter" idx="15"/>
          </p:nvPr>
        </p:nvSpPr>
        <p:spPr>
          <a:xfrm>
            <a:off x="694592" y="3452815"/>
            <a:ext cx="7772400" cy="593406"/>
          </a:xfrm>
        </p:spPr>
        <p:txBody>
          <a:bodyPr/>
          <a:lstStyle/>
          <a:p>
            <a:pPr>
              <a:defRPr/>
            </a:pPr>
            <a:r>
              <a:rPr dirty="0"/>
              <a:t>Unix Architecture</a:t>
            </a:r>
          </a:p>
          <a:p>
            <a:pPr>
              <a:defRPr/>
            </a:pPr>
            <a:endParaRPr dirty="0"/>
          </a:p>
        </p:txBody>
      </p:sp>
      <p:sp>
        <p:nvSpPr>
          <p:cNvPr id="24" name="Text Placeholder 23"/>
          <p:cNvSpPr>
            <a:spLocks noGrp="1"/>
          </p:cNvSpPr>
          <p:nvPr>
            <p:ph type="body" sz="quarter" idx="16"/>
          </p:nvPr>
        </p:nvSpPr>
        <p:spPr>
          <a:xfrm>
            <a:off x="694592" y="4259263"/>
            <a:ext cx="7772400" cy="476726"/>
          </a:xfrm>
        </p:spPr>
        <p:txBody>
          <a:bodyPr/>
          <a:lstStyle/>
          <a:p>
            <a:pPr>
              <a:defRPr/>
            </a:pPr>
            <a:r>
              <a:rPr>
                <a:solidFill>
                  <a:srgbClr val="7F7F7F"/>
                </a:solidFill>
              </a:rPr>
              <a:t>Logging In &amp; Out</a:t>
            </a:r>
          </a:p>
        </p:txBody>
      </p:sp>
      <p:sp>
        <p:nvSpPr>
          <p:cNvPr id="7" name="Text Placeholder 23"/>
          <p:cNvSpPr>
            <a:spLocks noGrp="1"/>
          </p:cNvSpPr>
          <p:nvPr>
            <p:ph type="body" sz="quarter" idx="16"/>
          </p:nvPr>
        </p:nvSpPr>
        <p:spPr>
          <a:xfrm>
            <a:off x="694592" y="5065713"/>
            <a:ext cx="7772400" cy="476726"/>
          </a:xfrm>
          <a:solidFill>
            <a:srgbClr val="2EABE2"/>
          </a:solidFill>
          <a:ln>
            <a:solidFill>
              <a:srgbClr val="333399"/>
            </a:solidFill>
          </a:ln>
        </p:spPr>
        <p:txBody>
          <a:bodyPr/>
          <a:lstStyle/>
          <a:p>
            <a:pPr>
              <a:defRPr/>
            </a:pPr>
            <a:r>
              <a:rPr>
                <a:solidFill>
                  <a:srgbClr val="333399"/>
                </a:solidFill>
              </a:rPr>
              <a:t>Commands &amp; Getting help</a:t>
            </a:r>
          </a:p>
        </p:txBody>
      </p:sp>
    </p:spTree>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bwMode="auto">
          <a:xfrm>
            <a:off x="1058008" y="5535614"/>
            <a:ext cx="6501912" cy="408623"/>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a:spAutoFit/>
          </a:bodyPr>
          <a:lstStyle/>
          <a:p>
            <a:pPr>
              <a:defRPr/>
            </a:pPr>
            <a:r>
              <a:rPr lang="en-GB" b="1" dirty="0">
                <a:latin typeface="Courier New" pitchFamily="49" charset="0"/>
                <a:cs typeface="Courier New" pitchFamily="49" charset="0"/>
              </a:rPr>
              <a:t>Command –option(s) </a:t>
            </a:r>
            <a:r>
              <a:rPr lang="en-GB" b="1">
                <a:latin typeface="Courier New" pitchFamily="49" charset="0"/>
                <a:cs typeface="Courier New" pitchFamily="49" charset="0"/>
              </a:rPr>
              <a:t>arg1 </a:t>
            </a:r>
            <a:endParaRPr lang="en-US" sz="1800" b="1" dirty="0">
              <a:solidFill>
                <a:srgbClr val="333399"/>
              </a:solidFill>
            </a:endParaRPr>
          </a:p>
        </p:txBody>
      </p:sp>
      <p:sp>
        <p:nvSpPr>
          <p:cNvPr id="2" name="Title 1"/>
          <p:cNvSpPr>
            <a:spLocks noGrp="1"/>
          </p:cNvSpPr>
          <p:nvPr>
            <p:ph type="title"/>
          </p:nvPr>
        </p:nvSpPr>
        <p:spPr>
          <a:xfrm>
            <a:off x="612531" y="881064"/>
            <a:ext cx="8531469" cy="504825"/>
          </a:xfrm>
        </p:spPr>
        <p:txBody>
          <a:bodyPr>
            <a:normAutofit fontScale="90000"/>
          </a:bodyPr>
          <a:lstStyle/>
          <a:p>
            <a:pPr fontAlgn="auto">
              <a:spcAft>
                <a:spcPts val="0"/>
              </a:spcAft>
              <a:defRPr/>
            </a:pPr>
            <a:r>
              <a:rPr lang="en-GB" sz="3100"/>
              <a:t>Commands &amp; Getting Help</a:t>
            </a:r>
            <a:endParaRPr lang="en-GB" sz="1800" dirty="0"/>
          </a:p>
        </p:txBody>
      </p:sp>
      <p:sp>
        <p:nvSpPr>
          <p:cNvPr id="4" name="Rounded Rectangle 3"/>
          <p:cNvSpPr/>
          <p:nvPr/>
        </p:nvSpPr>
        <p:spPr>
          <a:xfrm>
            <a:off x="1084385" y="2425755"/>
            <a:ext cx="6501912" cy="2211706"/>
          </a:xfrm>
          <a:prstGeom prst="roundRect">
            <a:avLst/>
          </a:prstGeom>
        </p:spPr>
        <p:style>
          <a:lnRef idx="1">
            <a:schemeClr val="accent5"/>
          </a:lnRef>
          <a:fillRef idx="2">
            <a:schemeClr val="accent5"/>
          </a:fillRef>
          <a:effectRef idx="1">
            <a:schemeClr val="accent5"/>
          </a:effectRef>
          <a:fontRef idx="minor">
            <a:schemeClr val="dk1"/>
          </a:fontRef>
        </p:style>
        <p:txBody>
          <a:bodyPr/>
          <a:lstStyle/>
          <a:p>
            <a:pPr fontAlgn="auto">
              <a:spcBef>
                <a:spcPts val="0"/>
              </a:spcBef>
              <a:spcAft>
                <a:spcPts val="0"/>
              </a:spcAft>
              <a:defRPr/>
            </a:pPr>
            <a:r>
              <a:rPr lang="en-GB" sz="2000" b="1" dirty="0" smtClean="0">
                <a:latin typeface="Lucida Console" pitchFamily="49" charset="0"/>
                <a:cs typeface="Courier New" pitchFamily="49" charset="0"/>
              </a:rPr>
              <a:t/>
            </a:r>
            <a:br>
              <a:rPr lang="en-GB" sz="2000" b="1" dirty="0" smtClean="0">
                <a:latin typeface="Lucida Console" pitchFamily="49" charset="0"/>
                <a:cs typeface="Courier New" pitchFamily="49" charset="0"/>
              </a:rPr>
            </a:br>
            <a:r>
              <a:rPr lang="en-GB" sz="2000" b="1" dirty="0" err="1" smtClean="0">
                <a:latin typeface="Lucida Console" pitchFamily="49" charset="0"/>
                <a:cs typeface="Courier New" pitchFamily="49" charset="0"/>
              </a:rPr>
              <a:t>ps</a:t>
            </a:r>
            <a:endParaRPr lang="en-GB" sz="2000" b="1" dirty="0" smtClean="0">
              <a:latin typeface="Lucida Console" pitchFamily="49" charset="0"/>
              <a:cs typeface="Courier New" pitchFamily="49" charset="0"/>
            </a:endParaRPr>
          </a:p>
          <a:p>
            <a:pPr fontAlgn="auto">
              <a:spcBef>
                <a:spcPts val="0"/>
              </a:spcBef>
              <a:spcAft>
                <a:spcPts val="0"/>
              </a:spcAft>
              <a:defRPr/>
            </a:pPr>
            <a:endParaRPr lang="en-GB" sz="2000" b="1" dirty="0" smtClean="0">
              <a:latin typeface="Lucida Console" pitchFamily="49" charset="0"/>
              <a:cs typeface="Courier New" pitchFamily="49" charset="0"/>
            </a:endParaRPr>
          </a:p>
          <a:p>
            <a:pPr fontAlgn="auto">
              <a:spcBef>
                <a:spcPts val="0"/>
              </a:spcBef>
              <a:spcAft>
                <a:spcPts val="0"/>
              </a:spcAft>
              <a:defRPr/>
            </a:pPr>
            <a:r>
              <a:rPr lang="en-GB" sz="2000" b="1" dirty="0" err="1">
                <a:latin typeface="Lucida Console" pitchFamily="49" charset="0"/>
                <a:cs typeface="Courier New" pitchFamily="49" charset="0"/>
              </a:rPr>
              <a:t>p</a:t>
            </a:r>
            <a:r>
              <a:rPr lang="en-GB" sz="2000" b="1" dirty="0" err="1" smtClean="0">
                <a:latin typeface="Lucida Console" pitchFamily="49" charset="0"/>
                <a:cs typeface="Courier New" pitchFamily="49" charset="0"/>
              </a:rPr>
              <a:t>s</a:t>
            </a:r>
            <a:r>
              <a:rPr lang="en-GB" sz="2000" b="1" dirty="0" smtClean="0">
                <a:latin typeface="Lucida Console" pitchFamily="49" charset="0"/>
                <a:cs typeface="Courier New" pitchFamily="49" charset="0"/>
              </a:rPr>
              <a:t>	-f </a:t>
            </a:r>
            <a:endParaRPr lang="en-GB" sz="2000" b="1" dirty="0">
              <a:latin typeface="Lucida Console" pitchFamily="49" charset="0"/>
              <a:cs typeface="Courier New" pitchFamily="49" charset="0"/>
            </a:endParaRPr>
          </a:p>
          <a:p>
            <a:pPr fontAlgn="auto">
              <a:spcBef>
                <a:spcPts val="0"/>
              </a:spcBef>
              <a:spcAft>
                <a:spcPts val="0"/>
              </a:spcAft>
              <a:defRPr/>
            </a:pPr>
            <a:endParaRPr lang="en-GB" sz="2000" b="1" dirty="0">
              <a:latin typeface="Lucida Console" pitchFamily="49" charset="0"/>
              <a:cs typeface="Courier New" pitchFamily="49" charset="0"/>
            </a:endParaRPr>
          </a:p>
          <a:p>
            <a:pPr fontAlgn="auto">
              <a:spcBef>
                <a:spcPts val="0"/>
              </a:spcBef>
              <a:spcAft>
                <a:spcPts val="0"/>
              </a:spcAft>
              <a:defRPr/>
            </a:pPr>
            <a:r>
              <a:rPr lang="en-GB" sz="2000" b="1" dirty="0" err="1">
                <a:latin typeface="Lucida Console" pitchFamily="49" charset="0"/>
                <a:cs typeface="Courier New" pitchFamily="49" charset="0"/>
              </a:rPr>
              <a:t>ps</a:t>
            </a:r>
            <a:r>
              <a:rPr lang="en-GB" sz="2000" b="1" dirty="0">
                <a:latin typeface="Lucida Console" pitchFamily="49" charset="0"/>
                <a:cs typeface="Courier New" pitchFamily="49" charset="0"/>
              </a:rPr>
              <a:t> </a:t>
            </a:r>
            <a:r>
              <a:rPr lang="en-GB" sz="2000" b="1" dirty="0" smtClean="0">
                <a:latin typeface="Lucida Console" pitchFamily="49" charset="0"/>
                <a:cs typeface="Courier New" pitchFamily="49" charset="0"/>
              </a:rPr>
              <a:t>	–u	</a:t>
            </a:r>
            <a:r>
              <a:rPr lang="en-GB" sz="2000" b="1" dirty="0">
                <a:latin typeface="Lucida Console" pitchFamily="49" charset="0"/>
                <a:cs typeface="Courier New" pitchFamily="49" charset="0"/>
              </a:rPr>
              <a:t>	</a:t>
            </a:r>
            <a:r>
              <a:rPr lang="en-GB" sz="2000" b="1" dirty="0" err="1" smtClean="0">
                <a:latin typeface="Lucida Console" pitchFamily="49" charset="0"/>
                <a:cs typeface="Courier New" pitchFamily="49" charset="0"/>
              </a:rPr>
              <a:t>judy</a:t>
            </a:r>
            <a:endParaRPr lang="en-GB" sz="2000" b="1" dirty="0">
              <a:latin typeface="Lucida Console" pitchFamily="49" charset="0"/>
              <a:cs typeface="Courier New" pitchFamily="49" charset="0"/>
            </a:endParaRPr>
          </a:p>
          <a:p>
            <a:pPr fontAlgn="auto">
              <a:spcBef>
                <a:spcPts val="0"/>
              </a:spcBef>
              <a:spcAft>
                <a:spcPts val="0"/>
              </a:spcAft>
              <a:defRPr/>
            </a:pPr>
            <a:endParaRPr lang="en-GB" sz="2000" b="1" dirty="0">
              <a:latin typeface="Lucida Console" pitchFamily="49" charset="0"/>
              <a:cs typeface="Courier New" pitchFamily="49" charset="0"/>
            </a:endParaRPr>
          </a:p>
          <a:p>
            <a:pPr fontAlgn="auto">
              <a:spcBef>
                <a:spcPts val="0"/>
              </a:spcBef>
              <a:spcAft>
                <a:spcPts val="0"/>
              </a:spcAft>
              <a:defRPr/>
            </a:pPr>
            <a:r>
              <a:rPr lang="en-GB" sz="2000" b="1" dirty="0" smtClean="0">
                <a:latin typeface="Lucida Console" pitchFamily="49" charset="0"/>
                <a:cs typeface="Courier New" pitchFamily="49" charset="0"/>
              </a:rPr>
              <a:t>   </a:t>
            </a:r>
            <a:endParaRPr lang="en-GB" b="1" dirty="0">
              <a:latin typeface="Lucida Console" pitchFamily="49" charset="0"/>
            </a:endParaRPr>
          </a:p>
          <a:p>
            <a:pPr fontAlgn="auto">
              <a:spcBef>
                <a:spcPts val="0"/>
              </a:spcBef>
              <a:spcAft>
                <a:spcPts val="0"/>
              </a:spcAft>
              <a:defRPr/>
            </a:pPr>
            <a:endParaRPr lang="en-GB" b="1" dirty="0"/>
          </a:p>
        </p:txBody>
      </p:sp>
      <p:sp>
        <p:nvSpPr>
          <p:cNvPr id="5" name="Rounded Rectangle 4"/>
          <p:cNvSpPr/>
          <p:nvPr/>
        </p:nvSpPr>
        <p:spPr bwMode="auto">
          <a:xfrm>
            <a:off x="1058008" y="1816100"/>
            <a:ext cx="6501912" cy="408623"/>
          </a:xfrm>
          <a:prstGeom prst="roundRect">
            <a:avLst/>
          </a:prstGeom>
          <a:solidFill>
            <a:srgbClr val="BCE4F6"/>
          </a:solidFill>
          <a:ln w="25400" cap="flat" cmpd="sng" algn="ctr">
            <a:solidFill>
              <a:srgbClr val="333399"/>
            </a:solidFill>
            <a:prstDash val="solid"/>
            <a:round/>
            <a:headEnd type="none" w="med" len="med"/>
            <a:tailEnd type="none" w="med" len="med"/>
          </a:ln>
          <a:effectLst>
            <a:outerShdw blurRad="50800" dist="38100" dir="2700000" algn="tl" rotWithShape="0">
              <a:prstClr val="black">
                <a:alpha val="40000"/>
              </a:prstClr>
            </a:outerShdw>
          </a:effectLst>
        </p:spPr>
        <p:txBody>
          <a:bodyPr>
            <a:spAutoFit/>
          </a:bodyPr>
          <a:lstStyle/>
          <a:p>
            <a:pPr algn="ctr">
              <a:defRPr/>
            </a:pPr>
            <a:r>
              <a:rPr lang="en-GB" b="1" dirty="0">
                <a:latin typeface="Courier New" pitchFamily="49" charset="0"/>
                <a:cs typeface="Courier New" pitchFamily="49" charset="0"/>
              </a:rPr>
              <a:t>Command –option(s) arg1 arg2 argN</a:t>
            </a:r>
            <a:endParaRPr lang="en-US" sz="1800" b="1" dirty="0">
              <a:solidFill>
                <a:srgbClr val="333399"/>
              </a:solidFill>
            </a:endParaRPr>
          </a:p>
        </p:txBody>
      </p:sp>
      <p:sp>
        <p:nvSpPr>
          <p:cNvPr id="19462" name="Oval 5"/>
          <p:cNvSpPr>
            <a:spLocks noChangeArrowheads="1"/>
          </p:cNvSpPr>
          <p:nvPr/>
        </p:nvSpPr>
        <p:spPr bwMode="auto">
          <a:xfrm>
            <a:off x="1157153" y="4041639"/>
            <a:ext cx="581758" cy="609600"/>
          </a:xfrm>
          <a:prstGeom prst="ellipse">
            <a:avLst/>
          </a:prstGeom>
          <a:noFill/>
          <a:ln w="15875" algn="ctr">
            <a:solidFill>
              <a:schemeClr val="tx1"/>
            </a:solidFill>
            <a:round/>
            <a:headEnd/>
            <a:tailEnd/>
          </a:ln>
        </p:spPr>
        <p:txBody>
          <a:bodyPr/>
          <a:lstStyle/>
          <a:p>
            <a:pPr eaLnBrk="0" hangingPunct="0"/>
            <a:endParaRPr lang="en-GB"/>
          </a:p>
        </p:txBody>
      </p:sp>
      <p:cxnSp>
        <p:nvCxnSpPr>
          <p:cNvPr id="8" name="Straight Arrow Connector 7"/>
          <p:cNvCxnSpPr>
            <a:stCxn id="19462" idx="4"/>
          </p:cNvCxnSpPr>
          <p:nvPr/>
        </p:nvCxnSpPr>
        <p:spPr bwMode="auto">
          <a:xfrm>
            <a:off x="1448032" y="4651239"/>
            <a:ext cx="257704" cy="978603"/>
          </a:xfrm>
          <a:prstGeom prst="straightConnector1">
            <a:avLst/>
          </a:prstGeom>
          <a:ln>
            <a:headEnd type="none" w="med" len="med"/>
            <a:tailEnd type="arrow"/>
          </a:ln>
        </p:spPr>
        <p:style>
          <a:lnRef idx="2">
            <a:schemeClr val="accent2"/>
          </a:lnRef>
          <a:fillRef idx="0">
            <a:schemeClr val="accent2"/>
          </a:fillRef>
          <a:effectRef idx="1">
            <a:schemeClr val="accent2"/>
          </a:effectRef>
          <a:fontRef idx="minor">
            <a:schemeClr val="tx1"/>
          </a:fontRef>
        </p:style>
      </p:cxnSp>
      <p:sp>
        <p:nvSpPr>
          <p:cNvPr id="19464" name="Oval 11"/>
          <p:cNvSpPr>
            <a:spLocks noChangeArrowheads="1"/>
          </p:cNvSpPr>
          <p:nvPr/>
        </p:nvSpPr>
        <p:spPr bwMode="auto">
          <a:xfrm>
            <a:off x="2120341" y="4041639"/>
            <a:ext cx="581758" cy="619125"/>
          </a:xfrm>
          <a:prstGeom prst="ellipse">
            <a:avLst/>
          </a:prstGeom>
          <a:noFill/>
          <a:ln w="15875" algn="ctr">
            <a:solidFill>
              <a:schemeClr val="tx1"/>
            </a:solidFill>
            <a:round/>
            <a:headEnd/>
            <a:tailEnd/>
          </a:ln>
        </p:spPr>
        <p:txBody>
          <a:bodyPr/>
          <a:lstStyle/>
          <a:p>
            <a:pPr eaLnBrk="0" hangingPunct="0"/>
            <a:endParaRPr lang="en-GB"/>
          </a:p>
        </p:txBody>
      </p:sp>
      <p:cxnSp>
        <p:nvCxnSpPr>
          <p:cNvPr id="13" name="Straight Arrow Connector 12"/>
          <p:cNvCxnSpPr>
            <a:stCxn id="19464" idx="4"/>
          </p:cNvCxnSpPr>
          <p:nvPr/>
        </p:nvCxnSpPr>
        <p:spPr bwMode="auto">
          <a:xfrm>
            <a:off x="2411220" y="4660764"/>
            <a:ext cx="514860" cy="969078"/>
          </a:xfrm>
          <a:prstGeom prst="straightConnector1">
            <a:avLst/>
          </a:prstGeom>
          <a:ln>
            <a:headEnd type="none" w="med" len="med"/>
            <a:tailEnd type="arrow"/>
          </a:ln>
        </p:spPr>
        <p:style>
          <a:lnRef idx="2">
            <a:schemeClr val="accent2"/>
          </a:lnRef>
          <a:fillRef idx="0">
            <a:schemeClr val="accent2"/>
          </a:fillRef>
          <a:effectRef idx="1">
            <a:schemeClr val="accent2"/>
          </a:effectRef>
          <a:fontRef idx="minor">
            <a:schemeClr val="tx1"/>
          </a:fontRef>
        </p:style>
      </p:cxnSp>
      <p:sp>
        <p:nvSpPr>
          <p:cNvPr id="19466" name="Oval 14"/>
          <p:cNvSpPr>
            <a:spLocks noChangeArrowheads="1"/>
          </p:cNvSpPr>
          <p:nvPr/>
        </p:nvSpPr>
        <p:spPr bwMode="auto">
          <a:xfrm>
            <a:off x="3090175" y="3998128"/>
            <a:ext cx="703385" cy="619125"/>
          </a:xfrm>
          <a:prstGeom prst="ellipse">
            <a:avLst/>
          </a:prstGeom>
          <a:noFill/>
          <a:ln w="15875" algn="ctr">
            <a:solidFill>
              <a:schemeClr val="tx1"/>
            </a:solidFill>
            <a:round/>
            <a:headEnd/>
            <a:tailEnd/>
          </a:ln>
        </p:spPr>
        <p:txBody>
          <a:bodyPr/>
          <a:lstStyle/>
          <a:p>
            <a:pPr eaLnBrk="0" hangingPunct="0"/>
            <a:endParaRPr lang="en-GB"/>
          </a:p>
        </p:txBody>
      </p:sp>
      <p:cxnSp>
        <p:nvCxnSpPr>
          <p:cNvPr id="16" name="Straight Arrow Connector 15"/>
          <p:cNvCxnSpPr>
            <a:stCxn id="19466" idx="4"/>
          </p:cNvCxnSpPr>
          <p:nvPr/>
        </p:nvCxnSpPr>
        <p:spPr bwMode="auto">
          <a:xfrm>
            <a:off x="3441868" y="4617253"/>
            <a:ext cx="554060" cy="1012589"/>
          </a:xfrm>
          <a:prstGeom prst="straightConnector1">
            <a:avLst/>
          </a:prstGeom>
          <a:ln>
            <a:headEnd type="none" w="med" len="med"/>
            <a:tailEnd type="arrow"/>
          </a:ln>
        </p:spPr>
        <p:style>
          <a:lnRef idx="2">
            <a:schemeClr val="accent2"/>
          </a:lnRef>
          <a:fillRef idx="0">
            <a:schemeClr val="accent2"/>
          </a:fillRef>
          <a:effectRef idx="1">
            <a:schemeClr val="accent2"/>
          </a:effectRef>
          <a:fontRef idx="minor">
            <a:schemeClr val="tx1"/>
          </a:fontRef>
        </p:style>
      </p:cxn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641350"/>
            <a:ext cx="8229600" cy="323165"/>
          </a:xfrm>
        </p:spPr>
        <p:txBody>
          <a:bodyPr/>
          <a:lstStyle/>
          <a:p>
            <a:r>
              <a:rPr lang="en-GB" sz="1800"/>
              <a:t>Questions?</a:t>
            </a:r>
          </a:p>
        </p:txBody>
      </p:sp>
      <p:pic>
        <p:nvPicPr>
          <p:cNvPr id="20483" name="Picture 2" descr="\\fdm-mail02\home\rob.jones\My Pictures\Microsoft Clip Organizer\00401828.jpg"/>
          <p:cNvPicPr>
            <a:picLocks noChangeAspect="1" noChangeArrowheads="1"/>
          </p:cNvPicPr>
          <p:nvPr/>
        </p:nvPicPr>
        <p:blipFill>
          <a:blip r:embed="rId2"/>
          <a:srcRect/>
          <a:stretch>
            <a:fillRect/>
          </a:stretch>
        </p:blipFill>
        <p:spPr bwMode="auto">
          <a:xfrm>
            <a:off x="3090496" y="2674939"/>
            <a:ext cx="2901462" cy="3138487"/>
          </a:xfrm>
          <a:prstGeom prst="rect">
            <a:avLst/>
          </a:prstGeom>
          <a:noFill/>
          <a:ln w="9525">
            <a:noFill/>
            <a:miter lim="800000"/>
            <a:headEnd/>
            <a:tailEnd/>
          </a:ln>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641350"/>
            <a:ext cx="8229600" cy="323165"/>
          </a:xfrm>
        </p:spPr>
        <p:txBody>
          <a:bodyPr/>
          <a:lstStyle/>
          <a:p>
            <a:r>
              <a:rPr lang="en-GB" sz="1800"/>
              <a:t>Module objectives</a:t>
            </a:r>
            <a:endParaRPr lang="en-US" sz="1800"/>
          </a:p>
        </p:txBody>
      </p:sp>
      <p:sp>
        <p:nvSpPr>
          <p:cNvPr id="6147" name="Rectangle 3"/>
          <p:cNvSpPr>
            <a:spLocks noGrp="1" noChangeArrowheads="1"/>
          </p:cNvSpPr>
          <p:nvPr>
            <p:ph idx="1"/>
          </p:nvPr>
        </p:nvSpPr>
        <p:spPr/>
        <p:txBody>
          <a:bodyPr/>
          <a:lstStyle/>
          <a:p>
            <a:pPr>
              <a:buFontTx/>
              <a:buNone/>
            </a:pPr>
            <a:r>
              <a:rPr lang="en-GB" b="1" dirty="0"/>
              <a:t>After completing this module you will be able to:</a:t>
            </a:r>
          </a:p>
          <a:p>
            <a:pPr>
              <a:buFont typeface="Arial" panose="020B0604020202020204" pitchFamily="34" charset="0"/>
              <a:buChar char="•"/>
            </a:pPr>
            <a:r>
              <a:rPr lang="en-GB" dirty="0"/>
              <a:t>Explain what an Operating System is</a:t>
            </a:r>
          </a:p>
          <a:p>
            <a:pPr>
              <a:buFont typeface="Arial" panose="020B0604020202020204" pitchFamily="34" charset="0"/>
              <a:buChar char="•"/>
            </a:pPr>
            <a:r>
              <a:rPr lang="en-GB" dirty="0"/>
              <a:t>List the major components of UNIX</a:t>
            </a:r>
          </a:p>
          <a:p>
            <a:pPr>
              <a:buFont typeface="Arial" panose="020B0604020202020204" pitchFamily="34" charset="0"/>
              <a:buChar char="•"/>
            </a:pPr>
            <a:r>
              <a:rPr lang="en-GB" dirty="0"/>
              <a:t>Log in and Log out of a UNIX system</a:t>
            </a:r>
          </a:p>
          <a:p>
            <a:pPr>
              <a:buFont typeface="Arial" panose="020B0604020202020204" pitchFamily="34" charset="0"/>
              <a:buChar char="•"/>
            </a:pPr>
            <a:r>
              <a:rPr lang="en-GB" dirty="0"/>
              <a:t>Be able to configure the connection settings</a:t>
            </a:r>
          </a:p>
          <a:p>
            <a:pPr>
              <a:buFont typeface="Arial" panose="020B0604020202020204" pitchFamily="34" charset="0"/>
              <a:buChar char="•"/>
            </a:pPr>
            <a:r>
              <a:rPr lang="en-GB" dirty="0"/>
              <a:t>Describe the general format of UNIX commands</a:t>
            </a:r>
          </a:p>
          <a:p>
            <a:pPr>
              <a:buFont typeface="Arial" panose="020B0604020202020204" pitchFamily="34" charset="0"/>
              <a:buChar char="•"/>
            </a:pPr>
            <a:r>
              <a:rPr lang="en-GB" dirty="0"/>
              <a:t>Use the UNIX help facility</a:t>
            </a:r>
          </a:p>
          <a:p>
            <a:pPr>
              <a:buFontTx/>
              <a:buNone/>
            </a:pPr>
            <a:endParaRPr lang="en-GB" dirty="0"/>
          </a:p>
          <a:p>
            <a:endParaRPr lang="en-GB" dirty="0"/>
          </a:p>
          <a:p>
            <a:endParaRPr lang="en-GB" dirty="0"/>
          </a:p>
          <a:p>
            <a:endParaRPr lang="en-GB" dirty="0"/>
          </a:p>
          <a:p>
            <a:endParaRPr lang="en-GB"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9"/>
          <p:cNvSpPr>
            <a:spLocks noGrp="1"/>
          </p:cNvSpPr>
          <p:nvPr>
            <p:ph type="title"/>
          </p:nvPr>
        </p:nvSpPr>
        <p:spPr>
          <a:xfrm>
            <a:off x="457200" y="641350"/>
            <a:ext cx="8229600" cy="323165"/>
          </a:xfrm>
        </p:spPr>
        <p:txBody>
          <a:bodyPr/>
          <a:lstStyle/>
          <a:p>
            <a:r>
              <a:rPr lang="en-GB" sz="1800"/>
              <a:t>Operating Systems</a:t>
            </a:r>
          </a:p>
        </p:txBody>
      </p:sp>
      <p:sp>
        <p:nvSpPr>
          <p:cNvPr id="21" name="Text Placeholder 20"/>
          <p:cNvSpPr>
            <a:spLocks noGrp="1"/>
          </p:cNvSpPr>
          <p:nvPr>
            <p:ph type="body" sz="quarter" idx="13"/>
          </p:nvPr>
        </p:nvSpPr>
        <p:spPr>
          <a:xfrm>
            <a:off x="694592" y="1838325"/>
            <a:ext cx="7772400" cy="476726"/>
          </a:xfrm>
        </p:spPr>
        <p:txBody>
          <a:bodyPr/>
          <a:lstStyle/>
          <a:p>
            <a:pPr>
              <a:defRPr/>
            </a:pPr>
            <a:r>
              <a:t>Operating Systems</a:t>
            </a:r>
          </a:p>
        </p:txBody>
      </p:sp>
      <p:sp>
        <p:nvSpPr>
          <p:cNvPr id="22" name="Text Placeholder 21"/>
          <p:cNvSpPr>
            <a:spLocks noGrp="1"/>
          </p:cNvSpPr>
          <p:nvPr>
            <p:ph type="body" sz="quarter" idx="14"/>
          </p:nvPr>
        </p:nvSpPr>
        <p:spPr>
          <a:xfrm>
            <a:off x="694592" y="2644775"/>
            <a:ext cx="7772400" cy="476726"/>
          </a:xfrm>
          <a:effectLst>
            <a:outerShdw blurRad="63500" dist="38100" dir="2700000" algn="tl" rotWithShape="0">
              <a:prstClr val="black">
                <a:alpha val="40000"/>
              </a:prstClr>
            </a:outerShdw>
          </a:effectLst>
        </p:spPr>
        <p:txBody>
          <a:bodyPr/>
          <a:lstStyle/>
          <a:p>
            <a:pPr>
              <a:defRPr/>
            </a:pPr>
            <a:r>
              <a:t>Versions of UNIX</a:t>
            </a:r>
          </a:p>
        </p:txBody>
      </p:sp>
      <p:sp>
        <p:nvSpPr>
          <p:cNvPr id="23" name="Text Placeholder 22"/>
          <p:cNvSpPr>
            <a:spLocks noGrp="1"/>
          </p:cNvSpPr>
          <p:nvPr>
            <p:ph type="body" sz="quarter" idx="15"/>
          </p:nvPr>
        </p:nvSpPr>
        <p:spPr>
          <a:xfrm>
            <a:off x="694592" y="3452815"/>
            <a:ext cx="7772400" cy="490535"/>
          </a:xfrm>
        </p:spPr>
        <p:txBody>
          <a:bodyPr/>
          <a:lstStyle/>
          <a:p>
            <a:pPr>
              <a:defRPr/>
            </a:pPr>
            <a:r>
              <a:rPr dirty="0"/>
              <a:t>Unix Architecture</a:t>
            </a:r>
          </a:p>
          <a:p>
            <a:pPr>
              <a:defRPr/>
            </a:pPr>
            <a:endParaRPr dirty="0"/>
          </a:p>
        </p:txBody>
      </p:sp>
      <p:sp>
        <p:nvSpPr>
          <p:cNvPr id="24" name="Text Placeholder 23"/>
          <p:cNvSpPr>
            <a:spLocks noGrp="1"/>
          </p:cNvSpPr>
          <p:nvPr>
            <p:ph type="body" sz="quarter" idx="16"/>
          </p:nvPr>
        </p:nvSpPr>
        <p:spPr>
          <a:xfrm>
            <a:off x="694592" y="4259263"/>
            <a:ext cx="7772400" cy="476726"/>
          </a:xfrm>
        </p:spPr>
        <p:txBody>
          <a:bodyPr/>
          <a:lstStyle/>
          <a:p>
            <a:pPr>
              <a:defRPr/>
            </a:pPr>
            <a:r>
              <a:t>Logging In &amp; Out</a:t>
            </a:r>
          </a:p>
        </p:txBody>
      </p:sp>
      <p:sp>
        <p:nvSpPr>
          <p:cNvPr id="7" name="Text Placeholder 23"/>
          <p:cNvSpPr>
            <a:spLocks noGrp="1"/>
          </p:cNvSpPr>
          <p:nvPr>
            <p:ph type="body" sz="quarter" idx="16"/>
          </p:nvPr>
        </p:nvSpPr>
        <p:spPr>
          <a:xfrm>
            <a:off x="694592" y="5065713"/>
            <a:ext cx="7772400" cy="476726"/>
          </a:xfrm>
        </p:spPr>
        <p:txBody>
          <a:bodyPr/>
          <a:lstStyle/>
          <a:p>
            <a:pPr>
              <a:defRPr/>
            </a:pPr>
            <a:r>
              <a:t>Commands &amp; Getting help</a:t>
            </a:r>
          </a:p>
        </p:txBody>
      </p:sp>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7"/>
          <p:cNvSpPr>
            <a:spLocks noGrp="1"/>
          </p:cNvSpPr>
          <p:nvPr>
            <p:ph type="title"/>
          </p:nvPr>
        </p:nvSpPr>
        <p:spPr>
          <a:xfrm>
            <a:off x="457200" y="641350"/>
            <a:ext cx="8229600" cy="323165"/>
          </a:xfrm>
        </p:spPr>
        <p:txBody>
          <a:bodyPr/>
          <a:lstStyle/>
          <a:p>
            <a:r>
              <a:rPr lang="en-GB" sz="1800"/>
              <a:t>Operating Systems</a:t>
            </a:r>
          </a:p>
        </p:txBody>
      </p:sp>
      <p:sp>
        <p:nvSpPr>
          <p:cNvPr id="4" name="Content Placeholder 2"/>
          <p:cNvSpPr txBox="1">
            <a:spLocks/>
          </p:cNvSpPr>
          <p:nvPr/>
        </p:nvSpPr>
        <p:spPr>
          <a:xfrm>
            <a:off x="690197" y="1643063"/>
            <a:ext cx="7772400" cy="4438650"/>
          </a:xfrm>
          <a:prstGeom prst="rect">
            <a:avLst/>
          </a:prstGeom>
        </p:spPr>
        <p:txBody>
          <a:bodyPr/>
          <a:lstStyle/>
          <a:p>
            <a:pPr marL="342900" indent="-342900">
              <a:spcBef>
                <a:spcPts val="0"/>
              </a:spcBef>
              <a:spcAft>
                <a:spcPts val="1200"/>
              </a:spcAft>
              <a:buClr>
                <a:schemeClr val="accent6"/>
              </a:buClr>
              <a:buFont typeface="Wingdings" pitchFamily="2" charset="2"/>
              <a:buChar char="Ø"/>
              <a:defRPr/>
            </a:pPr>
            <a:endParaRPr lang="en-GB" sz="2200" kern="0" dirty="0">
              <a:latin typeface="+mn-lt"/>
              <a:ea typeface="+mn-ea"/>
            </a:endParaRPr>
          </a:p>
        </p:txBody>
      </p:sp>
      <p:sp>
        <p:nvSpPr>
          <p:cNvPr id="5" name="TextBox 4"/>
          <p:cNvSpPr txBox="1"/>
          <p:nvPr/>
        </p:nvSpPr>
        <p:spPr>
          <a:xfrm>
            <a:off x="844062" y="1600201"/>
            <a:ext cx="7406054" cy="1231106"/>
          </a:xfrm>
          <a:prstGeom prst="rect">
            <a:avLst/>
          </a:prstGeom>
          <a:noFill/>
        </p:spPr>
        <p:txBody>
          <a:bodyPr>
            <a:spAutoFit/>
          </a:bodyPr>
          <a:lstStyle/>
          <a:p>
            <a:pPr marL="342900" indent="-342900">
              <a:spcBef>
                <a:spcPts val="0"/>
              </a:spcBef>
              <a:spcAft>
                <a:spcPts val="1200"/>
              </a:spcAft>
              <a:buFont typeface="Arial" panose="020B0604020202020204" pitchFamily="34" charset="0"/>
              <a:buChar char="•"/>
              <a:defRPr/>
            </a:pPr>
            <a:r>
              <a:rPr lang="en-GB" kern="0" dirty="0"/>
              <a:t>What is an Operating System (OS)?</a:t>
            </a:r>
          </a:p>
          <a:p>
            <a:pPr marL="342900" indent="-342900">
              <a:spcBef>
                <a:spcPts val="0"/>
              </a:spcBef>
              <a:spcAft>
                <a:spcPts val="1200"/>
              </a:spcAft>
              <a:buClr>
                <a:srgbClr val="333399"/>
              </a:buClr>
              <a:defRPr/>
            </a:pPr>
            <a:endParaRPr lang="en-GB" kern="0" dirty="0"/>
          </a:p>
          <a:p>
            <a:pPr marL="342900" indent="-342900">
              <a:spcBef>
                <a:spcPts val="0"/>
              </a:spcBef>
              <a:spcAft>
                <a:spcPts val="1200"/>
              </a:spcAft>
              <a:buClr>
                <a:srgbClr val="333399"/>
              </a:buClr>
              <a:defRPr/>
            </a:pPr>
            <a:endParaRPr lang="en-GB" kern="0" dirty="0"/>
          </a:p>
        </p:txBody>
      </p:sp>
      <p:sp>
        <p:nvSpPr>
          <p:cNvPr id="6" name="Rounded Rectangle 5"/>
          <p:cNvSpPr/>
          <p:nvPr/>
        </p:nvSpPr>
        <p:spPr bwMode="auto">
          <a:xfrm>
            <a:off x="1439008" y="2487613"/>
            <a:ext cx="6529754" cy="3473450"/>
          </a:xfrm>
          <a:prstGeom prst="roundRect">
            <a:avLst/>
          </a:prstGeom>
          <a:solidFill>
            <a:schemeClr val="accent4">
              <a:lumMod val="40000"/>
              <a:lumOff val="60000"/>
            </a:schemeClr>
          </a:solidFill>
          <a:ln w="25400" cap="flat" cmpd="sng" algn="ctr">
            <a:solidFill>
              <a:srgbClr val="333399"/>
            </a:solidFill>
            <a:prstDash val="solid"/>
            <a:round/>
            <a:headEnd type="none" w="med" len="med"/>
            <a:tailEnd type="none" w="med" len="med"/>
          </a:ln>
          <a:effectLst>
            <a:outerShdw blurRad="50800" dist="38100" dir="2700000" algn="tl" rotWithShape="0">
              <a:prstClr val="black">
                <a:alpha val="40000"/>
              </a:prstClr>
            </a:outerShdw>
          </a:effectLst>
        </p:spPr>
        <p:txBody>
          <a:bodyPr>
            <a:spAutoFit/>
          </a:bodyPr>
          <a:lstStyle/>
          <a:p>
            <a:pPr>
              <a:defRPr/>
            </a:pPr>
            <a:r>
              <a:rPr lang="en-GB" sz="1800" dirty="0">
                <a:solidFill>
                  <a:srgbClr val="333399"/>
                </a:solidFill>
              </a:rPr>
              <a:t>A program to run other programs on a computer</a:t>
            </a:r>
          </a:p>
          <a:p>
            <a:pPr>
              <a:defRPr/>
            </a:pPr>
            <a:endParaRPr lang="en-GB" sz="1800" dirty="0">
              <a:solidFill>
                <a:srgbClr val="333399"/>
              </a:solidFill>
            </a:endParaRPr>
          </a:p>
          <a:p>
            <a:pPr>
              <a:defRPr/>
            </a:pPr>
            <a:r>
              <a:rPr lang="en-GB" sz="1800" dirty="0">
                <a:solidFill>
                  <a:srgbClr val="333399"/>
                </a:solidFill>
              </a:rPr>
              <a:t>Responsible for managing software and hardware resources</a:t>
            </a:r>
          </a:p>
          <a:p>
            <a:pPr>
              <a:defRPr/>
            </a:pPr>
            <a:endParaRPr lang="en-GB" sz="1800" dirty="0">
              <a:solidFill>
                <a:srgbClr val="333399"/>
              </a:solidFill>
            </a:endParaRPr>
          </a:p>
          <a:p>
            <a:pPr>
              <a:defRPr/>
            </a:pPr>
            <a:r>
              <a:rPr lang="en-GB" sz="1800" dirty="0">
                <a:solidFill>
                  <a:srgbClr val="333399"/>
                </a:solidFill>
              </a:rPr>
              <a:t>Manages memory allocation</a:t>
            </a:r>
          </a:p>
          <a:p>
            <a:pPr>
              <a:defRPr/>
            </a:pPr>
            <a:endParaRPr lang="en-GB" sz="1800" dirty="0">
              <a:solidFill>
                <a:srgbClr val="333399"/>
              </a:solidFill>
            </a:endParaRPr>
          </a:p>
          <a:p>
            <a:pPr>
              <a:defRPr/>
            </a:pPr>
            <a:r>
              <a:rPr lang="en-GB" sz="1800" dirty="0">
                <a:solidFill>
                  <a:srgbClr val="333399"/>
                </a:solidFill>
              </a:rPr>
              <a:t>Manages I/O operations</a:t>
            </a:r>
          </a:p>
          <a:p>
            <a:pPr>
              <a:defRPr/>
            </a:pPr>
            <a:endParaRPr lang="en-GB" sz="1800" dirty="0">
              <a:solidFill>
                <a:srgbClr val="333399"/>
              </a:solidFill>
            </a:endParaRPr>
          </a:p>
          <a:p>
            <a:pPr>
              <a:defRPr/>
            </a:pPr>
            <a:r>
              <a:rPr lang="en-GB" sz="1800" dirty="0">
                <a:solidFill>
                  <a:srgbClr val="333399"/>
                </a:solidFill>
              </a:rPr>
              <a:t>Manages files</a:t>
            </a:r>
          </a:p>
          <a:p>
            <a:pPr>
              <a:defRPr/>
            </a:pPr>
            <a:endParaRPr lang="en-GB" sz="1800" dirty="0">
              <a:solidFill>
                <a:srgbClr val="333399"/>
              </a:solidFill>
            </a:endParaRPr>
          </a:p>
          <a:p>
            <a:pPr>
              <a:defRPr/>
            </a:pPr>
            <a:r>
              <a:rPr lang="en-GB" sz="1800" dirty="0">
                <a:solidFill>
                  <a:srgbClr val="333399"/>
                </a:solidFill>
              </a:rPr>
              <a:t>Controls computer peripherals</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7"/>
          <p:cNvSpPr>
            <a:spLocks noGrp="1"/>
          </p:cNvSpPr>
          <p:nvPr>
            <p:ph type="title"/>
          </p:nvPr>
        </p:nvSpPr>
        <p:spPr>
          <a:xfrm>
            <a:off x="457200" y="641350"/>
            <a:ext cx="8229600" cy="323165"/>
          </a:xfrm>
        </p:spPr>
        <p:txBody>
          <a:bodyPr/>
          <a:lstStyle/>
          <a:p>
            <a:r>
              <a:rPr lang="en-GB" sz="1800"/>
              <a:t>Operating Systems</a:t>
            </a:r>
          </a:p>
        </p:txBody>
      </p:sp>
      <p:sp>
        <p:nvSpPr>
          <p:cNvPr id="4" name="Content Placeholder 2"/>
          <p:cNvSpPr txBox="1">
            <a:spLocks/>
          </p:cNvSpPr>
          <p:nvPr/>
        </p:nvSpPr>
        <p:spPr>
          <a:xfrm>
            <a:off x="690197" y="1643063"/>
            <a:ext cx="7772400" cy="4438650"/>
          </a:xfrm>
          <a:prstGeom prst="rect">
            <a:avLst/>
          </a:prstGeom>
        </p:spPr>
        <p:txBody>
          <a:bodyPr/>
          <a:lstStyle/>
          <a:p>
            <a:pPr marL="342900" indent="-342900">
              <a:spcBef>
                <a:spcPts val="0"/>
              </a:spcBef>
              <a:spcAft>
                <a:spcPts val="1200"/>
              </a:spcAft>
              <a:buClr>
                <a:schemeClr val="accent6"/>
              </a:buClr>
              <a:buFont typeface="Wingdings" pitchFamily="2" charset="2"/>
              <a:buChar char="Ø"/>
              <a:defRPr/>
            </a:pPr>
            <a:endParaRPr lang="en-GB" sz="2200" kern="0" dirty="0">
              <a:latin typeface="+mn-lt"/>
              <a:ea typeface="+mn-ea"/>
            </a:endParaRPr>
          </a:p>
        </p:txBody>
      </p:sp>
      <p:sp>
        <p:nvSpPr>
          <p:cNvPr id="5" name="TextBox 4"/>
          <p:cNvSpPr txBox="1"/>
          <p:nvPr/>
        </p:nvSpPr>
        <p:spPr>
          <a:xfrm>
            <a:off x="844062" y="1452418"/>
            <a:ext cx="7406054" cy="1661993"/>
          </a:xfrm>
          <a:prstGeom prst="rect">
            <a:avLst/>
          </a:prstGeom>
          <a:noFill/>
        </p:spPr>
        <p:txBody>
          <a:bodyPr>
            <a:spAutoFit/>
          </a:bodyPr>
          <a:lstStyle/>
          <a:p>
            <a:pPr marL="342900" indent="-342900">
              <a:spcBef>
                <a:spcPts val="0"/>
              </a:spcBef>
              <a:spcAft>
                <a:spcPts val="1200"/>
              </a:spcAft>
              <a:buFont typeface="Arial" panose="020B0604020202020204" pitchFamily="34" charset="0"/>
              <a:buChar char="•"/>
              <a:defRPr/>
            </a:pPr>
            <a:r>
              <a:rPr lang="en-GB" kern="0" dirty="0"/>
              <a:t>Characteristics of an Operating System</a:t>
            </a:r>
          </a:p>
          <a:p>
            <a:pPr marL="342900" indent="-342900">
              <a:spcBef>
                <a:spcPts val="0"/>
              </a:spcBef>
              <a:spcAft>
                <a:spcPts val="1200"/>
              </a:spcAft>
              <a:buClr>
                <a:srgbClr val="333399"/>
              </a:buClr>
              <a:buFont typeface="Wingdings 3" pitchFamily="18" charset="2"/>
              <a:buChar char="}"/>
              <a:defRPr/>
            </a:pPr>
            <a:endParaRPr lang="en-GB" kern="0" dirty="0"/>
          </a:p>
          <a:p>
            <a:pPr marL="342900" indent="-342900">
              <a:spcBef>
                <a:spcPts val="0"/>
              </a:spcBef>
              <a:spcAft>
                <a:spcPts val="1200"/>
              </a:spcAft>
              <a:buClr>
                <a:srgbClr val="333399"/>
              </a:buClr>
              <a:defRPr/>
            </a:pPr>
            <a:endParaRPr lang="en-GB" kern="0" dirty="0"/>
          </a:p>
          <a:p>
            <a:pPr marL="342900" indent="-342900">
              <a:spcBef>
                <a:spcPts val="0"/>
              </a:spcBef>
              <a:spcAft>
                <a:spcPts val="1200"/>
              </a:spcAft>
              <a:buClr>
                <a:srgbClr val="333399"/>
              </a:buClr>
              <a:defRPr/>
            </a:pPr>
            <a:endParaRPr lang="en-GB" kern="0" dirty="0"/>
          </a:p>
        </p:txBody>
      </p:sp>
      <p:sp>
        <p:nvSpPr>
          <p:cNvPr id="6" name="Rounded Rectangle 5"/>
          <p:cNvSpPr/>
          <p:nvPr/>
        </p:nvSpPr>
        <p:spPr bwMode="auto">
          <a:xfrm>
            <a:off x="1439008" y="1972542"/>
            <a:ext cx="6529754" cy="4188381"/>
          </a:xfrm>
          <a:prstGeom prst="roundRect">
            <a:avLst/>
          </a:prstGeom>
          <a:solidFill>
            <a:schemeClr val="accent4">
              <a:lumMod val="40000"/>
              <a:lumOff val="60000"/>
            </a:schemeClr>
          </a:solidFill>
          <a:ln w="25400" cap="flat" cmpd="sng" algn="ctr">
            <a:solidFill>
              <a:srgbClr val="333399"/>
            </a:solidFill>
            <a:prstDash val="solid"/>
            <a:round/>
            <a:headEnd type="none" w="med" len="med"/>
            <a:tailEnd type="none" w="med" len="med"/>
          </a:ln>
          <a:effectLst>
            <a:outerShdw blurRad="50800" dist="38100" dir="2700000" algn="tl" rotWithShape="0">
              <a:prstClr val="black">
                <a:alpha val="40000"/>
              </a:prstClr>
            </a:outerShdw>
          </a:effectLst>
        </p:spPr>
        <p:txBody>
          <a:bodyPr>
            <a:spAutoFit/>
          </a:bodyPr>
          <a:lstStyle/>
          <a:p>
            <a:pPr>
              <a:defRPr/>
            </a:pPr>
            <a:r>
              <a:rPr lang="en-GB" sz="1600" b="1" dirty="0">
                <a:solidFill>
                  <a:srgbClr val="333399"/>
                </a:solidFill>
              </a:rPr>
              <a:t>Multiuser</a:t>
            </a:r>
          </a:p>
          <a:p>
            <a:pPr lvl="1">
              <a:defRPr/>
            </a:pPr>
            <a:r>
              <a:rPr lang="en-GB" sz="1600" dirty="0">
                <a:solidFill>
                  <a:srgbClr val="333399"/>
                </a:solidFill>
              </a:rPr>
              <a:t>Allows multiple users to share use the computer relatively independently, that is not see each other’s files.</a:t>
            </a:r>
          </a:p>
          <a:p>
            <a:pPr lvl="1">
              <a:defRPr/>
            </a:pPr>
            <a:endParaRPr lang="en-GB" sz="1600" dirty="0">
              <a:solidFill>
                <a:srgbClr val="333399"/>
              </a:solidFill>
            </a:endParaRPr>
          </a:p>
          <a:p>
            <a:pPr>
              <a:defRPr/>
            </a:pPr>
            <a:r>
              <a:rPr lang="en-GB" sz="1600" b="1" dirty="0">
                <a:solidFill>
                  <a:srgbClr val="333399"/>
                </a:solidFill>
              </a:rPr>
              <a:t>Multiprocessing / Multitasking</a:t>
            </a:r>
          </a:p>
          <a:p>
            <a:pPr lvl="1">
              <a:defRPr/>
            </a:pPr>
            <a:r>
              <a:rPr lang="en-GB" sz="1600" dirty="0">
                <a:solidFill>
                  <a:srgbClr val="333399"/>
                </a:solidFill>
              </a:rPr>
              <a:t>Allows multiple applications to run at the same time, even with just one </a:t>
            </a:r>
            <a:r>
              <a:rPr lang="en-GB" sz="1600" dirty="0" err="1">
                <a:solidFill>
                  <a:srgbClr val="333399"/>
                </a:solidFill>
              </a:rPr>
              <a:t>cpu</a:t>
            </a:r>
            <a:r>
              <a:rPr lang="en-GB" sz="1600" dirty="0">
                <a:solidFill>
                  <a:srgbClr val="333399"/>
                </a:solidFill>
              </a:rPr>
              <a:t>. The CPU switches so rapidly between processes it looks like they are all running simultaneously.</a:t>
            </a:r>
          </a:p>
          <a:p>
            <a:pPr>
              <a:defRPr/>
            </a:pPr>
            <a:endParaRPr lang="en-GB" sz="1600" b="1" dirty="0">
              <a:solidFill>
                <a:srgbClr val="333399"/>
              </a:solidFill>
            </a:endParaRPr>
          </a:p>
          <a:p>
            <a:pPr>
              <a:defRPr/>
            </a:pPr>
            <a:r>
              <a:rPr lang="en-GB" sz="1600" b="1" dirty="0">
                <a:solidFill>
                  <a:srgbClr val="333399"/>
                </a:solidFill>
              </a:rPr>
              <a:t>Multithreading</a:t>
            </a:r>
          </a:p>
          <a:p>
            <a:pPr lvl="1">
              <a:defRPr/>
            </a:pPr>
            <a:r>
              <a:rPr lang="en-GB" sz="1600" dirty="0">
                <a:solidFill>
                  <a:srgbClr val="333399"/>
                </a:solidFill>
              </a:rPr>
              <a:t>Allows a program to run on more than one </a:t>
            </a:r>
            <a:r>
              <a:rPr lang="en-GB" sz="1600" b="1" dirty="0">
                <a:solidFill>
                  <a:srgbClr val="333399"/>
                </a:solidFill>
              </a:rPr>
              <a:t>CPU</a:t>
            </a:r>
            <a:r>
              <a:rPr lang="en-GB" sz="1600" dirty="0">
                <a:solidFill>
                  <a:srgbClr val="333399"/>
                </a:solidFill>
              </a:rPr>
              <a:t> core at a time</a:t>
            </a:r>
          </a:p>
          <a:p>
            <a:pPr lvl="1">
              <a:defRPr/>
            </a:pPr>
            <a:endParaRPr lang="en-GB" sz="1600" dirty="0">
              <a:solidFill>
                <a:srgbClr val="333399"/>
              </a:solidFill>
            </a:endParaRPr>
          </a:p>
          <a:p>
            <a:pPr>
              <a:defRPr/>
            </a:pPr>
            <a:r>
              <a:rPr lang="en-GB" sz="1600" b="1" dirty="0">
                <a:solidFill>
                  <a:srgbClr val="333399"/>
                </a:solidFill>
              </a:rPr>
              <a:t>Realtime</a:t>
            </a:r>
          </a:p>
          <a:p>
            <a:pPr lvl="1">
              <a:defRPr/>
            </a:pPr>
            <a:r>
              <a:rPr lang="en-GB" sz="1600" dirty="0">
                <a:solidFill>
                  <a:srgbClr val="333399"/>
                </a:solidFill>
              </a:rPr>
              <a:t>Ability to process and respond to input instantly. Almost </a:t>
            </a:r>
            <a:r>
              <a:rPr lang="en-GB" sz="1600" dirty="0" err="1">
                <a:solidFill>
                  <a:srgbClr val="333399"/>
                </a:solidFill>
              </a:rPr>
              <a:t>imposible</a:t>
            </a:r>
            <a:r>
              <a:rPr lang="en-GB" sz="1600" dirty="0">
                <a:solidFill>
                  <a:srgbClr val="333399"/>
                </a:solidFill>
              </a:rPr>
              <a:t> without </a:t>
            </a:r>
            <a:r>
              <a:rPr lang="en-GB" sz="1600">
                <a:solidFill>
                  <a:srgbClr val="333399"/>
                </a:solidFill>
              </a:rPr>
              <a:t>specialised hardware.</a:t>
            </a:r>
            <a:endParaRPr lang="en-GB" sz="1600" dirty="0">
              <a:solidFill>
                <a:srgbClr val="333399"/>
              </a:solidFill>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bg/>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6">
                                            <p:txEl>
                                              <p:pRg st="6" end="6"/>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build="allAtOnce"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9"/>
          <p:cNvSpPr>
            <a:spLocks noGrp="1"/>
          </p:cNvSpPr>
          <p:nvPr>
            <p:ph type="title"/>
          </p:nvPr>
        </p:nvSpPr>
        <p:spPr>
          <a:xfrm>
            <a:off x="457200" y="641350"/>
            <a:ext cx="8229600" cy="323165"/>
          </a:xfrm>
        </p:spPr>
        <p:txBody>
          <a:bodyPr/>
          <a:lstStyle/>
          <a:p>
            <a:r>
              <a:rPr lang="en-GB" sz="1800"/>
              <a:t>Operating Systems</a:t>
            </a:r>
          </a:p>
        </p:txBody>
      </p:sp>
      <p:sp>
        <p:nvSpPr>
          <p:cNvPr id="21" name="Text Placeholder 20"/>
          <p:cNvSpPr>
            <a:spLocks noGrp="1"/>
          </p:cNvSpPr>
          <p:nvPr>
            <p:ph type="body" sz="quarter" idx="13"/>
          </p:nvPr>
        </p:nvSpPr>
        <p:spPr>
          <a:xfrm>
            <a:off x="694592" y="1838325"/>
            <a:ext cx="7772400" cy="476726"/>
          </a:xfrm>
          <a:solidFill>
            <a:srgbClr val="BCE4F6"/>
          </a:solidFill>
          <a:ln>
            <a:solidFill>
              <a:srgbClr val="7F7F7F"/>
            </a:solidFill>
          </a:ln>
        </p:spPr>
        <p:txBody>
          <a:bodyPr/>
          <a:lstStyle/>
          <a:p>
            <a:pPr>
              <a:defRPr/>
            </a:pPr>
            <a:r>
              <a:rPr dirty="0">
                <a:solidFill>
                  <a:srgbClr val="7F7F7F"/>
                </a:solidFill>
              </a:rPr>
              <a:t>Operating</a:t>
            </a:r>
            <a:r>
              <a:rPr dirty="0"/>
              <a:t> </a:t>
            </a:r>
            <a:r>
              <a:rPr dirty="0">
                <a:solidFill>
                  <a:srgbClr val="7F7F7F"/>
                </a:solidFill>
              </a:rPr>
              <a:t>Systems</a:t>
            </a:r>
          </a:p>
        </p:txBody>
      </p:sp>
      <p:sp>
        <p:nvSpPr>
          <p:cNvPr id="22" name="Text Placeholder 21"/>
          <p:cNvSpPr>
            <a:spLocks noGrp="1"/>
          </p:cNvSpPr>
          <p:nvPr>
            <p:ph type="body" sz="quarter" idx="14"/>
          </p:nvPr>
        </p:nvSpPr>
        <p:spPr>
          <a:xfrm>
            <a:off x="694592" y="2644775"/>
            <a:ext cx="7772400" cy="476726"/>
          </a:xfrm>
          <a:solidFill>
            <a:srgbClr val="2EABE2"/>
          </a:solidFill>
          <a:ln>
            <a:solidFill>
              <a:schemeClr val="tx2"/>
            </a:solidFill>
          </a:ln>
          <a:effectLst>
            <a:outerShdw blurRad="63500" dist="38100" dir="2700000" algn="tl" rotWithShape="0">
              <a:prstClr val="black">
                <a:alpha val="40000"/>
              </a:prstClr>
            </a:outerShdw>
          </a:effectLst>
        </p:spPr>
        <p:txBody>
          <a:bodyPr/>
          <a:lstStyle/>
          <a:p>
            <a:pPr>
              <a:defRPr/>
            </a:pPr>
            <a:r>
              <a:rPr dirty="0">
                <a:solidFill>
                  <a:schemeClr val="tx2"/>
                </a:solidFill>
              </a:rPr>
              <a:t>Versions of UNIX</a:t>
            </a:r>
          </a:p>
        </p:txBody>
      </p:sp>
      <p:sp>
        <p:nvSpPr>
          <p:cNvPr id="23" name="Text Placeholder 22"/>
          <p:cNvSpPr>
            <a:spLocks noGrp="1"/>
          </p:cNvSpPr>
          <p:nvPr>
            <p:ph type="body" sz="quarter" idx="15"/>
          </p:nvPr>
        </p:nvSpPr>
        <p:spPr>
          <a:xfrm>
            <a:off x="694592" y="3452815"/>
            <a:ext cx="7772400" cy="570546"/>
          </a:xfrm>
        </p:spPr>
        <p:txBody>
          <a:bodyPr/>
          <a:lstStyle/>
          <a:p>
            <a:pPr>
              <a:defRPr/>
            </a:pPr>
            <a:r>
              <a:rPr dirty="0"/>
              <a:t>Unix Architecture</a:t>
            </a:r>
          </a:p>
          <a:p>
            <a:pPr>
              <a:defRPr/>
            </a:pPr>
            <a:endParaRPr dirty="0"/>
          </a:p>
        </p:txBody>
      </p:sp>
      <p:sp>
        <p:nvSpPr>
          <p:cNvPr id="24" name="Text Placeholder 23"/>
          <p:cNvSpPr>
            <a:spLocks noGrp="1"/>
          </p:cNvSpPr>
          <p:nvPr>
            <p:ph type="body" sz="quarter" idx="16"/>
          </p:nvPr>
        </p:nvSpPr>
        <p:spPr>
          <a:xfrm>
            <a:off x="694592" y="4259263"/>
            <a:ext cx="7772400" cy="476726"/>
          </a:xfrm>
        </p:spPr>
        <p:txBody>
          <a:bodyPr/>
          <a:lstStyle/>
          <a:p>
            <a:pPr>
              <a:defRPr/>
            </a:pPr>
            <a:r>
              <a:t>Logging In &amp; Out</a:t>
            </a:r>
          </a:p>
        </p:txBody>
      </p:sp>
      <p:sp>
        <p:nvSpPr>
          <p:cNvPr id="7" name="Text Placeholder 23"/>
          <p:cNvSpPr>
            <a:spLocks noGrp="1"/>
          </p:cNvSpPr>
          <p:nvPr>
            <p:ph type="body" sz="quarter" idx="16"/>
          </p:nvPr>
        </p:nvSpPr>
        <p:spPr>
          <a:xfrm>
            <a:off x="694592" y="5065713"/>
            <a:ext cx="7772400" cy="476726"/>
          </a:xfrm>
        </p:spPr>
        <p:txBody>
          <a:bodyPr/>
          <a:lstStyle/>
          <a:p>
            <a:pPr>
              <a:defRPr/>
            </a:pPr>
            <a:r>
              <a:t>Commands &amp; Getting help</a:t>
            </a:r>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7"/>
          <p:cNvSpPr>
            <a:spLocks noGrp="1"/>
          </p:cNvSpPr>
          <p:nvPr>
            <p:ph type="title"/>
          </p:nvPr>
        </p:nvSpPr>
        <p:spPr>
          <a:xfrm>
            <a:off x="457200" y="641350"/>
            <a:ext cx="8229600" cy="323165"/>
          </a:xfrm>
        </p:spPr>
        <p:txBody>
          <a:bodyPr/>
          <a:lstStyle/>
          <a:p>
            <a:r>
              <a:rPr lang="en-GB" sz="1800"/>
              <a:t>Versions of UNIX</a:t>
            </a:r>
          </a:p>
        </p:txBody>
      </p:sp>
      <p:sp>
        <p:nvSpPr>
          <p:cNvPr id="4" name="Content Placeholder 2"/>
          <p:cNvSpPr txBox="1">
            <a:spLocks/>
          </p:cNvSpPr>
          <p:nvPr/>
        </p:nvSpPr>
        <p:spPr>
          <a:xfrm>
            <a:off x="690197" y="1643063"/>
            <a:ext cx="7772400" cy="4438650"/>
          </a:xfrm>
          <a:prstGeom prst="rect">
            <a:avLst/>
          </a:prstGeom>
        </p:spPr>
        <p:txBody>
          <a:bodyPr/>
          <a:lstStyle/>
          <a:p>
            <a:pPr marL="342900" indent="-342900">
              <a:spcBef>
                <a:spcPts val="0"/>
              </a:spcBef>
              <a:spcAft>
                <a:spcPts val="1200"/>
              </a:spcAft>
              <a:buClr>
                <a:schemeClr val="accent6"/>
              </a:buClr>
              <a:buFont typeface="Wingdings" pitchFamily="2" charset="2"/>
              <a:buChar char="Ø"/>
              <a:defRPr/>
            </a:pPr>
            <a:endParaRPr lang="en-GB" sz="2200" kern="0" dirty="0">
              <a:latin typeface="+mn-lt"/>
              <a:ea typeface="+mn-ea"/>
            </a:endParaRPr>
          </a:p>
        </p:txBody>
      </p:sp>
      <p:sp>
        <p:nvSpPr>
          <p:cNvPr id="5" name="TextBox 4"/>
          <p:cNvSpPr txBox="1"/>
          <p:nvPr/>
        </p:nvSpPr>
        <p:spPr>
          <a:xfrm>
            <a:off x="844062" y="1600201"/>
            <a:ext cx="7406054" cy="1231106"/>
          </a:xfrm>
          <a:prstGeom prst="rect">
            <a:avLst/>
          </a:prstGeom>
          <a:noFill/>
        </p:spPr>
        <p:txBody>
          <a:bodyPr>
            <a:spAutoFit/>
          </a:bodyPr>
          <a:lstStyle/>
          <a:p>
            <a:pPr marL="342900" indent="-342900">
              <a:spcBef>
                <a:spcPts val="0"/>
              </a:spcBef>
              <a:spcAft>
                <a:spcPts val="1200"/>
              </a:spcAft>
              <a:buClr>
                <a:srgbClr val="333399"/>
              </a:buClr>
              <a:buFont typeface="Wingdings 3" pitchFamily="18" charset="2"/>
              <a:buChar char="}"/>
              <a:defRPr/>
            </a:pPr>
            <a:endParaRPr lang="en-GB" kern="0" dirty="0"/>
          </a:p>
          <a:p>
            <a:pPr marL="342900" indent="-342900">
              <a:spcBef>
                <a:spcPts val="0"/>
              </a:spcBef>
              <a:spcAft>
                <a:spcPts val="1200"/>
              </a:spcAft>
              <a:buClr>
                <a:srgbClr val="333399"/>
              </a:buClr>
              <a:defRPr/>
            </a:pPr>
            <a:endParaRPr lang="en-GB" kern="0" dirty="0"/>
          </a:p>
          <a:p>
            <a:pPr marL="342900" indent="-342900">
              <a:spcBef>
                <a:spcPts val="0"/>
              </a:spcBef>
              <a:spcAft>
                <a:spcPts val="1200"/>
              </a:spcAft>
              <a:buClr>
                <a:srgbClr val="333399"/>
              </a:buClr>
              <a:defRPr/>
            </a:pPr>
            <a:endParaRPr lang="en-GB" kern="0" dirty="0"/>
          </a:p>
        </p:txBody>
      </p:sp>
      <p:sp>
        <p:nvSpPr>
          <p:cNvPr id="11269" name="AutoShape 2" descr="data:image/jpeg;base64,/9j/4AAQSkZJRgABAQAAAQABAAD/2wCEAAkGBhQQERUIBxIWFRQVGBwYFhcYGBYaIBghHxoYFhYaHh4fICYeHSUjIBUcHzskIyouLTItICoyNTAqNSYsLSsBCQoKDQsNGQ4OGTQkHiQ1NDU1NTU1LDYyNjA1LDMsNTU0NSw1LDU0NDIsNCwyNDU1NDY1NDU1NDQsNS8vLjQsKv/AABEIAFAAUAMBIgACEQEDEQH/xAAbAAACAgMBAAAAAAAAAAAAAAAFBgIEAAEDB//EADwQAAECAwUEBgYJBQAAAAAAAAECAwAEEQUSITFBE2FxgQYiI1GRoRUyUmJywSRCQ4KSorHD0RQzwvDx/8QAGQEAAwEBAQAAAAAAAAAAAAAAAQMEAgAG/8QALhEAAQMCAwcBCQEAAAAAAAAAAQACEQMhBBIxBRNBYXGR8FEVMkJSgbHB0eEU/9oADAMBAAIRAxEAPwD3GMjIE2laK1L9HWZTaUq44RVLKTkT3qOieZwz01uYoEwF3tC2m2SGVVW4r1W0C8o76aDeaCB0zOzBF+acalEaA0cX8kjlWKTDtCqXsTU9rMr6ylnjr+g0pFhiym0naPAuL1UvE/xEzsUJiiJ5nT6Dzqky5yqmeZr2k3NOfCbo5XUiME8z9Sam0cTUfmSYLpUBgkAcAI2pYOCqHkIXv8R8w7f1dlVWVnH/AFpF5qaT7J7NfIjq+IEEJC20Oq/pnApt0YltwUVxGihvSTAyYstpfXSm4rRSOqRFaYdoBLW4No3XqPDBbZ0NRiDvHnDG4oaVhHMfkedV0uam2MgNZ1oLbWmQtFV+8Oxewo6M7qqYBYGOGBGI1gzFLmwmtdmVG2LQLLRcaF5aiENp9pSsEjhqdwMLNoKLdLFl1VWs3phzVSjif+d1BBafmAZouOepKtFw/GuoT4JSr8UK9lPFbqn3sVKqTxJxiLHVd2xtIfFr0SXmSmFhIQkNNigGUdNrFWXSp1Yl2TQkEk50AjcyhTS/6d41NAQcqj/REgkNmLLSs7WM2scJOXU8VBtQTcoTUVrWv8RCzmi/XZLCVAVukZjQ18oIzGI4rla2sQcIUChYqDgRFIzNKpcFFA0Kda90WJqWU0lK5hYClZIAx347oAJIK6VTkSCVWFOk3FYsr1QrNJB0NcRvG+GSxZ5TiC1NU2rSrjgHeMQoblAhXOEu2l9ZK0GhAz7qGohjkpyr7E+nATLdxfxoqpPlfHhFWAq5w6ieFwstMFULTe7Ked1U+lvkEtD5mF+TdukLhgtVrsp5rVLyXORS2fkYXZRkuKTLtZrISN1czyGMR7UDjXbHoEt3ndNMi9sZZ21FEBS+q2fJPma8onPvbeWatNGJTgum/qq8FAGJWtbaZUos1hpKwlIreOWiRkdBWOlj2ymZK5B1tKAUkgJOeitBjiIeCydxmvERzTZHuyodGl1Lx3J/zgLKzBQETDJopOXzB3GC/RZooVMMO5oupP56HmMYHdHrN29FvYNI9Yn6xzu8O+EkPLabW63+6zcgJhbZbcu22pCqhBN2mfcaakY0O/hC87PF5Rm3dch7I0EW3elZD4dQewT1ad41X5YDu4xW6SWfsyJuUxZcxw0Jx8Dnxg4ioHsJp3jX9ouMiyDzz14lWmQgvZbv0VlxX2c2gD7yrn7kBpyXKAFLpj3aQZslv6Kwg/aTaSPum9+2YXssO/03SxN0ZtCXAmS276k00WyffRVSfFKlfhhGaK2llokpWglJINCCMDHpVr2ft2i02bqwQptXsqTik+OHAmE3pBJl9HpiXTdcR1JlvVKhhXeN+ooYvx9E1aYqN1amPbdDisqN9wkk5kmpMbQspN9olJGoNDFVh+sWAY8ycwMpC6pmVglaXFgnM3jU0yr3xoPrCdilagn2Qo034RCMg7x/qgtU0ie3Vd2N9VzK7eNPCIExxefpAaXcFyhMOE0bTUnJI44ACHeQkqPMSCcRKtXln319VPlfPMQv9HpMNj05PAlKcGUauLOCaDjgN+OkOdiyCmkFyaoXXFFbhHeckjckAJHCPSbPoGkw1XamwT2NvCIQKtOzVhfpGzKbWlFoOCXk+ye4jRXI4GCsZF7XFpVBAcF59O9H0vlUzYXVWP7ssrqqQdw0/Q6GAZeUhWymAUqGYUKGPT7RsZt8h1yqXE+q4g3VJ4EabjUboGTdmv02c0hmbQMr4Da/GhQfKIq+ApVrsMH0U7mHikhM0IwzIhidsNivayM0g+4QoeSzEUWHL17OSm1/EQkeaxEPsmrPDusZQlkzJUdmyCpRyAFSeQg1J9HQ2BN9ITdBPUYTitw6Cgx5DnSGKTs18C5IssyiTmR2i/KifEmCUhYjbSjMG846cC4s3lcBokbkgCLaOz6dK9QzyC21h4KvZ1nLWtM/aSQkpFGWRSjQyqaYFZGFRgBgIMRkZFznZk9rcq//2Q=="/>
          <p:cNvSpPr>
            <a:spLocks noChangeAspect="1" noChangeArrowheads="1"/>
          </p:cNvSpPr>
          <p:nvPr/>
        </p:nvSpPr>
        <p:spPr bwMode="auto">
          <a:xfrm>
            <a:off x="0" y="-365125"/>
            <a:ext cx="703385" cy="762000"/>
          </a:xfrm>
          <a:prstGeom prst="rect">
            <a:avLst/>
          </a:prstGeom>
          <a:noFill/>
          <a:ln w="9525">
            <a:noFill/>
            <a:miter lim="800000"/>
            <a:headEnd/>
            <a:tailEnd/>
          </a:ln>
        </p:spPr>
        <p:txBody>
          <a:bodyPr/>
          <a:lstStyle/>
          <a:p>
            <a:endParaRPr lang="en-GB"/>
          </a:p>
        </p:txBody>
      </p:sp>
      <p:pic>
        <p:nvPicPr>
          <p:cNvPr id="11270" name="Picture 3" descr="\\vm-man-srv\home\judy.marshall\My Pictures\hp-ux.bmp"/>
          <p:cNvPicPr>
            <a:picLocks noChangeAspect="1" noChangeArrowheads="1"/>
          </p:cNvPicPr>
          <p:nvPr/>
        </p:nvPicPr>
        <p:blipFill>
          <a:blip r:embed="rId3"/>
          <a:srcRect/>
          <a:stretch>
            <a:fillRect/>
          </a:stretch>
        </p:blipFill>
        <p:spPr bwMode="auto">
          <a:xfrm>
            <a:off x="477716" y="1976439"/>
            <a:ext cx="2242038" cy="1131887"/>
          </a:xfrm>
          <a:prstGeom prst="rect">
            <a:avLst/>
          </a:prstGeom>
          <a:noFill/>
          <a:ln w="9525">
            <a:noFill/>
            <a:miter lim="800000"/>
            <a:headEnd/>
            <a:tailEnd/>
          </a:ln>
        </p:spPr>
      </p:pic>
      <p:pic>
        <p:nvPicPr>
          <p:cNvPr id="11271" name="Picture 4" descr="\\vm-man-srv\home\judy.marshall\My Pictures\linux.bmp"/>
          <p:cNvPicPr>
            <a:picLocks noChangeAspect="1" noChangeArrowheads="1"/>
          </p:cNvPicPr>
          <p:nvPr/>
        </p:nvPicPr>
        <p:blipFill>
          <a:blip r:embed="rId4"/>
          <a:srcRect/>
          <a:stretch>
            <a:fillRect/>
          </a:stretch>
        </p:blipFill>
        <p:spPr bwMode="auto">
          <a:xfrm>
            <a:off x="6809643" y="3327401"/>
            <a:ext cx="1652954" cy="2462213"/>
          </a:xfrm>
          <a:prstGeom prst="rect">
            <a:avLst/>
          </a:prstGeom>
          <a:noFill/>
          <a:ln w="9525">
            <a:noFill/>
            <a:miter lim="800000"/>
            <a:headEnd/>
            <a:tailEnd/>
          </a:ln>
        </p:spPr>
      </p:pic>
      <p:pic>
        <p:nvPicPr>
          <p:cNvPr id="11272" name="Picture 5" descr="\\vm-man-srv\home\judy.marshall\My Pictures\solaris.jpg"/>
          <p:cNvPicPr>
            <a:picLocks noChangeAspect="1" noChangeArrowheads="1"/>
          </p:cNvPicPr>
          <p:nvPr/>
        </p:nvPicPr>
        <p:blipFill>
          <a:blip r:embed="rId5"/>
          <a:srcRect/>
          <a:stretch>
            <a:fillRect/>
          </a:stretch>
        </p:blipFill>
        <p:spPr bwMode="auto">
          <a:xfrm>
            <a:off x="6154615" y="1204913"/>
            <a:ext cx="2743200" cy="1543050"/>
          </a:xfrm>
          <a:prstGeom prst="rect">
            <a:avLst/>
          </a:prstGeom>
          <a:noFill/>
          <a:ln w="9525">
            <a:noFill/>
            <a:miter lim="800000"/>
            <a:headEnd/>
            <a:tailEnd/>
          </a:ln>
        </p:spPr>
      </p:pic>
      <p:pic>
        <p:nvPicPr>
          <p:cNvPr id="11273" name="Picture 6" descr="\\vm-man-srv\home\judy.marshall\My Pictures\mac os.jpg"/>
          <p:cNvPicPr>
            <a:picLocks noChangeAspect="1" noChangeArrowheads="1"/>
          </p:cNvPicPr>
          <p:nvPr/>
        </p:nvPicPr>
        <p:blipFill>
          <a:blip r:embed="rId6"/>
          <a:srcRect/>
          <a:stretch>
            <a:fillRect/>
          </a:stretch>
        </p:blipFill>
        <p:spPr bwMode="auto">
          <a:xfrm>
            <a:off x="279890" y="4233863"/>
            <a:ext cx="2242038" cy="1885950"/>
          </a:xfrm>
          <a:prstGeom prst="rect">
            <a:avLst/>
          </a:prstGeom>
          <a:noFill/>
          <a:ln w="9525">
            <a:noFill/>
            <a:miter lim="800000"/>
            <a:headEnd/>
            <a:tailEnd/>
          </a:ln>
        </p:spPr>
      </p:pic>
      <p:pic>
        <p:nvPicPr>
          <p:cNvPr id="11274" name="Picture 7" descr="\\vm-man-srv\home\judy.marshall\My Pictures\aix.bmp"/>
          <p:cNvPicPr>
            <a:picLocks noChangeAspect="1" noChangeArrowheads="1"/>
          </p:cNvPicPr>
          <p:nvPr/>
        </p:nvPicPr>
        <p:blipFill>
          <a:blip r:embed="rId7"/>
          <a:srcRect/>
          <a:stretch>
            <a:fillRect/>
          </a:stretch>
        </p:blipFill>
        <p:spPr bwMode="auto">
          <a:xfrm>
            <a:off x="3049466" y="2735264"/>
            <a:ext cx="1078523" cy="1182687"/>
          </a:xfrm>
          <a:prstGeom prst="rect">
            <a:avLst/>
          </a:prstGeom>
          <a:noFill/>
          <a:ln w="9525">
            <a:noFill/>
            <a:miter lim="800000"/>
            <a:headEnd/>
            <a:tailEnd/>
          </a:ln>
        </p:spPr>
      </p:pic>
      <p:pic>
        <p:nvPicPr>
          <p:cNvPr id="11275" name="Picture 8" descr="\\vm-man-srv\home\judy.marshall\My Pictures\red hat.bmp"/>
          <p:cNvPicPr>
            <a:picLocks noChangeAspect="1" noChangeArrowheads="1"/>
          </p:cNvPicPr>
          <p:nvPr/>
        </p:nvPicPr>
        <p:blipFill>
          <a:blip r:embed="rId8"/>
          <a:srcRect/>
          <a:stretch>
            <a:fillRect/>
          </a:stretch>
        </p:blipFill>
        <p:spPr bwMode="auto">
          <a:xfrm>
            <a:off x="4127989" y="4233863"/>
            <a:ext cx="1591408" cy="1847850"/>
          </a:xfrm>
          <a:prstGeom prst="rect">
            <a:avLst/>
          </a:prstGeom>
          <a:noFill/>
          <a:ln w="9525">
            <a:noFill/>
            <a:miter lim="800000"/>
            <a:headEnd/>
            <a:tailEnd/>
          </a:ln>
        </p:spPr>
      </p:pic>
      <p:pic>
        <p:nvPicPr>
          <p:cNvPr id="11276" name="Picture 9" descr="\\vm-man-srv\home\judy.marshall\My Pictures\ubuntu.jpg"/>
          <p:cNvPicPr>
            <a:picLocks noChangeAspect="1" noChangeArrowheads="1"/>
          </p:cNvPicPr>
          <p:nvPr/>
        </p:nvPicPr>
        <p:blipFill>
          <a:blip r:embed="rId9"/>
          <a:srcRect/>
          <a:stretch>
            <a:fillRect/>
          </a:stretch>
        </p:blipFill>
        <p:spPr bwMode="auto">
          <a:xfrm>
            <a:off x="4633547" y="1976438"/>
            <a:ext cx="1521069" cy="1905000"/>
          </a:xfrm>
          <a:prstGeom prst="rect">
            <a:avLst/>
          </a:prstGeom>
          <a:noFill/>
          <a:ln w="9525">
            <a:noFill/>
            <a:miter lim="800000"/>
            <a:headEnd/>
            <a:tailEnd/>
          </a:ln>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9"/>
          <p:cNvSpPr>
            <a:spLocks noGrp="1"/>
          </p:cNvSpPr>
          <p:nvPr>
            <p:ph type="title"/>
          </p:nvPr>
        </p:nvSpPr>
        <p:spPr>
          <a:xfrm>
            <a:off x="457200" y="641350"/>
            <a:ext cx="8229600" cy="323165"/>
          </a:xfrm>
        </p:spPr>
        <p:txBody>
          <a:bodyPr/>
          <a:lstStyle/>
          <a:p>
            <a:r>
              <a:rPr lang="en-GB" sz="1800"/>
              <a:t>Operating Systems</a:t>
            </a:r>
          </a:p>
        </p:txBody>
      </p:sp>
      <p:sp>
        <p:nvSpPr>
          <p:cNvPr id="21" name="Text Placeholder 20"/>
          <p:cNvSpPr>
            <a:spLocks noGrp="1"/>
          </p:cNvSpPr>
          <p:nvPr>
            <p:ph type="body" sz="quarter" idx="13"/>
          </p:nvPr>
        </p:nvSpPr>
        <p:spPr>
          <a:xfrm>
            <a:off x="694592" y="1838325"/>
            <a:ext cx="7772400" cy="476726"/>
          </a:xfrm>
          <a:solidFill>
            <a:srgbClr val="BCE4F6"/>
          </a:solidFill>
          <a:ln>
            <a:solidFill>
              <a:srgbClr val="7F7F7F"/>
            </a:solidFill>
          </a:ln>
        </p:spPr>
        <p:txBody>
          <a:bodyPr/>
          <a:lstStyle/>
          <a:p>
            <a:pPr>
              <a:defRPr/>
            </a:pPr>
            <a:r>
              <a:rPr>
                <a:solidFill>
                  <a:srgbClr val="7F7F7F"/>
                </a:solidFill>
              </a:rPr>
              <a:t>Operating</a:t>
            </a:r>
            <a:r>
              <a:t> </a:t>
            </a:r>
            <a:r>
              <a:rPr>
                <a:solidFill>
                  <a:srgbClr val="7F7F7F"/>
                </a:solidFill>
              </a:rPr>
              <a:t>Systems</a:t>
            </a:r>
          </a:p>
        </p:txBody>
      </p:sp>
      <p:sp>
        <p:nvSpPr>
          <p:cNvPr id="22" name="Text Placeholder 21"/>
          <p:cNvSpPr>
            <a:spLocks noGrp="1"/>
          </p:cNvSpPr>
          <p:nvPr>
            <p:ph type="body" sz="quarter" idx="14"/>
          </p:nvPr>
        </p:nvSpPr>
        <p:spPr>
          <a:xfrm>
            <a:off x="694592" y="2644775"/>
            <a:ext cx="7772400" cy="476726"/>
          </a:xfrm>
          <a:effectLst>
            <a:outerShdw blurRad="63500" dist="38100" dir="2700000" algn="tl" rotWithShape="0">
              <a:prstClr val="black">
                <a:alpha val="40000"/>
              </a:prstClr>
            </a:outerShdw>
          </a:effectLst>
        </p:spPr>
        <p:txBody>
          <a:bodyPr/>
          <a:lstStyle/>
          <a:p>
            <a:pPr>
              <a:defRPr/>
            </a:pPr>
            <a:r>
              <a:rPr>
                <a:solidFill>
                  <a:srgbClr val="7F7F7F"/>
                </a:solidFill>
              </a:rPr>
              <a:t> Versions of UNIX </a:t>
            </a:r>
          </a:p>
        </p:txBody>
      </p:sp>
      <p:sp>
        <p:nvSpPr>
          <p:cNvPr id="23" name="Text Placeholder 22"/>
          <p:cNvSpPr>
            <a:spLocks noGrp="1"/>
          </p:cNvSpPr>
          <p:nvPr>
            <p:ph type="body" sz="quarter" idx="15"/>
          </p:nvPr>
        </p:nvSpPr>
        <p:spPr>
          <a:xfrm>
            <a:off x="694592" y="3395665"/>
            <a:ext cx="7772400" cy="559115"/>
          </a:xfrm>
          <a:solidFill>
            <a:srgbClr val="2EABE2"/>
          </a:solidFill>
          <a:ln>
            <a:solidFill>
              <a:srgbClr val="333399"/>
            </a:solidFill>
          </a:ln>
        </p:spPr>
        <p:txBody>
          <a:bodyPr/>
          <a:lstStyle/>
          <a:p>
            <a:pPr>
              <a:defRPr/>
            </a:pPr>
            <a:r>
              <a:rPr dirty="0">
                <a:solidFill>
                  <a:srgbClr val="333399"/>
                </a:solidFill>
              </a:rPr>
              <a:t>Unix Architecture</a:t>
            </a:r>
          </a:p>
          <a:p>
            <a:pPr>
              <a:defRPr/>
            </a:pPr>
            <a:endParaRPr dirty="0">
              <a:solidFill>
                <a:srgbClr val="333399"/>
              </a:solidFill>
            </a:endParaRPr>
          </a:p>
        </p:txBody>
      </p:sp>
      <p:sp>
        <p:nvSpPr>
          <p:cNvPr id="24" name="Text Placeholder 23"/>
          <p:cNvSpPr>
            <a:spLocks noGrp="1"/>
          </p:cNvSpPr>
          <p:nvPr>
            <p:ph type="body" sz="quarter" idx="16"/>
          </p:nvPr>
        </p:nvSpPr>
        <p:spPr>
          <a:xfrm>
            <a:off x="694592" y="4259263"/>
            <a:ext cx="7772400" cy="476726"/>
          </a:xfrm>
        </p:spPr>
        <p:txBody>
          <a:bodyPr/>
          <a:lstStyle/>
          <a:p>
            <a:pPr>
              <a:defRPr/>
            </a:pPr>
            <a:r>
              <a:t>Logging In &amp; Out</a:t>
            </a:r>
          </a:p>
        </p:txBody>
      </p:sp>
      <p:sp>
        <p:nvSpPr>
          <p:cNvPr id="7" name="Text Placeholder 23"/>
          <p:cNvSpPr>
            <a:spLocks noGrp="1"/>
          </p:cNvSpPr>
          <p:nvPr>
            <p:ph type="body" sz="quarter" idx="16"/>
          </p:nvPr>
        </p:nvSpPr>
        <p:spPr>
          <a:xfrm>
            <a:off x="694592" y="5065713"/>
            <a:ext cx="7772400" cy="476726"/>
          </a:xfrm>
        </p:spPr>
        <p:txBody>
          <a:bodyPr/>
          <a:lstStyle/>
          <a:p>
            <a:pPr>
              <a:defRPr/>
            </a:pPr>
            <a:r>
              <a:t>Commands &amp; Getting help</a:t>
            </a:r>
          </a:p>
        </p:txBody>
      </p:sp>
    </p:spTree>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641350"/>
            <a:ext cx="8229600" cy="600164"/>
          </a:xfrm>
        </p:spPr>
        <p:txBody>
          <a:bodyPr/>
          <a:lstStyle/>
          <a:p>
            <a:r>
              <a:rPr lang="en-GB" sz="1800"/>
              <a:t>Unix Architecture</a:t>
            </a:r>
            <a:br>
              <a:rPr lang="en-GB" sz="1800"/>
            </a:br>
            <a:endParaRPr lang="en-GB" sz="1800"/>
          </a:p>
        </p:txBody>
      </p:sp>
      <p:graphicFrame>
        <p:nvGraphicFramePr>
          <p:cNvPr id="5" name="Diagram 4"/>
          <p:cNvGraphicFramePr/>
          <p:nvPr/>
        </p:nvGraphicFramePr>
        <p:xfrm>
          <a:off x="1524000" y="1426465"/>
          <a:ext cx="6096000" cy="4402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ct:contentTypeSchema ct:_="" ma:_="" ma:contentTypeName="Document" ma:contentTypeID="0x010100C6296D0BB197BA4483003E3880790A29" ma:contentTypeVersion="4" ma:contentTypeDescription="Create a new document." ma:contentTypeScope="" ma:versionID="44b887429f14bd41fa5c62838663fd23" xmlns:ct="http://schemas.microsoft.com/office/2006/metadata/contentType" xmlns:ma="http://schemas.microsoft.com/office/2006/metadata/properties/metaAttributes">
<xsd:schema targetNamespace="http://schemas.microsoft.com/office/2006/metadata/properties" ma:root="true" ma:fieldsID="f8b28650bfb533a4c478a473655f8fbb" ns2:_="" ns3:_="" xmlns:xsd="http://www.w3.org/2001/XMLSchema" xmlns:xs="http://www.w3.org/2001/XMLSchema" xmlns:p="http://schemas.microsoft.com/office/2006/metadata/properties" xmlns:ns2="$ListId:Shared Documents;" xmlns:ns3="http://schemas.microsoft.com/sharepoint/v4">
<xsd:import namespace="$ListId:Shared Documents;"/>
<xsd:import namespace="http://schemas.microsoft.com/sharepoint/v4"/>
<xsd:element name="properties">
<xsd:complexType>
<xsd:sequence>
<xsd:element name="documentManagement">
<xsd:complexType>
<xsd:all>
<xsd:element ref="ns2:RestrictedToTheseUsers" minOccurs="0"/>
<xsd:element ref="ns2:Week" minOccurs="0"/>
<xsd:element ref="ns2:Document_x0020_Type" minOccurs="0"/>
<xsd:element ref="ns2:Module" minOccurs="0"/>
<xsd:element ref="ns3:IconOverlay" minOccurs="0"/>
</xsd:all>
</xsd:complexType>
</xsd:element>
</xsd:sequence>
</xsd:complexType>
</xsd:element>
</xsd:schema>
<xsd:schema targetNamespace="$ListId:Shared Documents;" elementFormDefault="qualified" xmlns:xsd="http://www.w3.org/2001/XMLSchema" xmlns:xs="http://www.w3.org/2001/XMLSchema" xmlns:dms="http://schemas.microsoft.com/office/2006/documentManagement/types" xmlns:pc="http://schemas.microsoft.com/office/infopath/2007/PartnerControls">
<xsd:import namespace="http://schemas.microsoft.com/office/2006/documentManagement/types"/>
<xsd:import namespace="http://schemas.microsoft.com/office/infopath/2007/PartnerControls"/>
<xsd:element name="RestrictedToTheseUsers" ma:index="8" nillable="true" ma:displayName="RestrictedToTheseUsers" ma:list="UserInfo" ma:SearchPeopleOnly="false" ma:SharePointGroup="0" ma:internalName="RestrictedToTheseUsers" ma:readOnly="false" ma:showField="Titl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Week" ma:index="9" nillable="true" ma:displayName="Day" ma:format="Dropdown" ma:indexed="true" ma:internalName="Week">
<xsd:simpleType>
<xsd:restriction base="dms:Choice">
<xsd:enumeration value="01"/>
<xsd:enumeration value="02"/>
<xsd:enumeration value="03"/>
<xsd:enumeration value="04"/>
<xsd:enumeration value="05"/>
<xsd:enumeration value="06"/>
<xsd:enumeration value="07"/>
<xsd:enumeration value="08"/>
<xsd:enumeration value="09"/>
<xsd:enumeration value="10"/>
</xsd:restriction>
</xsd:simpleType>
</xsd:element>
<xsd:element name="Document_x0020_Type" ma:index="10" nillable="true" ma:displayName="Document Type" ma:format="Dropdown" ma:indexed="true" ma:internalName="Document_x0020_Type">
<xsd:simpleType>
<xsd:restriction base="dms:Choice">
<xsd:enumeration value="Course Setup"/>
<xsd:enumeration value="Exams"/>
<xsd:enumeration value="Exercises"/>
<xsd:enumeration value="Handouts"/>
<xsd:enumeration value="Manuals"/>
<xsd:enumeration value="Other"/>
<xsd:enumeration value="Projects"/>
<xsd:enumeration value="Recommended Reading"/>
<xsd:enumeration value="Resources"/>
<xsd:enumeration value="Slide Decks"/>
</xsd:restriction>
</xsd:simpleType>
</xsd:element>
<xsd:element name="Module" ma:index="11" nillable="true" ma:displayName="Module" ma:format="Dropdown" ma:indexed="true" ma:internalName="Module">
<xsd:simpleType>
<xsd:restriction base="dms:Choice">
<xsd:enumeration value="Foundation"/>
<xsd:enumeration value="Shell Programming"/>
<xsd:enumeration value="Post Sign Off Activities"/>
</xsd:restriction>
</xsd:simpleType>
</xsd:element>
</xsd:schema>
<xsd:schema targetNamespace="http://schemas.microsoft.com/sharepoint/v4" elementFormDefault="qualified" xmlns:xsd="http://www.w3.org/2001/XMLSchema" xmlns:xs="http://www.w3.org/2001/XMLSchema" xmlns:dms="http://schemas.microsoft.com/office/2006/documentManagement/types" xmlns:pc="http://schemas.microsoft.com/office/infopath/2007/PartnerControls">
<xsd:import namespace="http://schemas.microsoft.com/office/2006/documentManagement/types"/>
<xsd:import namespace="http://schemas.microsoft.com/office/infopath/2007/PartnerControls"/>
<xsd:element name="IconOverlay" ma:index="12" nillable="true" ma:displayName="IconOverlay" ma:hidden="true" ma:internalName="IconOverlay">
<xsd:simpleType>
<xsd:restriction base="dms:Text"/>
</xsd:simpleType>
</xsd:element>
</xsd:schema>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targetNamespace="http://schemas.microsoft.com/office/infopath/2007/PartnerControls" elementFormDefault="qualified" attributeFormDefault="unqualified" xmlns:pc="http://schemas.microsoft.com/office/infopath/2007/PartnerControls" xmlns:xs="http://www.w3.org/2001/XMLSchema">
<xs:element name="Person">
<xs:complexType>
<xs:sequence>
<xs:element ref="pc:DisplayName" minOccurs="0"></xs:element>
<xs:element ref="pc:AccountId" minOccurs="0"></xs:element>
<xs:element ref="pc:AccountType" minOccurs="0"></xs:element>
</xs:sequence>
</xs:complexType>
</xs:element>
<xs:element name="DisplayName" type="xs:string"></xs:element>
<xs:element name="AccountId" type="xs:string"></xs:element>
<xs:element name="AccountType" type="xs:string"></xs:element>
<xs:element name="BDCAssociatedEntity">
<xs:complexType>
<xs:sequence>
<xs:element ref="pc:BDCEntity" minOccurs="0" maxOccurs="unbounded"></xs:element>
</xs:sequence>
<xs:attribute ref="pc:EntityNamespace"></xs:attribute>
<xs:attribute ref="pc:EntityName"></xs:attribute>
<xs:attribute ref="pc:SystemInstanceName"></xs:attribute>
<xs:attribute ref="pc:AssociationName"></xs:attribute>
</xs:complexType>
</xs:element>
<xs:attribute name="EntityNamespace" type="xs:string"></xs:attribute>
<xs:attribute name="EntityName" type="xs:string"></xs:attribute>
<xs:attribute name="SystemInstanceName" type="xs:string"></xs:attribute>
<xs:attribute name="AssociationName" type="xs:string"></xs:attribute>
<xs:element name="BDCEntity">
<xs:complexType>
<xs:sequence>
<xs:element ref="pc:EntityDisplayName" minOccurs="0"></xs:element>
<xs:element ref="pc:EntityInstanceReference" minOccurs="0"></xs:element>
<xs:element ref="pc:EntityId1" minOccurs="0"></xs:element>
<xs:element ref="pc:EntityId2" minOccurs="0"></xs:element>
<xs:element ref="pc:EntityId3" minOccurs="0"></xs:element>
<xs:element ref="pc:EntityId4" minOccurs="0"></xs:element>
<xs:element ref="pc:EntityId5" minOccurs="0"></xs:element>
</xs:sequence>
</xs:complexType>
</xs:element>
<xs:element name="EntityDisplayName" type="xs:string"></xs:element>
<xs:element name="EntityInstanceReference" type="xs:string"></xs:element>
<xs:element name="EntityId1" type="xs:string"></xs:element>
<xs:element name="EntityId2" type="xs:string"></xs:element>
<xs:element name="EntityId3" type="xs:string"></xs:element>
<xs:element name="EntityId4" type="xs:string"></xs:element>
<xs:element name="EntityId5" type="xs:string"></xs:element>
<xs:element name="Terms">
<xs:complexType>
<xs:sequence>
<xs:element ref="pc:TermInfo" minOccurs="0" maxOccurs="unbounded"></xs:element>
</xs:sequence>
</xs:complexType>
</xs:element>
<xs:element name="TermInfo">
<xs:complexType>
<xs:sequence>
<xs:element ref="pc:TermName" minOccurs="0"></xs:element>
<xs:element ref="pc:TermId" minOccurs="0"></xs:element>
</xs:sequence>
</xs:complexType>
</xs:element>
<xs:element name="TermName" type="xs:string"></xs:element>
<xs:element name="TermId" type="xs:string"></xs:element>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p:properties xmlns:p="http://schemas.microsoft.com/office/2006/metadata/properties" xmlns:xsi="http://www.w3.org/2001/XMLSchema-instance" xmlns:pc="http://schemas.microsoft.com/office/infopath/2007/PartnerControls"><documentManagement><Document_x0020_Type xmlns="$ListId:Shared Documents;">Slide Decks</Document_x0020_Type><Week xmlns="$ListId:Shared Documents;" xsi:nil="true"></Week><RestrictedToTheseUsers xmlns="$ListId:Shared Documents;"><UserInfo><DisplayName></DisplayName><AccountId xsi:nil="true"></AccountId><AccountType/></UserInfo></RestrictedToTheseUsers><Module xmlns="$ListId:Shared Documents;">Foundation</Module><IconOverlay xmlns="http://schemas.microsoft.com/sharepoint/v4" xsi:nil="true"/></documentManagement></p:properties>
</file>

<file path=customXml/itemProps1.xml><?xml version="1.0" encoding="utf-8"?>
<ds:datastoreItem xmlns:ds="http://schemas.openxmlformats.org/officeDocument/2006/customXml" ds:itemID="{818BD634-43E1-4533-8714-5DEAA36A32D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ListId:Shared Documents;"/>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4CF9F1D-E6A4-410A-AE88-9DEBE59B9DA5}">
  <ds:schemaRefs>
    <ds:schemaRef ds:uri="http://schemas.microsoft.com/sharepoint/v3/contenttype/forms"/>
  </ds:schemaRefs>
</ds:datastoreItem>
</file>

<file path=customXml/itemProps3.xml><?xml version="1.0" encoding="utf-8"?>
<ds:datastoreItem xmlns:ds="http://schemas.openxmlformats.org/officeDocument/2006/customXml" ds:itemID="{17352E01-2719-49D4-87E8-A03F5E92030B}">
  <ds:schemaRefs>
    <ds:schemaRef ds:uri="http://www.w3.org/XML/1998/namespace"/>
    <ds:schemaRef ds:uri="http://schemas.microsoft.com/office/2006/documentManagement/types"/>
    <ds:schemaRef ds:uri="http://schemas.microsoft.com/sharepoint/v4"/>
    <ds:schemaRef ds:uri="$ListId:Shared Documents;"/>
    <ds:schemaRef ds:uri="http://purl.org/dc/elements/1.1/"/>
    <ds:schemaRef ds:uri="http://purl.org/dc/dcmitype/"/>
    <ds:schemaRef ds:uri="http://schemas.microsoft.com/office/infopath/2007/PartnerControls"/>
    <ds:schemaRef ds:uri="http://schemas.openxmlformats.org/package/2006/metadata/core-properties"/>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459</TotalTime>
  <Words>905</Words>
  <Application>Microsoft Office PowerPoint</Application>
  <PresentationFormat>On-screen Show (4:3)</PresentationFormat>
  <Paragraphs>170</Paragraphs>
  <Slides>16</Slides>
  <Notes>11</Notes>
  <HiddenSlides>1</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PowerPoint Presentation</vt:lpstr>
      <vt:lpstr>Module objectives</vt:lpstr>
      <vt:lpstr>Operating Systems</vt:lpstr>
      <vt:lpstr>Operating Systems</vt:lpstr>
      <vt:lpstr>Operating Systems</vt:lpstr>
      <vt:lpstr>Operating Systems</vt:lpstr>
      <vt:lpstr>Versions of UNIX</vt:lpstr>
      <vt:lpstr>Operating Systems</vt:lpstr>
      <vt:lpstr>Unix Architecture </vt:lpstr>
      <vt:lpstr>Unix Architecture</vt:lpstr>
      <vt:lpstr>Processes</vt:lpstr>
      <vt:lpstr>Operating Systems</vt:lpstr>
      <vt:lpstr>Logging In [using putty]</vt:lpstr>
      <vt:lpstr>Operating Systems</vt:lpstr>
      <vt:lpstr>Commands &amp; Getting Help</vt:lpstr>
      <vt:lpstr>Questions?</vt:lpstr>
    </vt:vector>
  </TitlesOfParts>
  <Company>FDM 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Glen Saunders</dc:creator>
  <cp:lastModifiedBy>Richard Jimenez</cp:lastModifiedBy>
  <cp:revision>155</cp:revision>
  <dcterms:created xsi:type="dcterms:W3CDTF">2014-05-28T13:17:46Z</dcterms:created>
  <dcterms:modified xsi:type="dcterms:W3CDTF">2019-05-21T14:27:05Z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0x010100C6296D0BB197BA4483003E3880790A29</vt:lpwstr>
  </property>
</Properties>
</file>