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426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204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FDFA81-A311-4882-B202-F9DEF9CD5775}" type="datetime1">
              <a:rPr lang="en-GB" altLang="zh-TW"/>
              <a:pPr/>
              <a:t>28/11/2014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8AFFF7-9752-4091-8129-5D060DDEF1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1785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7295E-B053-41F5-88CE-C07C4037BB3C}" type="datetime1">
              <a:rPr lang="en-GB" altLang="zh-TW"/>
              <a:pPr/>
              <a:t>28/11/2014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9CFD97-EB02-41FB-B591-FBBE869502E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5284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E0A3D-595D-4CEC-AAED-0092CA05AFE6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9AEE8F-E3FA-4807-8713-80A20F6FA9A5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FF626A8-2DCD-4F38-AF68-94391A09A5F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27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GB" altLang="zh-TW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r>
              <a:rPr lang="en-GB" altLang="zh-TW" noProof="0"/>
              <a:t>Click to edit Master text styles</a:t>
            </a:r>
          </a:p>
          <a:p>
            <a:pPr lvl="1"/>
            <a:endParaRPr lang="en-GB" altLang="zh-TW" noProof="0"/>
          </a:p>
          <a:p>
            <a:pPr lvl="1"/>
            <a:r>
              <a:rPr lang="en-GB" altLang="zh-TW" noProof="0"/>
              <a:t>Second level</a:t>
            </a:r>
          </a:p>
          <a:p>
            <a:pPr lvl="2"/>
            <a:r>
              <a:rPr lang="en-GB" altLang="zh-TW" noProof="0"/>
              <a:t>Third level</a:t>
            </a:r>
            <a:endParaRPr lang="en-US" altLang="zh-TW" noProof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35A672-DB4C-4046-9BED-550F38073D7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42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B4BE9-A6A5-4B27-A812-E4A1DADF3C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 sz="180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126172E8-8C56-4720-887B-4DE7879372B2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9" r:id="rId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1"/>
          <p:cNvSpPr txBox="1">
            <a:spLocks noChangeArrowheads="1"/>
          </p:cNvSpPr>
          <p:nvPr/>
        </p:nvSpPr>
        <p:spPr bwMode="auto">
          <a:xfrm>
            <a:off x="333375" y="3968750"/>
            <a:ext cx="122501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3400" dirty="0" smtClean="0">
                <a:latin typeface="Arial" pitchFamily="34" charset="0"/>
                <a:cs typeface="Arial" pitchFamily="34" charset="0"/>
              </a:rPr>
              <a:t>UNIX</a:t>
            </a:r>
            <a:endParaRPr lang="en-US" altLang="zh-TW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377825" y="4692650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1800" b="1" dirty="0" smtClean="0">
                <a:latin typeface="Arial" pitchFamily="34" charset="0"/>
                <a:cs typeface="Arial" pitchFamily="34" charset="0"/>
              </a:rPr>
              <a:t>vi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Saving your work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:w   -   Write out data from the buffer to a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:</a:t>
            </a:r>
            <a:r>
              <a:rPr lang="en-GB" dirty="0" err="1" smtClean="0"/>
              <a:t>wq</a:t>
            </a:r>
            <a:r>
              <a:rPr lang="en-GB" dirty="0" smtClean="0"/>
              <a:t> -   Write out data and exit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:x    -   Write out data and exit (same as previous)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:q   -    Quits editor as long as no changes have been made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:q!  -    Quits abandoning any changes.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Questions?</a:t>
            </a:r>
          </a:p>
        </p:txBody>
      </p:sp>
      <p:pic>
        <p:nvPicPr>
          <p:cNvPr id="13315" name="Picture 2" descr="\\fdm-mail02\home\rob.jones\My Pictures\Microsoft Clip Organizer\004018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0496" y="2674939"/>
            <a:ext cx="2901462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Module Objectives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Now you have completed this module you should be able to:-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Create and edit files using 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Explain why vi is important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Identify the 2 modes and how to switch between them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Module Objectives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b="1" dirty="0" smtClean="0"/>
              <a:t>After completing this module you will be able to:-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Create and edit files using 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Explain why vi is important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Identify the 2 modes and how to switch between them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Vi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331913"/>
            <a:ext cx="8335818" cy="45259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Universal UNIX editor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Essential UNIX skill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Assumes a basic QWERTY keyboard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2 modes of operation:-</a:t>
            </a:r>
          </a:p>
          <a:p>
            <a:pPr marL="0" indent="0"/>
            <a:r>
              <a:rPr lang="en-GB" dirty="0"/>
              <a:t>	</a:t>
            </a:r>
            <a:r>
              <a:rPr lang="en-GB" dirty="0" smtClean="0"/>
              <a:t>Command mode – Every keystroke is interpreted as an </a:t>
            </a:r>
            <a:r>
              <a:rPr lang="en-GB" b="1" dirty="0" smtClean="0"/>
              <a:t>instruction</a:t>
            </a:r>
            <a:r>
              <a:rPr lang="en-GB" dirty="0" smtClean="0"/>
              <a:t> rather than a 					       letter to be inserted into the document.</a:t>
            </a:r>
          </a:p>
          <a:p>
            <a:pPr marL="0" indent="0"/>
            <a:r>
              <a:rPr lang="en-GB" dirty="0" smtClean="0"/>
              <a:t>	Input mode - The character typed by the user is inserted into the </a:t>
            </a:r>
            <a:r>
              <a:rPr lang="en-GB" dirty="0" smtClean="0"/>
              <a:t>document</a:t>
            </a:r>
            <a:r>
              <a:rPr lang="en-GB" dirty="0" smtClean="0"/>
              <a:t>				     </a:t>
            </a:r>
          </a:p>
          <a:p>
            <a:pPr lvl="1">
              <a:buFontTx/>
              <a:buNone/>
            </a:pPr>
            <a:endParaRPr lang="en-GB" dirty="0" smtClean="0"/>
          </a:p>
          <a:p>
            <a:pPr>
              <a:buFontTx/>
              <a:buNone/>
            </a:pP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Vi Modes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On entry – vi is set to command mode.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Command			Input	    </a:t>
            </a:r>
            <a:r>
              <a:rPr lang="en-GB" dirty="0" smtClean="0"/>
              <a:t>- press </a:t>
            </a:r>
            <a:r>
              <a:rPr lang="en-GB" dirty="0" err="1" smtClean="0"/>
              <a:t>i</a:t>
            </a:r>
            <a:r>
              <a:rPr lang="en-GB" dirty="0" smtClean="0"/>
              <a:t> or a</a:t>
            </a:r>
          </a:p>
          <a:p>
            <a:endParaRPr lang="en-GB" dirty="0" smtClean="0"/>
          </a:p>
          <a:p>
            <a:endParaRPr lang="en-GB" b="1" dirty="0" smtClean="0"/>
          </a:p>
          <a:p>
            <a:r>
              <a:rPr lang="en-GB" b="1" dirty="0" smtClean="0"/>
              <a:t>Input 			        Command </a:t>
            </a:r>
            <a:r>
              <a:rPr lang="en-GB" dirty="0" smtClean="0"/>
              <a:t>  - press ESC</a:t>
            </a:r>
            <a:endParaRPr lang="en-GB" b="1" dirty="0" smtClean="0"/>
          </a:p>
        </p:txBody>
      </p:sp>
      <p:sp>
        <p:nvSpPr>
          <p:cNvPr id="6148" name="Right Arrow 4"/>
          <p:cNvSpPr>
            <a:spLocks noChangeArrowheads="1"/>
          </p:cNvSpPr>
          <p:nvPr/>
        </p:nvSpPr>
        <p:spPr bwMode="auto">
          <a:xfrm>
            <a:off x="1640076" y="2350584"/>
            <a:ext cx="902677" cy="484187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GB"/>
          </a:p>
        </p:txBody>
      </p:sp>
      <p:sp>
        <p:nvSpPr>
          <p:cNvPr id="6149" name="Right Arrow 5"/>
          <p:cNvSpPr>
            <a:spLocks noChangeArrowheads="1"/>
          </p:cNvSpPr>
          <p:nvPr/>
        </p:nvSpPr>
        <p:spPr bwMode="auto">
          <a:xfrm>
            <a:off x="1640076" y="3216925"/>
            <a:ext cx="902677" cy="484187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Switching to input mode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 smtClean="0"/>
              <a:t>i</a:t>
            </a:r>
            <a:r>
              <a:rPr lang="en-GB" dirty="0" smtClean="0"/>
              <a:t> – Moves to input mode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I – Moves to input mode – insert at start of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 – Moves to input mode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 – Moves to input mode – append at end of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o – Moves to text mode - opens up a new line below cursor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O – Moves to text mode - opens up a new line above cursor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To navigate and modify existing text – switch to command mode.....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To switch to command mode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Press ESC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smtClean="0"/>
              <a:t>Moves the editor into command mode.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Necessary for text modifications, navigation, cut and paste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Huge number of commands available, almost all the keys are programmed to do something.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Consult the cheat sheet for a full listing.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Useful Command mode options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x – Delete a character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 smtClean="0"/>
              <a:t>nx</a:t>
            </a:r>
            <a:r>
              <a:rPr lang="en-GB" dirty="0" smtClean="0"/>
              <a:t> – Delete n characters where n is any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 smtClean="0"/>
              <a:t>dw</a:t>
            </a:r>
            <a:r>
              <a:rPr lang="en-GB" dirty="0" smtClean="0"/>
              <a:t> – Delete a 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 smtClean="0"/>
              <a:t>ndw</a:t>
            </a:r>
            <a:r>
              <a:rPr lang="en-GB" dirty="0" smtClean="0"/>
              <a:t> – Delete n words where n is any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 smtClean="0"/>
              <a:t>dd</a:t>
            </a:r>
            <a:r>
              <a:rPr lang="en-GB" dirty="0" smtClean="0"/>
              <a:t> – delete a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 smtClean="0"/>
              <a:t>ndd</a:t>
            </a:r>
            <a:r>
              <a:rPr lang="en-GB" dirty="0" smtClean="0"/>
              <a:t> – Delete n lines where n is any number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Useful vi Commands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Navigation: Cursor keys will probably be ok, but some Unix environments </a:t>
            </a:r>
            <a:r>
              <a:rPr lang="en-GB" dirty="0" smtClean="0"/>
              <a:t>don't </a:t>
            </a:r>
            <a:r>
              <a:rPr lang="en-GB" dirty="0" smtClean="0"/>
              <a:t>have these keys! (use </a:t>
            </a:r>
            <a:r>
              <a:rPr lang="en-GB" dirty="0" err="1" smtClean="0"/>
              <a:t>hjkl</a:t>
            </a:r>
            <a:r>
              <a:rPr lang="en-GB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:1 – Take me to the first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:n – Take me to the nth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G – Take me to the bottom of the file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More Useful Vi Commands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^ - Take me to the beginning of the current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$ - Take me to the end of the current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r – replace single character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R – overtype mode (press ESC to come out of)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. – Repeat the previous command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/</a:t>
            </a:r>
            <a:r>
              <a:rPr lang="en-GB" dirty="0" err="1" smtClean="0"/>
              <a:t>searchString</a:t>
            </a:r>
            <a:r>
              <a:rPr lang="en-GB" dirty="0" smtClean="0"/>
              <a:t> – search for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?</a:t>
            </a:r>
            <a:r>
              <a:rPr lang="en-GB" dirty="0" err="1" smtClean="0"/>
              <a:t>searchString</a:t>
            </a:r>
            <a:r>
              <a:rPr lang="en-GB" dirty="0" smtClean="0"/>
              <a:t> – reverse search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ct:contentTypeSchema ct:_="" ma:_="" ma:contentTypeName="Document" ma:contentTypeID="0x010100C6296D0BB197BA4483003E3880790A29" ma:contentTypeVersion="4" ma:contentTypeDescription="Create a new document." ma:contentTypeScope="" ma:versionID="44b887429f14bd41fa5c62838663fd2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f8b28650bfb533a4c478a473655f8fbb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Foundation"/>
<xsd:enumeration value="Shell Programming"/>
<xsd:enumeration value="Post Sign Off Activities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 xsi:nil="true"></Document_x0020_Type><Week xmlns="$ListId:Shared Documents;" xsi:nil="true"></Week><RestrictedToTheseUsers xmlns="$ListId:Shared Documents;"><UserInfo><DisplayName></DisplayName><AccountId xsi:nil="true"></AccountId><AccountType/></UserInfo></RestrictedToTheseUsers><Module xmlns="$ListId:Shared Documents;">Foundation</Module><IconOverlay xmlns="http://schemas.microsoft.com/sharepoint/v4" xsi:nil="true"/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822C76-30F8-4B8F-AA5C-32C6B34480AC}"/>
</file>

<file path=customXml/itemProps2.xml><?xml version="1.0" encoding="utf-8"?>
<ds:datastoreItem xmlns:ds="http://schemas.openxmlformats.org/officeDocument/2006/customXml" ds:itemID="{D1840DD4-388B-41F3-99B6-BCE31C6113DB}"/>
</file>

<file path=customXml/itemProps3.xml><?xml version="1.0" encoding="utf-8"?>
<ds:datastoreItem xmlns:ds="http://schemas.openxmlformats.org/officeDocument/2006/customXml" ds:itemID="{9619C35F-9B64-4325-A9EF-8D4CC77190A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455</Words>
  <Application>Microsoft Office PowerPoint</Application>
  <PresentationFormat>On-screen Show (4:3)</PresentationFormat>
  <Paragraphs>72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Module Objectives</vt:lpstr>
      <vt:lpstr>Vi </vt:lpstr>
      <vt:lpstr>Vi Modes</vt:lpstr>
      <vt:lpstr>Switching to input mode</vt:lpstr>
      <vt:lpstr>To switch to command mode</vt:lpstr>
      <vt:lpstr>Useful Command mode options</vt:lpstr>
      <vt:lpstr>Useful vi Commands</vt:lpstr>
      <vt:lpstr>More Useful Vi Commands</vt:lpstr>
      <vt:lpstr>Saving your work</vt:lpstr>
      <vt:lpstr>Questions?</vt:lpstr>
      <vt:lpstr>Module Objectives</vt:lpstr>
    </vt:vector>
  </TitlesOfParts>
  <Company>FDM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Saunders</dc:creator>
  <cp:lastModifiedBy>Sean Thurgood</cp:lastModifiedBy>
  <cp:revision>159</cp:revision>
  <dcterms:created xsi:type="dcterms:W3CDTF">2014-05-28T13:17:46Z</dcterms:created>
  <dcterms:modified xsi:type="dcterms:W3CDTF">2014-11-28T11:34:22Z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0x010100C6296D0BB197BA4483003E3880790A29</vt:lpwstr>
  </property>
</Properties>
</file>