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6" r:id="rId2"/>
    <p:sldId id="265" r:id="rId3"/>
    <p:sldId id="264" r:id="rId4"/>
    <p:sldId id="258" r:id="rId5"/>
    <p:sldId id="256" r:id="rId6"/>
    <p:sldId id="259" r:id="rId7"/>
    <p:sldId id="260" r:id="rId8"/>
    <p:sldId id="262" r:id="rId9"/>
    <p:sldId id="263" r:id="rId10"/>
    <p:sldId id="257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4FB36B-40E2-404C-B933-2F5B1675420E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97A75F-77CB-4DBD-83EF-106007DB114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5A63-0563-4DD1-8E1D-42A55DD4D765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0D55-01ED-4E8E-9103-8784364851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5A63-0563-4DD1-8E1D-42A55DD4D765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0D55-01ED-4E8E-9103-8784364851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5A63-0563-4DD1-8E1D-42A55DD4D765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0D55-01ED-4E8E-9103-8784364851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5A63-0563-4DD1-8E1D-42A55DD4D765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0D55-01ED-4E8E-9103-8784364851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5A63-0563-4DD1-8E1D-42A55DD4D765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0D55-01ED-4E8E-9103-8784364851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5A63-0563-4DD1-8E1D-42A55DD4D765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0D55-01ED-4E8E-9103-8784364851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5A63-0563-4DD1-8E1D-42A55DD4D765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0D55-01ED-4E8E-9103-8784364851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5A63-0563-4DD1-8E1D-42A55DD4D765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0D55-01ED-4E8E-9103-8784364851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5A63-0563-4DD1-8E1D-42A55DD4D765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0D55-01ED-4E8E-9103-8784364851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5A63-0563-4DD1-8E1D-42A55DD4D765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0D55-01ED-4E8E-9103-8784364851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5A63-0563-4DD1-8E1D-42A55DD4D765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0D55-01ED-4E8E-9103-8784364851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E5A63-0563-4DD1-8E1D-42A55DD4D765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C0D55-01ED-4E8E-9103-8784364851D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43000"/>
          </a:xfrm>
        </p:spPr>
        <p:txBody>
          <a:bodyPr/>
          <a:lstStyle/>
          <a:p>
            <a:r>
              <a:rPr lang="en-US" dirty="0" smtClean="0"/>
              <a:t>Log System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0072" y="4653136"/>
            <a:ext cx="2746648" cy="1540768"/>
          </a:xfrm>
        </p:spPr>
        <p:txBody>
          <a:bodyPr/>
          <a:lstStyle/>
          <a:p>
            <a:pPr algn="r">
              <a:buNone/>
            </a:pPr>
            <a:r>
              <a:rPr lang="en-US" dirty="0" smtClean="0"/>
              <a:t>GUI team</a:t>
            </a:r>
          </a:p>
          <a:p>
            <a:pPr algn="r">
              <a:buNone/>
            </a:pPr>
            <a:r>
              <a:rPr lang="en-US" dirty="0" smtClean="0"/>
              <a:t>2017/5/20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3251" y="1772816"/>
            <a:ext cx="5953125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(Shard)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908720"/>
          </a:xfrm>
        </p:spPr>
        <p:txBody>
          <a:bodyPr/>
          <a:lstStyle/>
          <a:p>
            <a:r>
              <a:rPr lang="en-US" dirty="0" smtClean="0"/>
              <a:t>Code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extended</a:t>
            </a:r>
          </a:p>
          <a:p>
            <a:r>
              <a:rPr lang="en-US" dirty="0" smtClean="0"/>
              <a:t>Can be inspected</a:t>
            </a:r>
          </a:p>
          <a:p>
            <a:r>
              <a:rPr lang="en-US" dirty="0" smtClean="0"/>
              <a:t>Can be visualized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Background: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Current Log system is based on file system</a:t>
            </a:r>
          </a:p>
          <a:p>
            <a:pPr>
              <a:buNone/>
            </a:pPr>
            <a:r>
              <a:rPr lang="en-US" dirty="0" smtClean="0"/>
              <a:t>Solution: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1.Design log system based on DB</a:t>
            </a:r>
          </a:p>
          <a:p>
            <a:pPr>
              <a:buNone/>
            </a:pPr>
            <a:r>
              <a:rPr lang="en-US" dirty="0" smtClean="0"/>
              <a:t>     2.Import the binary log to DB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3.Provide search interfaces for any clients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System Component</a:t>
            </a:r>
          </a:p>
          <a:p>
            <a:r>
              <a:rPr lang="en-US" dirty="0" smtClean="0"/>
              <a:t>Message </a:t>
            </a:r>
            <a:r>
              <a:rPr lang="en-US" dirty="0" err="1" smtClean="0"/>
              <a:t>Looper</a:t>
            </a:r>
            <a:endParaRPr lang="en-US" dirty="0" smtClean="0"/>
          </a:p>
          <a:p>
            <a:r>
              <a:rPr lang="en-US" dirty="0" smtClean="0"/>
              <a:t>Configuration Driven</a:t>
            </a:r>
          </a:p>
          <a:p>
            <a:r>
              <a:rPr lang="en-US" dirty="0" smtClean="0"/>
              <a:t>Message Driven</a:t>
            </a:r>
          </a:p>
          <a:p>
            <a:r>
              <a:rPr lang="en-US" dirty="0" err="1" smtClean="0"/>
              <a:t>MongoDB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Source Control</a:t>
            </a:r>
          </a:p>
          <a:p>
            <a:r>
              <a:rPr lang="en-US" dirty="0" err="1" smtClean="0"/>
              <a:t>MongoDB</a:t>
            </a:r>
            <a:r>
              <a:rPr lang="en-US" dirty="0" smtClean="0"/>
              <a:t>(Shard)</a:t>
            </a:r>
          </a:p>
          <a:p>
            <a:r>
              <a:rPr lang="en-US" dirty="0" smtClean="0"/>
              <a:t>Code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Magnetic Disk 5"/>
          <p:cNvSpPr/>
          <p:nvPr/>
        </p:nvSpPr>
        <p:spPr>
          <a:xfrm>
            <a:off x="7164288" y="3284984"/>
            <a:ext cx="1331640" cy="1296144"/>
          </a:xfrm>
          <a:prstGeom prst="flowChartMagneticDisk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Events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MongoDB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1403648" y="1988840"/>
            <a:ext cx="1656184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Restful(HTTP) </a:t>
            </a:r>
            <a:endParaRPr lang="en-US" dirty="0"/>
          </a:p>
        </p:txBody>
      </p:sp>
      <p:sp>
        <p:nvSpPr>
          <p:cNvPr id="10" name="Left Arrow 9"/>
          <p:cNvSpPr/>
          <p:nvPr/>
        </p:nvSpPr>
        <p:spPr>
          <a:xfrm>
            <a:off x="1475656" y="5157192"/>
            <a:ext cx="1656184" cy="6480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Json</a:t>
            </a:r>
            <a:r>
              <a:rPr lang="en-US" dirty="0" smtClean="0"/>
              <a:t>(HTTP)</a:t>
            </a:r>
            <a:endParaRPr lang="en-US" dirty="0"/>
          </a:p>
        </p:txBody>
      </p:sp>
      <p:sp>
        <p:nvSpPr>
          <p:cNvPr id="16" name="Bent Arrow 15"/>
          <p:cNvSpPr/>
          <p:nvPr/>
        </p:nvSpPr>
        <p:spPr>
          <a:xfrm flipH="1" flipV="1">
            <a:off x="6444208" y="4725144"/>
            <a:ext cx="1656184" cy="1224136"/>
          </a:xfrm>
          <a:prstGeom prst="bentArrow">
            <a:avLst>
              <a:gd name="adj1" fmla="val 22984"/>
              <a:gd name="adj2" fmla="val 27761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3059832" y="980728"/>
            <a:ext cx="3456384" cy="309634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Window Service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203848" y="1700808"/>
            <a:ext cx="3168352" cy="216024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WCF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3779912" y="2348880"/>
            <a:ext cx="2088232" cy="129614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4139952" y="2924944"/>
            <a:ext cx="1368152" cy="5760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Looper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419872" y="4509120"/>
            <a:ext cx="2808312" cy="187220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HTTP Service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3923928" y="5373216"/>
            <a:ext cx="1800200" cy="86409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NodeJS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4509120"/>
            <a:ext cx="846287" cy="806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5733256"/>
            <a:ext cx="637458" cy="915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196752"/>
            <a:ext cx="846287" cy="806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2204864"/>
            <a:ext cx="736476" cy="703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5085184"/>
            <a:ext cx="736476" cy="703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395536" y="58614"/>
            <a:ext cx="8229600" cy="994122"/>
          </a:xfrm>
        </p:spPr>
        <p:txBody>
          <a:bodyPr/>
          <a:lstStyle/>
          <a:p>
            <a:r>
              <a:rPr lang="en-US" dirty="0" smtClean="0"/>
              <a:t>System components</a:t>
            </a:r>
            <a:endParaRPr lang="en-US" dirty="0"/>
          </a:p>
        </p:txBody>
      </p:sp>
      <p:sp>
        <p:nvSpPr>
          <p:cNvPr id="35" name="Bent Arrow 34"/>
          <p:cNvSpPr/>
          <p:nvPr/>
        </p:nvSpPr>
        <p:spPr>
          <a:xfrm flipH="1" flipV="1">
            <a:off x="6804248" y="1844824"/>
            <a:ext cx="1224136" cy="1584176"/>
          </a:xfrm>
          <a:prstGeom prst="bentArrow">
            <a:avLst>
              <a:gd name="adj1" fmla="val 22984"/>
              <a:gd name="adj2" fmla="val 27761"/>
              <a:gd name="adj3" fmla="val 25000"/>
              <a:gd name="adj4" fmla="val 42454"/>
            </a:avLst>
          </a:prstGeom>
          <a:scene3d>
            <a:camera prst="orthographicFront">
              <a:rot lat="21299999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411760" y="2492896"/>
            <a:ext cx="2664296" cy="2880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627784" y="3068960"/>
            <a:ext cx="1080120" cy="28803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dirty="0" smtClean="0"/>
              <a:t>Message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627784" y="3429000"/>
            <a:ext cx="1080120" cy="28803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dirty="0" smtClean="0"/>
              <a:t>Message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627784" y="3789040"/>
            <a:ext cx="1080120" cy="28803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dirty="0" smtClean="0"/>
              <a:t>Message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627784" y="4149080"/>
            <a:ext cx="1080120" cy="28803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dirty="0" smtClean="0"/>
              <a:t>Message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627784" y="4509120"/>
            <a:ext cx="1080120" cy="28803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dirty="0" smtClean="0"/>
              <a:t>Message</a:t>
            </a:r>
            <a:endParaRPr lang="en-US" dirty="0"/>
          </a:p>
        </p:txBody>
      </p:sp>
      <p:sp>
        <p:nvSpPr>
          <p:cNvPr id="13" name="Curved Left Arrow 12"/>
          <p:cNvSpPr/>
          <p:nvPr/>
        </p:nvSpPr>
        <p:spPr>
          <a:xfrm>
            <a:off x="3779912" y="2780928"/>
            <a:ext cx="1008112" cy="2448272"/>
          </a:xfrm>
          <a:prstGeom prst="curvedLef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Looper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Striped Right Arrow 15"/>
          <p:cNvSpPr/>
          <p:nvPr/>
        </p:nvSpPr>
        <p:spPr>
          <a:xfrm>
            <a:off x="395536" y="3356992"/>
            <a:ext cx="1224136" cy="504056"/>
          </a:xfrm>
          <a:prstGeom prst="striped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Handler</a:t>
            </a:r>
            <a:endParaRPr lang="en-US" dirty="0"/>
          </a:p>
        </p:txBody>
      </p:sp>
      <p:sp>
        <p:nvSpPr>
          <p:cNvPr id="17" name="Striped Right Arrow 16"/>
          <p:cNvSpPr/>
          <p:nvPr/>
        </p:nvSpPr>
        <p:spPr>
          <a:xfrm>
            <a:off x="5220072" y="3717032"/>
            <a:ext cx="1296144" cy="432048"/>
          </a:xfrm>
          <a:prstGeom prst="striped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</a:t>
            </a:r>
            <a:endParaRPr lang="en-US" dirty="0"/>
          </a:p>
        </p:txBody>
      </p:sp>
      <p:sp>
        <p:nvSpPr>
          <p:cNvPr id="20" name="Flowchart: Multidocument 19"/>
          <p:cNvSpPr/>
          <p:nvPr/>
        </p:nvSpPr>
        <p:spPr>
          <a:xfrm>
            <a:off x="6804248" y="3429000"/>
            <a:ext cx="1728192" cy="1080120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</a:t>
            </a:r>
            <a:endParaRPr lang="en-US" b="1" dirty="0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Message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Looper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Flowchart: Multidocument 23"/>
          <p:cNvSpPr/>
          <p:nvPr/>
        </p:nvSpPr>
        <p:spPr>
          <a:xfrm>
            <a:off x="6804248" y="1988840"/>
            <a:ext cx="1656184" cy="1080120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ThreadPool</a:t>
            </a:r>
            <a:endParaRPr lang="en-US" b="1" dirty="0"/>
          </a:p>
        </p:txBody>
      </p:sp>
      <p:sp>
        <p:nvSpPr>
          <p:cNvPr id="25" name="Flowchart: Multidocument 24"/>
          <p:cNvSpPr/>
          <p:nvPr/>
        </p:nvSpPr>
        <p:spPr>
          <a:xfrm>
            <a:off x="6876256" y="4941168"/>
            <a:ext cx="1728192" cy="1080120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Long Task</a:t>
            </a:r>
            <a:endParaRPr lang="en-US" b="1" dirty="0"/>
          </a:p>
        </p:txBody>
      </p:sp>
      <p:sp>
        <p:nvSpPr>
          <p:cNvPr id="26" name="Striped Right Arrow 25"/>
          <p:cNvSpPr/>
          <p:nvPr/>
        </p:nvSpPr>
        <p:spPr>
          <a:xfrm>
            <a:off x="971600" y="4077072"/>
            <a:ext cx="1224136" cy="504056"/>
          </a:xfrm>
          <a:prstGeom prst="striped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/>
          <a:lstStyle/>
          <a:p>
            <a:r>
              <a:rPr lang="en-US" dirty="0" smtClean="0"/>
              <a:t>Configuration Driven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628800"/>
            <a:ext cx="4961351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34061" y="4077072"/>
            <a:ext cx="7646451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94122"/>
          </a:xfrm>
        </p:spPr>
        <p:txBody>
          <a:bodyPr/>
          <a:lstStyle/>
          <a:p>
            <a:r>
              <a:rPr lang="en-US" dirty="0" smtClean="0"/>
              <a:t>Message driven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016" y="908720"/>
            <a:ext cx="5004048" cy="3425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3681561"/>
            <a:ext cx="5316552" cy="3131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548680"/>
            <a:ext cx="8869736" cy="6336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548680"/>
          </a:xfrm>
        </p:spPr>
        <p:txBody>
          <a:bodyPr>
            <a:normAutofit fontScale="90000"/>
          </a:bodyPr>
          <a:lstStyle/>
          <a:p>
            <a:r>
              <a:rPr lang="en-US" sz="3600" dirty="0" err="1" smtClean="0"/>
              <a:t>MongoDB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25" y="1052736"/>
            <a:ext cx="8965371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26238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/>
              <a:t>Git</a:t>
            </a:r>
            <a:r>
              <a:rPr lang="en-US" sz="3600" dirty="0" smtClean="0"/>
              <a:t> Source Control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114</Words>
  <Application>Microsoft Office PowerPoint</Application>
  <PresentationFormat>On-screen Show (4:3)</PresentationFormat>
  <Paragraphs>52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Log System Review</vt:lpstr>
      <vt:lpstr>Log System</vt:lpstr>
      <vt:lpstr>Log System</vt:lpstr>
      <vt:lpstr>System components</vt:lpstr>
      <vt:lpstr>Slide 5</vt:lpstr>
      <vt:lpstr>Configuration Driven</vt:lpstr>
      <vt:lpstr>Message driven</vt:lpstr>
      <vt:lpstr>MongoDB</vt:lpstr>
      <vt:lpstr>Slide 9</vt:lpstr>
      <vt:lpstr>MongoDB(Shard)</vt:lpstr>
      <vt:lpstr>Code style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Yashan Yang</dc:creator>
  <cp:lastModifiedBy>Yashan Yang</cp:lastModifiedBy>
  <cp:revision>78</cp:revision>
  <dcterms:created xsi:type="dcterms:W3CDTF">2017-04-24T03:10:31Z</dcterms:created>
  <dcterms:modified xsi:type="dcterms:W3CDTF">2017-04-24T07:31:48Z</dcterms:modified>
</cp:coreProperties>
</file>