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64" r:id="rId4"/>
    <p:sldId id="258" r:id="rId5"/>
    <p:sldId id="256" r:id="rId6"/>
    <p:sldId id="260" r:id="rId7"/>
    <p:sldId id="259" r:id="rId8"/>
    <p:sldId id="262" r:id="rId9"/>
    <p:sldId id="257" r:id="rId10"/>
    <p:sldId id="267" r:id="rId11"/>
    <p:sldId id="263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B36B-40E2-404C-B933-2F5B1675420E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75F-77CB-4DBD-83EF-106007DB1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5A63-0563-4DD1-8E1D-42A55DD4D765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0D55-01ED-4E8E-9103-878436485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dirty="0" smtClean="0"/>
              <a:t>Log System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4653136"/>
            <a:ext cx="2746648" cy="1540768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GUI team</a:t>
            </a:r>
          </a:p>
          <a:p>
            <a:pPr algn="r">
              <a:buNone/>
            </a:pPr>
            <a:r>
              <a:rPr lang="en-US" dirty="0" smtClean="0"/>
              <a:t>2017/5/20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/Sails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5" y="1052736"/>
            <a:ext cx="896537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Git</a:t>
            </a:r>
            <a:r>
              <a:rPr lang="en-US" sz="3600" dirty="0" smtClean="0"/>
              <a:t> Source Control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20688"/>
            <a:ext cx="72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Repository:  https</a:t>
            </a:r>
            <a:r>
              <a:rPr lang="en-US" dirty="0" smtClean="0"/>
              <a:t>://github.com/firstsoft/logger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extended</a:t>
            </a:r>
          </a:p>
          <a:p>
            <a:r>
              <a:rPr lang="en-US" dirty="0" smtClean="0"/>
              <a:t>Can be inspected</a:t>
            </a:r>
          </a:p>
          <a:p>
            <a:r>
              <a:rPr lang="en-US" dirty="0" smtClean="0"/>
              <a:t>Can be visualized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Background: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Current Log system is based on file system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1.Design log system based on DB</a:t>
            </a:r>
          </a:p>
          <a:p>
            <a:pPr>
              <a:buNone/>
            </a:pPr>
            <a:r>
              <a:rPr lang="en-US" dirty="0" smtClean="0"/>
              <a:t>     2.Import the binary log to DB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3.Provide search interfaces for any clients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Component</a:t>
            </a:r>
          </a:p>
          <a:p>
            <a:r>
              <a:rPr lang="en-US" dirty="0" smtClean="0"/>
              <a:t>Message </a:t>
            </a:r>
            <a:r>
              <a:rPr lang="en-US" dirty="0" err="1" smtClean="0"/>
              <a:t>Looper</a:t>
            </a:r>
            <a:endParaRPr lang="en-US" dirty="0" smtClean="0"/>
          </a:p>
          <a:p>
            <a:r>
              <a:rPr lang="en-US" dirty="0" smtClean="0"/>
              <a:t>Message Driven</a:t>
            </a:r>
          </a:p>
          <a:p>
            <a:r>
              <a:rPr lang="en-US" dirty="0" smtClean="0"/>
              <a:t>Configuration </a:t>
            </a:r>
            <a:r>
              <a:rPr lang="en-US" dirty="0" smtClean="0"/>
              <a:t>Driven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(Shard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/Sails/</a:t>
            </a:r>
            <a:r>
              <a:rPr lang="en-US" dirty="0" err="1" smtClean="0"/>
              <a:t>WaterLine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Source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203848" y="4149080"/>
            <a:ext cx="3240360" cy="25202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 Service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419872" y="4797152"/>
            <a:ext cx="280831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Sails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164288" y="3284984"/>
            <a:ext cx="1331640" cy="1296144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403648" y="1988840"/>
            <a:ext cx="1656184" cy="720080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Restful(HTTP) 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475656" y="5157192"/>
            <a:ext cx="1656184" cy="648072"/>
          </a:xfrm>
          <a:prstGeom prst="lef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(HTTP)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 flipH="1" flipV="1">
            <a:off x="6444208" y="4725144"/>
            <a:ext cx="1656184" cy="122413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375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59832" y="980728"/>
            <a:ext cx="3456384" cy="30963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Window Service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03848" y="1700808"/>
            <a:ext cx="3168352" cy="2160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79912" y="2348880"/>
            <a:ext cx="208823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39952" y="2924944"/>
            <a:ext cx="136815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707904" y="5733256"/>
            <a:ext cx="2232248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733256"/>
            <a:ext cx="637458" cy="9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0486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08518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994122"/>
          </a:xfrm>
        </p:spPr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5" name="Bent Arrow 34"/>
          <p:cNvSpPr/>
          <p:nvPr/>
        </p:nvSpPr>
        <p:spPr>
          <a:xfrm flipH="1" flipV="1">
            <a:off x="6804248" y="1844824"/>
            <a:ext cx="1224136" cy="158417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2454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>
              <a:rot lat="21299999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04048" y="5157192"/>
            <a:ext cx="1080120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Water Line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7704" y="1052736"/>
            <a:ext cx="20465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Transfer Service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51720" y="6237312"/>
            <a:ext cx="20831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Provider Service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0152" y="3789040"/>
            <a:ext cx="12770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Log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411760" y="2492896"/>
            <a:ext cx="2664296" cy="2880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27784" y="2852936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27784" y="3356992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27784" y="3861048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27784" y="4365104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27784" y="4869160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3779912" y="2780928"/>
            <a:ext cx="1008112" cy="2448272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Looper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95536" y="3356992"/>
            <a:ext cx="1224136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7" name="Striped Right Arrow 16"/>
          <p:cNvSpPr/>
          <p:nvPr/>
        </p:nvSpPr>
        <p:spPr>
          <a:xfrm>
            <a:off x="5220072" y="3717032"/>
            <a:ext cx="1296144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0" name="Flowchart: Multidocument 19"/>
          <p:cNvSpPr/>
          <p:nvPr/>
        </p:nvSpPr>
        <p:spPr>
          <a:xfrm>
            <a:off x="6804248" y="3429000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b="1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Looper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Flowchart: Multidocument 23"/>
          <p:cNvSpPr/>
          <p:nvPr/>
        </p:nvSpPr>
        <p:spPr>
          <a:xfrm>
            <a:off x="6804248" y="1988840"/>
            <a:ext cx="1656184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ThreadPool</a:t>
            </a:r>
            <a:endParaRPr lang="en-US" b="1" dirty="0"/>
          </a:p>
        </p:txBody>
      </p:sp>
      <p:sp>
        <p:nvSpPr>
          <p:cNvPr id="25" name="Flowchart: Multidocument 24"/>
          <p:cNvSpPr/>
          <p:nvPr/>
        </p:nvSpPr>
        <p:spPr>
          <a:xfrm>
            <a:off x="6876256" y="4941168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Task</a:t>
            </a:r>
            <a:endParaRPr lang="en-US" b="1" dirty="0"/>
          </a:p>
        </p:txBody>
      </p:sp>
      <p:sp>
        <p:nvSpPr>
          <p:cNvPr id="26" name="Striped Right Arrow 25"/>
          <p:cNvSpPr/>
          <p:nvPr/>
        </p:nvSpPr>
        <p:spPr>
          <a:xfrm>
            <a:off x="971600" y="4077072"/>
            <a:ext cx="1224136" cy="504056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3429000"/>
            <a:ext cx="18498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Import procedure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0"/>
            <a:endCxn id="9" idx="2"/>
          </p:cNvCxnSpPr>
          <p:nvPr/>
        </p:nvCxnSpPr>
        <p:spPr>
          <a:xfrm flipV="1">
            <a:off x="3167844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  <a:endCxn id="8" idx="2"/>
          </p:cNvCxnSpPr>
          <p:nvPr/>
        </p:nvCxnSpPr>
        <p:spPr>
          <a:xfrm flipV="1">
            <a:off x="3167844" y="41490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V="1">
            <a:off x="3167844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6" idx="2"/>
          </p:cNvCxnSpPr>
          <p:nvPr/>
        </p:nvCxnSpPr>
        <p:spPr>
          <a:xfrm flipV="1">
            <a:off x="3167844" y="31409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2"/>
          </p:cNvCxnSpPr>
          <p:nvPr/>
        </p:nvCxnSpPr>
        <p:spPr>
          <a:xfrm flipV="1">
            <a:off x="3131840" y="5157192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4122"/>
          </a:xfrm>
        </p:spPr>
        <p:txBody>
          <a:bodyPr/>
          <a:lstStyle/>
          <a:p>
            <a:r>
              <a:rPr lang="en-US" dirty="0" smtClean="0"/>
              <a:t>Message driven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908720"/>
            <a:ext cx="5004048" cy="342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81561"/>
            <a:ext cx="5316552" cy="313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Configuration Driven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28800"/>
            <a:ext cx="496135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4061" y="4077072"/>
            <a:ext cx="764645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48680"/>
            <a:ext cx="886973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MongoDB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3251" y="1772816"/>
            <a:ext cx="59531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(Shard)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134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Log System Review</vt:lpstr>
      <vt:lpstr>Log System</vt:lpstr>
      <vt:lpstr>Log System</vt:lpstr>
      <vt:lpstr>System components</vt:lpstr>
      <vt:lpstr>Slide 5</vt:lpstr>
      <vt:lpstr>Message driven</vt:lpstr>
      <vt:lpstr>Configuration Driven</vt:lpstr>
      <vt:lpstr>MongoDB</vt:lpstr>
      <vt:lpstr>MongoDB(Shard)</vt:lpstr>
      <vt:lpstr>NodeJS/Sails</vt:lpstr>
      <vt:lpstr>Slide 11</vt:lpstr>
      <vt:lpstr>Code 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Yashan Yang</dc:creator>
  <cp:lastModifiedBy>Yashan Yang</cp:lastModifiedBy>
  <cp:revision>115</cp:revision>
  <dcterms:created xsi:type="dcterms:W3CDTF">2017-04-24T03:10:31Z</dcterms:created>
  <dcterms:modified xsi:type="dcterms:W3CDTF">2017-04-25T02:10:46Z</dcterms:modified>
</cp:coreProperties>
</file>