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B0FCA6-D3C9-44E3-8A2A-A75B09024219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050264B0-B591-491B-8C21-6EB6B1C404A3}">
      <dgm:prSet/>
      <dgm:spPr/>
      <dgm:t>
        <a:bodyPr/>
        <a:lstStyle/>
        <a:p>
          <a:r>
            <a:rPr lang="ru-RU" dirty="0"/>
            <a:t>Поиск лица на изображении</a:t>
          </a:r>
        </a:p>
      </dgm:t>
    </dgm:pt>
    <dgm:pt modelId="{AE52B25C-D648-416E-85C4-C68B02667996}" type="parTrans" cxnId="{BC99A1B2-8A65-4DB3-8C0E-BA10020668EB}">
      <dgm:prSet/>
      <dgm:spPr/>
      <dgm:t>
        <a:bodyPr/>
        <a:lstStyle/>
        <a:p>
          <a:endParaRPr lang="ru-RU"/>
        </a:p>
      </dgm:t>
    </dgm:pt>
    <dgm:pt modelId="{D465EF4B-A7BC-48B5-8954-DC5B5BE69A4A}" type="sibTrans" cxnId="{BC99A1B2-8A65-4DB3-8C0E-BA10020668EB}">
      <dgm:prSet/>
      <dgm:spPr/>
      <dgm:t>
        <a:bodyPr/>
        <a:lstStyle/>
        <a:p>
          <a:endParaRPr lang="ru-RU"/>
        </a:p>
      </dgm:t>
    </dgm:pt>
    <dgm:pt modelId="{18A0472D-05B8-4388-A355-D9F458BC6F11}">
      <dgm:prSet/>
      <dgm:spPr/>
      <dgm:t>
        <a:bodyPr/>
        <a:lstStyle/>
        <a:p>
          <a:r>
            <a:rPr lang="ru-RU" dirty="0"/>
            <a:t>Распознавание человека</a:t>
          </a:r>
        </a:p>
      </dgm:t>
    </dgm:pt>
    <dgm:pt modelId="{2B86DB6C-BF63-4E73-8448-1CCFA65B8AB5}" type="parTrans" cxnId="{0EF322A7-1C73-4A8D-8FEC-3AF819E2F831}">
      <dgm:prSet/>
      <dgm:spPr/>
      <dgm:t>
        <a:bodyPr/>
        <a:lstStyle/>
        <a:p>
          <a:endParaRPr lang="ru-RU"/>
        </a:p>
      </dgm:t>
    </dgm:pt>
    <dgm:pt modelId="{AA9190C9-D443-4DDD-ABEE-2735B2D5F43C}" type="sibTrans" cxnId="{0EF322A7-1C73-4A8D-8FEC-3AF819E2F831}">
      <dgm:prSet/>
      <dgm:spPr/>
      <dgm:t>
        <a:bodyPr/>
        <a:lstStyle/>
        <a:p>
          <a:endParaRPr lang="ru-RU"/>
        </a:p>
      </dgm:t>
    </dgm:pt>
    <dgm:pt modelId="{7F49C27B-7DAB-412F-93A7-0D68BF96C933}">
      <dgm:prSet/>
      <dgm:spPr/>
      <dgm:t>
        <a:bodyPr/>
        <a:lstStyle/>
        <a:p>
          <a:r>
            <a:rPr lang="ru-RU" dirty="0"/>
            <a:t>Поиск маски на лице</a:t>
          </a:r>
        </a:p>
      </dgm:t>
    </dgm:pt>
    <dgm:pt modelId="{DC1960A2-89CC-43F0-A1B4-D15D66699EAD}" type="parTrans" cxnId="{1271B370-A80A-412C-A903-AA00D7960960}">
      <dgm:prSet/>
      <dgm:spPr/>
      <dgm:t>
        <a:bodyPr/>
        <a:lstStyle/>
        <a:p>
          <a:endParaRPr lang="ru-RU"/>
        </a:p>
      </dgm:t>
    </dgm:pt>
    <dgm:pt modelId="{DE47DB4F-454C-4E51-A5E8-A37FADEB5BA7}" type="sibTrans" cxnId="{1271B370-A80A-412C-A903-AA00D7960960}">
      <dgm:prSet/>
      <dgm:spPr/>
      <dgm:t>
        <a:bodyPr/>
        <a:lstStyle/>
        <a:p>
          <a:endParaRPr lang="ru-RU"/>
        </a:p>
      </dgm:t>
    </dgm:pt>
    <dgm:pt modelId="{3AD6FEB2-E65D-4E8A-862E-E0CA96D3E6AC}">
      <dgm:prSet/>
      <dgm:spPr/>
      <dgm:t>
        <a:bodyPr/>
        <a:lstStyle/>
        <a:p>
          <a:r>
            <a:rPr lang="ru-RU" dirty="0"/>
            <a:t>Каскад Хаара</a:t>
          </a:r>
        </a:p>
      </dgm:t>
    </dgm:pt>
    <dgm:pt modelId="{B5820323-3C2B-47BC-9547-9F4CA6B5A09D}" type="parTrans" cxnId="{4F56B4A5-D475-4102-9424-378E5D5663E8}">
      <dgm:prSet/>
      <dgm:spPr/>
      <dgm:t>
        <a:bodyPr/>
        <a:lstStyle/>
        <a:p>
          <a:endParaRPr lang="ru-RU"/>
        </a:p>
      </dgm:t>
    </dgm:pt>
    <dgm:pt modelId="{7E54FE40-8724-46A8-A401-C7F6CCDFB23D}" type="sibTrans" cxnId="{4F56B4A5-D475-4102-9424-378E5D5663E8}">
      <dgm:prSet/>
      <dgm:spPr/>
      <dgm:t>
        <a:bodyPr/>
        <a:lstStyle/>
        <a:p>
          <a:endParaRPr lang="ru-RU"/>
        </a:p>
      </dgm:t>
    </dgm:pt>
    <dgm:pt modelId="{4EC85CC9-F49B-47AD-B7A0-2CF603E588F7}">
      <dgm:prSet/>
      <dgm:spPr/>
      <dgm:t>
        <a:bodyPr/>
        <a:lstStyle/>
        <a:p>
          <a:r>
            <a:rPr lang="ru-RU" dirty="0" err="1"/>
            <a:t>Сверточная</a:t>
          </a:r>
          <a:r>
            <a:rPr lang="ru-RU" dirty="0"/>
            <a:t> нейронная сеть</a:t>
          </a:r>
        </a:p>
      </dgm:t>
    </dgm:pt>
    <dgm:pt modelId="{4C1DEF18-1D20-43AE-9785-27CCBCFEAFC8}" type="parTrans" cxnId="{A3A63AED-A980-4994-BA5B-4A11AB68D925}">
      <dgm:prSet/>
      <dgm:spPr/>
      <dgm:t>
        <a:bodyPr/>
        <a:lstStyle/>
        <a:p>
          <a:endParaRPr lang="ru-RU"/>
        </a:p>
      </dgm:t>
    </dgm:pt>
    <dgm:pt modelId="{C1D27D41-7847-42F4-9FB4-27933F6C23C7}" type="sibTrans" cxnId="{A3A63AED-A980-4994-BA5B-4A11AB68D925}">
      <dgm:prSet/>
      <dgm:spPr/>
      <dgm:t>
        <a:bodyPr/>
        <a:lstStyle/>
        <a:p>
          <a:endParaRPr lang="ru-RU"/>
        </a:p>
      </dgm:t>
    </dgm:pt>
    <dgm:pt modelId="{EB6F61FC-1898-4147-B026-3073CBD796EB}">
      <dgm:prSet/>
      <dgm:spPr/>
      <dgm:t>
        <a:bodyPr/>
        <a:lstStyle/>
        <a:p>
          <a:r>
            <a:rPr lang="ru-RU" dirty="0" err="1"/>
            <a:t>Сверточная</a:t>
          </a:r>
          <a:r>
            <a:rPr lang="ru-RU" dirty="0"/>
            <a:t> нейронная сеть</a:t>
          </a:r>
        </a:p>
      </dgm:t>
    </dgm:pt>
    <dgm:pt modelId="{FC5357D0-D3AE-4FFE-B2F1-57956AF25C0A}" type="parTrans" cxnId="{538A220D-BF63-425A-9C63-FB3584430094}">
      <dgm:prSet/>
      <dgm:spPr/>
      <dgm:t>
        <a:bodyPr/>
        <a:lstStyle/>
        <a:p>
          <a:endParaRPr lang="ru-RU"/>
        </a:p>
      </dgm:t>
    </dgm:pt>
    <dgm:pt modelId="{1DAA77BB-C5FB-471C-B91A-E1003CD70929}" type="sibTrans" cxnId="{538A220D-BF63-425A-9C63-FB3584430094}">
      <dgm:prSet/>
      <dgm:spPr/>
      <dgm:t>
        <a:bodyPr/>
        <a:lstStyle/>
        <a:p>
          <a:endParaRPr lang="ru-RU"/>
        </a:p>
      </dgm:t>
    </dgm:pt>
    <dgm:pt modelId="{8303E0B5-00B1-4583-95D1-13C7B794EAC0}" type="pres">
      <dgm:prSet presAssocID="{43B0FCA6-D3C9-44E3-8A2A-A75B09024219}" presName="linearFlow" presStyleCnt="0">
        <dgm:presLayoutVars>
          <dgm:dir/>
          <dgm:animLvl val="lvl"/>
          <dgm:resizeHandles val="exact"/>
        </dgm:presLayoutVars>
      </dgm:prSet>
      <dgm:spPr/>
    </dgm:pt>
    <dgm:pt modelId="{D46C693A-1201-49B1-8D2F-5D9435415AFC}" type="pres">
      <dgm:prSet presAssocID="{050264B0-B591-491B-8C21-6EB6B1C404A3}" presName="composite" presStyleCnt="0"/>
      <dgm:spPr/>
    </dgm:pt>
    <dgm:pt modelId="{F9DC24EC-A75F-48B6-BF9C-CC269847D789}" type="pres">
      <dgm:prSet presAssocID="{050264B0-B591-491B-8C21-6EB6B1C404A3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70060C9D-D482-436D-800E-FBBB6444B5A4}" type="pres">
      <dgm:prSet presAssocID="{050264B0-B591-491B-8C21-6EB6B1C404A3}" presName="parSh" presStyleLbl="node1" presStyleIdx="0" presStyleCnt="3"/>
      <dgm:spPr/>
    </dgm:pt>
    <dgm:pt modelId="{54287D89-5A8B-4656-AD2E-85B2473E62D4}" type="pres">
      <dgm:prSet presAssocID="{050264B0-B591-491B-8C21-6EB6B1C404A3}" presName="desTx" presStyleLbl="fgAcc1" presStyleIdx="0" presStyleCnt="3">
        <dgm:presLayoutVars>
          <dgm:bulletEnabled val="1"/>
        </dgm:presLayoutVars>
      </dgm:prSet>
      <dgm:spPr/>
    </dgm:pt>
    <dgm:pt modelId="{065EE93C-6E81-4657-A0D2-B296B8E2B6FF}" type="pres">
      <dgm:prSet presAssocID="{D465EF4B-A7BC-48B5-8954-DC5B5BE69A4A}" presName="sibTrans" presStyleLbl="sibTrans2D1" presStyleIdx="0" presStyleCnt="2"/>
      <dgm:spPr/>
    </dgm:pt>
    <dgm:pt modelId="{D5AC9D83-A85F-4408-AA09-FB8F818C4B1E}" type="pres">
      <dgm:prSet presAssocID="{D465EF4B-A7BC-48B5-8954-DC5B5BE69A4A}" presName="connTx" presStyleLbl="sibTrans2D1" presStyleIdx="0" presStyleCnt="2"/>
      <dgm:spPr/>
    </dgm:pt>
    <dgm:pt modelId="{AC9EFF12-49B2-4449-AB24-6F1319B76604}" type="pres">
      <dgm:prSet presAssocID="{7F49C27B-7DAB-412F-93A7-0D68BF96C933}" presName="composite" presStyleCnt="0"/>
      <dgm:spPr/>
    </dgm:pt>
    <dgm:pt modelId="{521CD40B-FA41-43CD-9C57-86E52771D1B3}" type="pres">
      <dgm:prSet presAssocID="{7F49C27B-7DAB-412F-93A7-0D68BF96C933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AAEC343C-BDF7-4535-89B2-7D21E84A73C7}" type="pres">
      <dgm:prSet presAssocID="{7F49C27B-7DAB-412F-93A7-0D68BF96C933}" presName="parSh" presStyleLbl="node1" presStyleIdx="1" presStyleCnt="3"/>
      <dgm:spPr/>
    </dgm:pt>
    <dgm:pt modelId="{88CE8A6D-1011-400D-95DD-89BDC6004EBA}" type="pres">
      <dgm:prSet presAssocID="{7F49C27B-7DAB-412F-93A7-0D68BF96C933}" presName="desTx" presStyleLbl="fgAcc1" presStyleIdx="1" presStyleCnt="3">
        <dgm:presLayoutVars>
          <dgm:bulletEnabled val="1"/>
        </dgm:presLayoutVars>
      </dgm:prSet>
      <dgm:spPr/>
    </dgm:pt>
    <dgm:pt modelId="{522757F1-BCE8-450C-8BEA-AD7024EA384C}" type="pres">
      <dgm:prSet presAssocID="{DE47DB4F-454C-4E51-A5E8-A37FADEB5BA7}" presName="sibTrans" presStyleLbl="sibTrans2D1" presStyleIdx="1" presStyleCnt="2"/>
      <dgm:spPr/>
    </dgm:pt>
    <dgm:pt modelId="{A3A024DD-A19F-41C4-B045-9D57EE26EFFA}" type="pres">
      <dgm:prSet presAssocID="{DE47DB4F-454C-4E51-A5E8-A37FADEB5BA7}" presName="connTx" presStyleLbl="sibTrans2D1" presStyleIdx="1" presStyleCnt="2"/>
      <dgm:spPr/>
    </dgm:pt>
    <dgm:pt modelId="{7564F323-E531-4092-9F12-DC5459767DDD}" type="pres">
      <dgm:prSet presAssocID="{18A0472D-05B8-4388-A355-D9F458BC6F11}" presName="composite" presStyleCnt="0"/>
      <dgm:spPr/>
    </dgm:pt>
    <dgm:pt modelId="{ECA55555-913B-41F2-A5B6-E54EB8332AFB}" type="pres">
      <dgm:prSet presAssocID="{18A0472D-05B8-4388-A355-D9F458BC6F11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06DA5C9E-7D06-486C-9892-478214F4E2E5}" type="pres">
      <dgm:prSet presAssocID="{18A0472D-05B8-4388-A355-D9F458BC6F11}" presName="parSh" presStyleLbl="node1" presStyleIdx="2" presStyleCnt="3"/>
      <dgm:spPr/>
    </dgm:pt>
    <dgm:pt modelId="{B79F48AF-950D-4BC5-A4E9-B34D16FB5C00}" type="pres">
      <dgm:prSet presAssocID="{18A0472D-05B8-4388-A355-D9F458BC6F11}" presName="desTx" presStyleLbl="fgAcc1" presStyleIdx="2" presStyleCnt="3">
        <dgm:presLayoutVars>
          <dgm:bulletEnabled val="1"/>
        </dgm:presLayoutVars>
      </dgm:prSet>
      <dgm:spPr/>
    </dgm:pt>
  </dgm:ptLst>
  <dgm:cxnLst>
    <dgm:cxn modelId="{0AAD2406-3817-4F83-8F36-787B64F8A32A}" type="presOf" srcId="{050264B0-B591-491B-8C21-6EB6B1C404A3}" destId="{F9DC24EC-A75F-48B6-BF9C-CC269847D789}" srcOrd="0" destOrd="0" presId="urn:microsoft.com/office/officeart/2005/8/layout/process3"/>
    <dgm:cxn modelId="{538A220D-BF63-425A-9C63-FB3584430094}" srcId="{18A0472D-05B8-4388-A355-D9F458BC6F11}" destId="{EB6F61FC-1898-4147-B026-3073CBD796EB}" srcOrd="0" destOrd="0" parTransId="{FC5357D0-D3AE-4FFE-B2F1-57956AF25C0A}" sibTransId="{1DAA77BB-C5FB-471C-B91A-E1003CD70929}"/>
    <dgm:cxn modelId="{BA3F000F-A063-4137-92A3-A6AD91A5A68D}" type="presOf" srcId="{3AD6FEB2-E65D-4E8A-862E-E0CA96D3E6AC}" destId="{54287D89-5A8B-4656-AD2E-85B2473E62D4}" srcOrd="0" destOrd="0" presId="urn:microsoft.com/office/officeart/2005/8/layout/process3"/>
    <dgm:cxn modelId="{3B69B43F-2FAD-4FCA-A71E-067E9C28A2C9}" type="presOf" srcId="{DE47DB4F-454C-4E51-A5E8-A37FADEB5BA7}" destId="{522757F1-BCE8-450C-8BEA-AD7024EA384C}" srcOrd="0" destOrd="0" presId="urn:microsoft.com/office/officeart/2005/8/layout/process3"/>
    <dgm:cxn modelId="{FD519543-8990-433D-ABFC-A30C4CBFE690}" type="presOf" srcId="{050264B0-B591-491B-8C21-6EB6B1C404A3}" destId="{70060C9D-D482-436D-800E-FBBB6444B5A4}" srcOrd="1" destOrd="0" presId="urn:microsoft.com/office/officeart/2005/8/layout/process3"/>
    <dgm:cxn modelId="{E19D8F46-536E-4208-B636-56ACFC654ABC}" type="presOf" srcId="{D465EF4B-A7BC-48B5-8954-DC5B5BE69A4A}" destId="{065EE93C-6E81-4657-A0D2-B296B8E2B6FF}" srcOrd="0" destOrd="0" presId="urn:microsoft.com/office/officeart/2005/8/layout/process3"/>
    <dgm:cxn modelId="{A115216A-B35D-4AB1-B3F5-71601C5892D3}" type="presOf" srcId="{7F49C27B-7DAB-412F-93A7-0D68BF96C933}" destId="{AAEC343C-BDF7-4535-89B2-7D21E84A73C7}" srcOrd="1" destOrd="0" presId="urn:microsoft.com/office/officeart/2005/8/layout/process3"/>
    <dgm:cxn modelId="{1271B370-A80A-412C-A903-AA00D7960960}" srcId="{43B0FCA6-D3C9-44E3-8A2A-A75B09024219}" destId="{7F49C27B-7DAB-412F-93A7-0D68BF96C933}" srcOrd="1" destOrd="0" parTransId="{DC1960A2-89CC-43F0-A1B4-D15D66699EAD}" sibTransId="{DE47DB4F-454C-4E51-A5E8-A37FADEB5BA7}"/>
    <dgm:cxn modelId="{58E83C71-E868-43FE-A691-19D3441D216D}" type="presOf" srcId="{EB6F61FC-1898-4147-B026-3073CBD796EB}" destId="{B79F48AF-950D-4BC5-A4E9-B34D16FB5C00}" srcOrd="0" destOrd="0" presId="urn:microsoft.com/office/officeart/2005/8/layout/process3"/>
    <dgm:cxn modelId="{1C099A7E-5547-4239-8BBB-208A6CD5B71F}" type="presOf" srcId="{7F49C27B-7DAB-412F-93A7-0D68BF96C933}" destId="{521CD40B-FA41-43CD-9C57-86E52771D1B3}" srcOrd="0" destOrd="0" presId="urn:microsoft.com/office/officeart/2005/8/layout/process3"/>
    <dgm:cxn modelId="{0A359187-DE26-444D-8E3C-79629CF9F637}" type="presOf" srcId="{4EC85CC9-F49B-47AD-B7A0-2CF603E588F7}" destId="{88CE8A6D-1011-400D-95DD-89BDC6004EBA}" srcOrd="0" destOrd="0" presId="urn:microsoft.com/office/officeart/2005/8/layout/process3"/>
    <dgm:cxn modelId="{642C57A0-BC1F-4831-BB39-C1164744A96A}" type="presOf" srcId="{DE47DB4F-454C-4E51-A5E8-A37FADEB5BA7}" destId="{A3A024DD-A19F-41C4-B045-9D57EE26EFFA}" srcOrd="1" destOrd="0" presId="urn:microsoft.com/office/officeart/2005/8/layout/process3"/>
    <dgm:cxn modelId="{4F56B4A5-D475-4102-9424-378E5D5663E8}" srcId="{050264B0-B591-491B-8C21-6EB6B1C404A3}" destId="{3AD6FEB2-E65D-4E8A-862E-E0CA96D3E6AC}" srcOrd="0" destOrd="0" parTransId="{B5820323-3C2B-47BC-9547-9F4CA6B5A09D}" sibTransId="{7E54FE40-8724-46A8-A401-C7F6CCDFB23D}"/>
    <dgm:cxn modelId="{0EF322A7-1C73-4A8D-8FEC-3AF819E2F831}" srcId="{43B0FCA6-D3C9-44E3-8A2A-A75B09024219}" destId="{18A0472D-05B8-4388-A355-D9F458BC6F11}" srcOrd="2" destOrd="0" parTransId="{2B86DB6C-BF63-4E73-8448-1CCFA65B8AB5}" sibTransId="{AA9190C9-D443-4DDD-ABEE-2735B2D5F43C}"/>
    <dgm:cxn modelId="{BC99A1B2-8A65-4DB3-8C0E-BA10020668EB}" srcId="{43B0FCA6-D3C9-44E3-8A2A-A75B09024219}" destId="{050264B0-B591-491B-8C21-6EB6B1C404A3}" srcOrd="0" destOrd="0" parTransId="{AE52B25C-D648-416E-85C4-C68B02667996}" sibTransId="{D465EF4B-A7BC-48B5-8954-DC5B5BE69A4A}"/>
    <dgm:cxn modelId="{C89FC4BE-3901-4573-9402-3AD8883CFAE1}" type="presOf" srcId="{43B0FCA6-D3C9-44E3-8A2A-A75B09024219}" destId="{8303E0B5-00B1-4583-95D1-13C7B794EAC0}" srcOrd="0" destOrd="0" presId="urn:microsoft.com/office/officeart/2005/8/layout/process3"/>
    <dgm:cxn modelId="{640C9FC0-86AD-4BBC-952D-C9AC47C146E2}" type="presOf" srcId="{D465EF4B-A7BC-48B5-8954-DC5B5BE69A4A}" destId="{D5AC9D83-A85F-4408-AA09-FB8F818C4B1E}" srcOrd="1" destOrd="0" presId="urn:microsoft.com/office/officeart/2005/8/layout/process3"/>
    <dgm:cxn modelId="{1441ADD5-4D93-415A-848A-A667738DC927}" type="presOf" srcId="{18A0472D-05B8-4388-A355-D9F458BC6F11}" destId="{ECA55555-913B-41F2-A5B6-E54EB8332AFB}" srcOrd="0" destOrd="0" presId="urn:microsoft.com/office/officeart/2005/8/layout/process3"/>
    <dgm:cxn modelId="{BD4C00E3-AB2B-46FE-A7BE-B4CD885701ED}" type="presOf" srcId="{18A0472D-05B8-4388-A355-D9F458BC6F11}" destId="{06DA5C9E-7D06-486C-9892-478214F4E2E5}" srcOrd="1" destOrd="0" presId="urn:microsoft.com/office/officeart/2005/8/layout/process3"/>
    <dgm:cxn modelId="{A3A63AED-A980-4994-BA5B-4A11AB68D925}" srcId="{7F49C27B-7DAB-412F-93A7-0D68BF96C933}" destId="{4EC85CC9-F49B-47AD-B7A0-2CF603E588F7}" srcOrd="0" destOrd="0" parTransId="{4C1DEF18-1D20-43AE-9785-27CCBCFEAFC8}" sibTransId="{C1D27D41-7847-42F4-9FB4-27933F6C23C7}"/>
    <dgm:cxn modelId="{3E4CA192-00D3-4A53-957B-9993148FA429}" type="presParOf" srcId="{8303E0B5-00B1-4583-95D1-13C7B794EAC0}" destId="{D46C693A-1201-49B1-8D2F-5D9435415AFC}" srcOrd="0" destOrd="0" presId="urn:microsoft.com/office/officeart/2005/8/layout/process3"/>
    <dgm:cxn modelId="{D465925E-CF7F-439D-B4E1-D06C47CC57FF}" type="presParOf" srcId="{D46C693A-1201-49B1-8D2F-5D9435415AFC}" destId="{F9DC24EC-A75F-48B6-BF9C-CC269847D789}" srcOrd="0" destOrd="0" presId="urn:microsoft.com/office/officeart/2005/8/layout/process3"/>
    <dgm:cxn modelId="{67CDB03D-7810-4A78-B6C5-7E83EAC60206}" type="presParOf" srcId="{D46C693A-1201-49B1-8D2F-5D9435415AFC}" destId="{70060C9D-D482-436D-800E-FBBB6444B5A4}" srcOrd="1" destOrd="0" presId="urn:microsoft.com/office/officeart/2005/8/layout/process3"/>
    <dgm:cxn modelId="{E041590D-9879-4C6F-A9D9-098D295C8D2C}" type="presParOf" srcId="{D46C693A-1201-49B1-8D2F-5D9435415AFC}" destId="{54287D89-5A8B-4656-AD2E-85B2473E62D4}" srcOrd="2" destOrd="0" presId="urn:microsoft.com/office/officeart/2005/8/layout/process3"/>
    <dgm:cxn modelId="{1096F03F-5131-4C21-90B7-8A470F55E55B}" type="presParOf" srcId="{8303E0B5-00B1-4583-95D1-13C7B794EAC0}" destId="{065EE93C-6E81-4657-A0D2-B296B8E2B6FF}" srcOrd="1" destOrd="0" presId="urn:microsoft.com/office/officeart/2005/8/layout/process3"/>
    <dgm:cxn modelId="{5B41EB29-0742-42A1-8B2E-F1EC16545703}" type="presParOf" srcId="{065EE93C-6E81-4657-A0D2-B296B8E2B6FF}" destId="{D5AC9D83-A85F-4408-AA09-FB8F818C4B1E}" srcOrd="0" destOrd="0" presId="urn:microsoft.com/office/officeart/2005/8/layout/process3"/>
    <dgm:cxn modelId="{F05985AC-96F0-40C5-935F-D3F4220E9C92}" type="presParOf" srcId="{8303E0B5-00B1-4583-95D1-13C7B794EAC0}" destId="{AC9EFF12-49B2-4449-AB24-6F1319B76604}" srcOrd="2" destOrd="0" presId="urn:microsoft.com/office/officeart/2005/8/layout/process3"/>
    <dgm:cxn modelId="{AEF54708-64C4-467D-955E-25CFF7A6A5FD}" type="presParOf" srcId="{AC9EFF12-49B2-4449-AB24-6F1319B76604}" destId="{521CD40B-FA41-43CD-9C57-86E52771D1B3}" srcOrd="0" destOrd="0" presId="urn:microsoft.com/office/officeart/2005/8/layout/process3"/>
    <dgm:cxn modelId="{C4DB31E2-50B5-4385-B009-D583A819AEC9}" type="presParOf" srcId="{AC9EFF12-49B2-4449-AB24-6F1319B76604}" destId="{AAEC343C-BDF7-4535-89B2-7D21E84A73C7}" srcOrd="1" destOrd="0" presId="urn:microsoft.com/office/officeart/2005/8/layout/process3"/>
    <dgm:cxn modelId="{E7B5A42E-03D1-425E-9ED9-E3734C6E49AF}" type="presParOf" srcId="{AC9EFF12-49B2-4449-AB24-6F1319B76604}" destId="{88CE8A6D-1011-400D-95DD-89BDC6004EBA}" srcOrd="2" destOrd="0" presId="urn:microsoft.com/office/officeart/2005/8/layout/process3"/>
    <dgm:cxn modelId="{143E94AD-3AD9-48CB-80FF-10CEB4C923AA}" type="presParOf" srcId="{8303E0B5-00B1-4583-95D1-13C7B794EAC0}" destId="{522757F1-BCE8-450C-8BEA-AD7024EA384C}" srcOrd="3" destOrd="0" presId="urn:microsoft.com/office/officeart/2005/8/layout/process3"/>
    <dgm:cxn modelId="{2DF4478C-51C6-4D10-B405-08A0E6AEF0B2}" type="presParOf" srcId="{522757F1-BCE8-450C-8BEA-AD7024EA384C}" destId="{A3A024DD-A19F-41C4-B045-9D57EE26EFFA}" srcOrd="0" destOrd="0" presId="urn:microsoft.com/office/officeart/2005/8/layout/process3"/>
    <dgm:cxn modelId="{0EDA5C06-5CE2-4AE4-AFED-3FB397F09C34}" type="presParOf" srcId="{8303E0B5-00B1-4583-95D1-13C7B794EAC0}" destId="{7564F323-E531-4092-9F12-DC5459767DDD}" srcOrd="4" destOrd="0" presId="urn:microsoft.com/office/officeart/2005/8/layout/process3"/>
    <dgm:cxn modelId="{E7332A22-3A20-47D8-B385-EFBFD82EC5C7}" type="presParOf" srcId="{7564F323-E531-4092-9F12-DC5459767DDD}" destId="{ECA55555-913B-41F2-A5B6-E54EB8332AFB}" srcOrd="0" destOrd="0" presId="urn:microsoft.com/office/officeart/2005/8/layout/process3"/>
    <dgm:cxn modelId="{D03E62CF-DC9E-42E0-AA4F-0206AF4C775C}" type="presParOf" srcId="{7564F323-E531-4092-9F12-DC5459767DDD}" destId="{06DA5C9E-7D06-486C-9892-478214F4E2E5}" srcOrd="1" destOrd="0" presId="urn:microsoft.com/office/officeart/2005/8/layout/process3"/>
    <dgm:cxn modelId="{F7DA9317-7DEF-4EFD-9E44-BB6E1BF6F6F8}" type="presParOf" srcId="{7564F323-E531-4092-9F12-DC5459767DDD}" destId="{B79F48AF-950D-4BC5-A4E9-B34D16FB5C00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060C9D-D482-436D-800E-FBBB6444B5A4}">
      <dsp:nvSpPr>
        <dsp:cNvPr id="0" name=""/>
        <dsp:cNvSpPr/>
      </dsp:nvSpPr>
      <dsp:spPr>
        <a:xfrm>
          <a:off x="4364" y="692951"/>
          <a:ext cx="1984298" cy="11701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/>
            <a:t>Поиск лица на изображении</a:t>
          </a:r>
        </a:p>
      </dsp:txBody>
      <dsp:txXfrm>
        <a:off x="4364" y="692951"/>
        <a:ext cx="1984298" cy="780111"/>
      </dsp:txXfrm>
    </dsp:sp>
    <dsp:sp modelId="{54287D89-5A8B-4656-AD2E-85B2473E62D4}">
      <dsp:nvSpPr>
        <dsp:cNvPr id="0" name=""/>
        <dsp:cNvSpPr/>
      </dsp:nvSpPr>
      <dsp:spPr>
        <a:xfrm>
          <a:off x="410786" y="1473063"/>
          <a:ext cx="1984298" cy="1224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000" kern="1200" dirty="0"/>
            <a:t>Каскад Хаара</a:t>
          </a:r>
        </a:p>
      </dsp:txBody>
      <dsp:txXfrm>
        <a:off x="446636" y="1508913"/>
        <a:ext cx="1912598" cy="1152300"/>
      </dsp:txXfrm>
    </dsp:sp>
    <dsp:sp modelId="{065EE93C-6E81-4657-A0D2-B296B8E2B6FF}">
      <dsp:nvSpPr>
        <dsp:cNvPr id="0" name=""/>
        <dsp:cNvSpPr/>
      </dsp:nvSpPr>
      <dsp:spPr>
        <a:xfrm>
          <a:off x="2289475" y="835991"/>
          <a:ext cx="637722" cy="49403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600" kern="1200"/>
        </a:p>
      </dsp:txBody>
      <dsp:txXfrm>
        <a:off x="2289475" y="934797"/>
        <a:ext cx="489512" cy="296420"/>
      </dsp:txXfrm>
    </dsp:sp>
    <dsp:sp modelId="{AAEC343C-BDF7-4535-89B2-7D21E84A73C7}">
      <dsp:nvSpPr>
        <dsp:cNvPr id="0" name=""/>
        <dsp:cNvSpPr/>
      </dsp:nvSpPr>
      <dsp:spPr>
        <a:xfrm>
          <a:off x="3191912" y="692951"/>
          <a:ext cx="1984298" cy="11701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/>
            <a:t>Поиск маски на лице</a:t>
          </a:r>
        </a:p>
      </dsp:txBody>
      <dsp:txXfrm>
        <a:off x="3191912" y="692951"/>
        <a:ext cx="1984298" cy="780111"/>
      </dsp:txXfrm>
    </dsp:sp>
    <dsp:sp modelId="{88CE8A6D-1011-400D-95DD-89BDC6004EBA}">
      <dsp:nvSpPr>
        <dsp:cNvPr id="0" name=""/>
        <dsp:cNvSpPr/>
      </dsp:nvSpPr>
      <dsp:spPr>
        <a:xfrm>
          <a:off x="3598335" y="1473063"/>
          <a:ext cx="1984298" cy="1224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000" kern="1200" dirty="0" err="1"/>
            <a:t>Сверточная</a:t>
          </a:r>
          <a:r>
            <a:rPr lang="ru-RU" sz="2000" kern="1200" dirty="0"/>
            <a:t> нейронная сеть</a:t>
          </a:r>
        </a:p>
      </dsp:txBody>
      <dsp:txXfrm>
        <a:off x="3634185" y="1508913"/>
        <a:ext cx="1912598" cy="1152300"/>
      </dsp:txXfrm>
    </dsp:sp>
    <dsp:sp modelId="{522757F1-BCE8-450C-8BEA-AD7024EA384C}">
      <dsp:nvSpPr>
        <dsp:cNvPr id="0" name=""/>
        <dsp:cNvSpPr/>
      </dsp:nvSpPr>
      <dsp:spPr>
        <a:xfrm>
          <a:off x="5477023" y="835991"/>
          <a:ext cx="637722" cy="49403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600" kern="1200"/>
        </a:p>
      </dsp:txBody>
      <dsp:txXfrm>
        <a:off x="5477023" y="934797"/>
        <a:ext cx="489512" cy="296420"/>
      </dsp:txXfrm>
    </dsp:sp>
    <dsp:sp modelId="{06DA5C9E-7D06-486C-9892-478214F4E2E5}">
      <dsp:nvSpPr>
        <dsp:cNvPr id="0" name=""/>
        <dsp:cNvSpPr/>
      </dsp:nvSpPr>
      <dsp:spPr>
        <a:xfrm>
          <a:off x="6379460" y="692951"/>
          <a:ext cx="1984298" cy="11701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/>
            <a:t>Распознавание человека</a:t>
          </a:r>
        </a:p>
      </dsp:txBody>
      <dsp:txXfrm>
        <a:off x="6379460" y="692951"/>
        <a:ext cx="1984298" cy="780111"/>
      </dsp:txXfrm>
    </dsp:sp>
    <dsp:sp modelId="{B79F48AF-950D-4BC5-A4E9-B34D16FB5C00}">
      <dsp:nvSpPr>
        <dsp:cNvPr id="0" name=""/>
        <dsp:cNvSpPr/>
      </dsp:nvSpPr>
      <dsp:spPr>
        <a:xfrm>
          <a:off x="6785883" y="1473063"/>
          <a:ext cx="1984298" cy="1224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000" kern="1200" dirty="0" err="1"/>
            <a:t>Сверточная</a:t>
          </a:r>
          <a:r>
            <a:rPr lang="ru-RU" sz="2000" kern="1200" dirty="0"/>
            <a:t> нейронная сеть</a:t>
          </a:r>
        </a:p>
      </dsp:txBody>
      <dsp:txXfrm>
        <a:off x="6821733" y="1508913"/>
        <a:ext cx="1912598" cy="11523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71C670-2FE4-4520-B829-35440A9D0DF2}" type="datetimeFigureOut">
              <a:rPr lang="ru-RU" smtClean="0"/>
              <a:t>24.06.2021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8FB438-DAE1-4269-BDB5-078ADCC7D1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07103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CE3860B3-54D8-432C-B914-3F15386D641C}" type="datetime1">
              <a:rPr lang="ru-RU" smtClean="0"/>
              <a:t>24.06.2021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64692-2201-4B94-8C92-BDD7D27766E0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864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1E25DE84-64C4-4FAB-9D78-0A8328349764}" type="datetime1">
              <a:rPr lang="ru-RU" smtClean="0"/>
              <a:t>24.06.2021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64692-2201-4B94-8C92-BDD7D27766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8292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  <a:prstGeom prst="rect">
            <a:avLst/>
          </a:prstGeo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  <a:prstGeom prst="rect">
            <a:avLst/>
          </a:prstGeo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1FABD92E-DF64-43F0-9BE3-9EA6D9EE924C}" type="datetime1">
              <a:rPr lang="ru-RU" smtClean="0"/>
              <a:t>24.06.2021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64692-2201-4B94-8C92-BDD7D27766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675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/>
          <a:lstStyle>
            <a:lvl1pPr marL="0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B1351DBA-609E-43C9-B3D2-466C027A5F18}" type="datetime1">
              <a:rPr lang="ru-RU" smtClean="0"/>
              <a:t>24.06.2021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64692-2201-4B94-8C92-BDD7D27766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701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58F41AF4-7245-4047-8D79-02B2FA425C94}" type="datetime1">
              <a:rPr lang="ru-RU" smtClean="0"/>
              <a:t>24.06.2021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64692-2201-4B94-8C92-BDD7D27766E0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3397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AF309A7F-79E4-4385-9098-17484E651791}" type="datetime1">
              <a:rPr lang="ru-RU" smtClean="0"/>
              <a:t>24.06.2021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64692-2201-4B94-8C92-BDD7D27766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6390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  <a:prstGeom prst="rect">
            <a:avLst/>
          </a:prstGeo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10A82367-9CDD-470A-B099-1B11804CE6B7}" type="datetime1">
              <a:rPr lang="ru-RU" smtClean="0"/>
              <a:t>24.06.2021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64692-2201-4B94-8C92-BDD7D27766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7871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C3D1A311-750C-4428-BCB2-F47A45AF0628}" type="datetime1">
              <a:rPr lang="ru-RU" smtClean="0"/>
              <a:t>24.06.2021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64692-2201-4B94-8C92-BDD7D27766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5532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31359D0A-2891-45F6-8735-D5A1F7059DA3}" type="datetime1">
              <a:rPr lang="ru-RU" smtClean="0"/>
              <a:t>24.06.2021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64692-2201-4B94-8C92-BDD7D27766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4596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312FFEE6-364B-4071-9B21-A5B35D815697}" type="datetime1">
              <a:rPr lang="ru-RU" smtClean="0"/>
              <a:t>24.06.2021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164692-2201-4B94-8C92-BDD7D27766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6866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  <a:prstGeom prst="rect">
            <a:avLst/>
          </a:prstGeo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  <a:prstGeom prst="rect">
            <a:avLst/>
          </a:prstGeo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A4FF0119-2A44-4B2B-B6D3-F83BAE8B2D2F}" type="datetime1">
              <a:rPr lang="ru-RU" smtClean="0"/>
              <a:t>24.06.2021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64692-2201-4B94-8C92-BDD7D27766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7521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314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14858" y="95929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87164692-2201-4B94-8C92-BDD7D27766E0}" type="slidenum">
              <a:rPr lang="ru-RU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0093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E1C85E-9630-4C28-8F78-0B319B7106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413295"/>
            <a:ext cx="10820400" cy="1496649"/>
          </a:xfrm>
        </p:spPr>
        <p:txBody>
          <a:bodyPr anchor="b">
            <a:noAutofit/>
          </a:bodyPr>
          <a:lstStyle/>
          <a:p>
            <a:r>
              <a:rPr lang="ru-RU" sz="4800" b="0" i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Система нейросетевого распознавания лиц в медицинских масках</a:t>
            </a:r>
            <a:endParaRPr lang="ru-RU" sz="48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0FEC1A2-680E-48D3-83E3-4C1FEFE7FC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49553" y="4802819"/>
            <a:ext cx="7442447" cy="1369381"/>
          </a:xfrm>
        </p:spPr>
        <p:txBody>
          <a:bodyPr anchor="t">
            <a:normAutofit/>
          </a:bodyPr>
          <a:lstStyle/>
          <a:p>
            <a:pPr>
              <a:spcBef>
                <a:spcPts val="0"/>
              </a:spcBef>
            </a:pPr>
            <a:r>
              <a:rPr lang="ru-RU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Научный руководитель, </a:t>
            </a:r>
            <a:br>
              <a:rPr lang="ru-RU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канд. физ. -мат. наук, </a:t>
            </a:r>
            <a:r>
              <a:rPr lang="ru-RU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доц</a:t>
            </a:r>
            <a:r>
              <a:rPr lang="ru-RU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А.В. </a:t>
            </a:r>
            <a:r>
              <a:rPr lang="ru-RU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Письменский</a:t>
            </a:r>
            <a:endParaRPr lang="ru-RU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endParaRPr lang="ru-RU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ru-RU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Работу выполнил: М.В. Сиухин</a:t>
            </a:r>
          </a:p>
          <a:p>
            <a:endParaRPr lang="ru-RU" sz="14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087A486-116D-460F-880E-1B7DAED16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64692-2201-4B94-8C92-BDD7D27766E0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5415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C4ECF9-C027-4C49-91A5-379C1E883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1FDEB8-640E-41DB-97FD-563B32C193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844200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приложения для распознавания лиц в медицинских масках в реальном времени</a:t>
            </a:r>
          </a:p>
        </p:txBody>
      </p:sp>
      <p:sp>
        <p:nvSpPr>
          <p:cNvPr id="39" name="Заголовок 1">
            <a:extLst>
              <a:ext uri="{FF2B5EF4-FFF2-40B4-BE49-F238E27FC236}">
                <a16:creationId xmlns:a16="http://schemas.microsoft.com/office/drawing/2014/main" id="{C0EF9643-BD8C-4601-B0CE-8ED37E5C6296}"/>
              </a:ext>
            </a:extLst>
          </p:cNvPr>
          <p:cNvSpPr txBox="1">
            <a:spLocks/>
          </p:cNvSpPr>
          <p:nvPr/>
        </p:nvSpPr>
        <p:spPr>
          <a:xfrm>
            <a:off x="1097280" y="2092467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Объект 2">
            <a:extLst>
              <a:ext uri="{FF2B5EF4-FFF2-40B4-BE49-F238E27FC236}">
                <a16:creationId xmlns:a16="http://schemas.microsoft.com/office/drawing/2014/main" id="{DA318376-FD8B-4F89-B69B-887277BA5C39}"/>
              </a:ext>
            </a:extLst>
          </p:cNvPr>
          <p:cNvSpPr txBox="1">
            <a:spLocks/>
          </p:cNvSpPr>
          <p:nvPr/>
        </p:nvSpPr>
        <p:spPr>
          <a:xfrm>
            <a:off x="1097280" y="3789957"/>
            <a:ext cx="10058400" cy="220247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Изучение методов распознавания объектов на изображении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Построение модели для распознавания лиц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Подготовка данных для обучения модели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Развёртывание и тестирование модели в реальном времени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0A7B964-9C8D-469D-BE0C-F507E42B7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64692-2201-4B94-8C92-BDD7D27766E0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2848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27FCE5-0519-453D-BC9E-184703FDA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Средства разработки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8FAE1FA-764B-404A-AA14-A9EDDBAA5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Приложение выполнено на ЯП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Модель построена с помощью библиотеки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PyTorch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OpenCV.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419E615-F485-4DED-B699-32A99D8281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863025"/>
            <a:ext cx="2571428" cy="257142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4207004-9313-4AC1-A7B0-C4510FE2A0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1525" y="3100176"/>
            <a:ext cx="3028950" cy="151447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B2AB3FE-DD3F-4724-8428-BB8FF9E74D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6730" y="3176587"/>
            <a:ext cx="3028950" cy="1514475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A604D54-5299-4946-B684-DB2D7122D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64692-2201-4B94-8C92-BDD7D27766E0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7717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84F925-EEAD-4C93-931A-F640C7522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884959"/>
            <a:ext cx="10058400" cy="1266843"/>
          </a:xfrm>
        </p:spPr>
        <p:txBody>
          <a:bodyPr>
            <a:normAutofit fontScale="90000"/>
          </a:bodyPr>
          <a:lstStyle/>
          <a:p>
            <a:r>
              <a:rPr lang="ru-RU" sz="5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модели</a:t>
            </a:r>
            <a:br>
              <a:rPr lang="ru-RU" dirty="0"/>
            </a:b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5" name="Схема 14">
            <a:extLst>
              <a:ext uri="{FF2B5EF4-FFF2-40B4-BE49-F238E27FC236}">
                <a16:creationId xmlns:a16="http://schemas.microsoft.com/office/drawing/2014/main" id="{01B1000C-EFB9-4B29-A734-32B6165BB35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78741222"/>
              </p:ext>
            </p:extLst>
          </p:nvPr>
        </p:nvGraphicFramePr>
        <p:xfrm>
          <a:off x="1431636" y="2151802"/>
          <a:ext cx="8774546" cy="33900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C499D934-E1F8-4F20-A9B2-04F85A638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64692-2201-4B94-8C92-BDD7D27766E0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3963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767547-B256-4C8D-ADF9-DBDBABFCA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Поиск лица на изображении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0211DC-09E2-46F3-A793-0B6460E17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Воспользуемся готовым решением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каскад Хаара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50229DF-85DF-43ED-96DB-2B34A36D4FB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97280" y="2399289"/>
            <a:ext cx="5486400" cy="168656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A16B6B6-7A9C-45AE-B2E4-E80BA44B33E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4085849"/>
            <a:ext cx="2857500" cy="214122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F8F0F03-1CCB-4C72-9D7C-4A1553E3AE6C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6248" y="2399289"/>
            <a:ext cx="4349432" cy="357817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12AFD14-B094-46F0-9361-6A64B4511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64692-2201-4B94-8C92-BDD7D27766E0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9769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A4028C-8B5C-4719-8CE9-54C26C8C2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Поиск маски на лице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ACEC1BB-F34E-4A92-84E7-13D846D987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884420" cy="4023360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Данные для обучения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D924239-6D4D-4457-8E4C-0A1F26169BD8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232" y="2850515"/>
            <a:ext cx="5513070" cy="271907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Объект 2">
            <a:extLst>
              <a:ext uri="{FF2B5EF4-FFF2-40B4-BE49-F238E27FC236}">
                <a16:creationId xmlns:a16="http://schemas.microsoft.com/office/drawing/2014/main" id="{EE07228A-3900-45FC-8C30-4CD328B26D08}"/>
              </a:ext>
            </a:extLst>
          </p:cNvPr>
          <p:cNvSpPr txBox="1">
            <a:spLocks/>
          </p:cNvSpPr>
          <p:nvPr/>
        </p:nvSpPr>
        <p:spPr>
          <a:xfrm>
            <a:off x="6364605" y="1872193"/>
            <a:ext cx="488442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Тестовый</a:t>
            </a:r>
            <a:r>
              <a:rPr lang="ru-RU" dirty="0"/>
              <a:t> запуск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15E2EA4-B265-4A8F-A458-73233D05942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7475" y="2539791"/>
            <a:ext cx="4526278" cy="349059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7E9A1D3-61CE-44A8-A9FB-352044469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64692-2201-4B94-8C92-BDD7D27766E0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6266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439179-DC79-4B2E-9D01-333240742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Распознавание человека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A4A097B-0D40-4C00-92B1-19A7CD904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293870" cy="4023360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Данные для обучения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76C24DE1-02F2-46D4-BD18-D0F0FA441ABD}"/>
              </a:ext>
            </a:extLst>
          </p:cNvPr>
          <p:cNvSpPr txBox="1">
            <a:spLocks/>
          </p:cNvSpPr>
          <p:nvPr/>
        </p:nvSpPr>
        <p:spPr>
          <a:xfrm>
            <a:off x="6065521" y="1820969"/>
            <a:ext cx="429387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Тестовый запуск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57168F5-B286-4F03-BE24-DE290ADF507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126480" y="2297112"/>
            <a:ext cx="4543425" cy="3571982"/>
          </a:xfrm>
          <a:prstGeom prst="rect">
            <a:avLst/>
          </a:prstGeom>
        </p:spPr>
      </p:pic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0CA070D-1562-4057-8FEE-94EB5880E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64692-2201-4B94-8C92-BDD7D27766E0}" type="slidenum">
              <a:rPr lang="ru-RU" smtClean="0"/>
              <a:t>7</a:t>
            </a:fld>
            <a:endParaRPr lang="ru-RU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FF9D736-EEB6-4CC7-B377-DC5B97EC31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485" y="2556768"/>
            <a:ext cx="5414017" cy="2917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699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808A71-AD0F-4603-A785-DA5BE57B1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Итоги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3C65215-9BC8-4FDF-B7C8-1DBF9F2F1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725444"/>
            <a:ext cx="10058400" cy="3143649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Изучены современные методы распознавания объектов на изображении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Были подготовлены данные для обучения модели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Средствами ЯП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была построена модель для распознавания лиц в масках, проведена отладка, тестирование и развёртывание модели в реальном времени 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180EFA5-D64F-4374-BA8A-B85B4BD8C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64692-2201-4B94-8C92-BDD7D27766E0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8426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CE9416-FF11-43CC-AA63-4543E31C0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3388752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A982F5F-E9CB-485F-A28D-6B59B37ADF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97179DF-CFC2-445E-AB2D-FD21CF3FC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64692-2201-4B94-8C92-BDD7D27766E0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2066840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129</TotalTime>
  <Words>186</Words>
  <Application>Microsoft Office PowerPoint</Application>
  <PresentationFormat>Широкоэкранный</PresentationFormat>
  <Paragraphs>43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Calibri</vt:lpstr>
      <vt:lpstr>Calibri Light</vt:lpstr>
      <vt:lpstr>Times New Roman</vt:lpstr>
      <vt:lpstr>Ретро</vt:lpstr>
      <vt:lpstr>Система нейросетевого распознавания лиц в медицинских масках</vt:lpstr>
      <vt:lpstr>Цель:</vt:lpstr>
      <vt:lpstr>Средства разработки</vt:lpstr>
      <vt:lpstr>Структура модели </vt:lpstr>
      <vt:lpstr>Поиск лица на изображении</vt:lpstr>
      <vt:lpstr>Поиск маски на лице</vt:lpstr>
      <vt:lpstr>Распознавание человека</vt:lpstr>
      <vt:lpstr>Итоги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Система нейросетевого распознавания лиц в медицинских масках</dc:title>
  <dc:creator>Михаил Сиухин</dc:creator>
  <cp:lastModifiedBy>Михаил Сиухин</cp:lastModifiedBy>
  <cp:revision>16</cp:revision>
  <dcterms:created xsi:type="dcterms:W3CDTF">2021-06-09T18:30:35Z</dcterms:created>
  <dcterms:modified xsi:type="dcterms:W3CDTF">2021-06-24T20:00:21Z</dcterms:modified>
</cp:coreProperties>
</file>