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62" r:id="rId3"/>
    <p:sldId id="264" r:id="rId4"/>
    <p:sldId id="261" r:id="rId5"/>
    <p:sldId id="259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d" initials="r" lastIdx="1" clrIdx="0">
    <p:extLst>
      <p:ext uri="{19B8F6BF-5375-455C-9EA6-DF929625EA0E}">
        <p15:presenceInfo xmlns:p15="http://schemas.microsoft.com/office/powerpoint/2012/main" userId="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1811C-6848-4BA9-8058-B5BA050CC80C}" v="79" dt="2019-04-21T11:07:50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655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5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32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92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66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92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2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24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1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29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9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09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0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87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11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3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15D4-CC0C-4B37-B091-D4F1B0B8830E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3845FD2-76A6-46EA-817C-961478157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6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0EE046-7A66-494E-ADA0-8D06C497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772" y="797767"/>
            <a:ext cx="3932237" cy="1600200"/>
          </a:xfrm>
        </p:spPr>
        <p:txBody>
          <a:bodyPr>
            <a:noAutofit/>
          </a:bodyPr>
          <a:lstStyle/>
          <a:p>
            <a:pPr algn="ctr"/>
            <a:r>
              <a:rPr lang="tr-TR" dirty="0"/>
              <a:t>Database Systems-2</a:t>
            </a:r>
            <a:br>
              <a:rPr lang="tr-TR" dirty="0"/>
            </a:br>
            <a:r>
              <a:rPr lang="tr-TR" sz="2800" dirty="0"/>
              <a:t>SEN232</a:t>
            </a:r>
            <a:br>
              <a:rPr lang="tr-TR" sz="2800" dirty="0"/>
            </a:br>
            <a:r>
              <a:rPr lang="tr-TR" sz="2800" dirty="0" err="1"/>
              <a:t>Term</a:t>
            </a:r>
            <a:r>
              <a:rPr lang="tr-TR" sz="2800" dirty="0"/>
              <a:t> Project</a:t>
            </a:r>
            <a:br>
              <a:rPr lang="tr-TR" dirty="0"/>
            </a:br>
            <a:r>
              <a:rPr lang="tr-TR" dirty="0"/>
              <a:t>Marketing Management Database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E50170-C727-457C-8578-14850ED63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8368" y="2682536"/>
            <a:ext cx="3932237" cy="3554996"/>
          </a:xfrm>
        </p:spPr>
        <p:txBody>
          <a:bodyPr>
            <a:normAutofit/>
          </a:bodyPr>
          <a:lstStyle/>
          <a:p>
            <a:r>
              <a:rPr lang="tr-TR" dirty="0" err="1"/>
              <a:t>Presenter</a:t>
            </a:r>
            <a:r>
              <a:rPr lang="tr-TR" dirty="0"/>
              <a:t>: Ayberk Ece ÖRTEN</a:t>
            </a:r>
          </a:p>
          <a:p>
            <a:endParaRPr lang="tr-TR" dirty="0"/>
          </a:p>
          <a:p>
            <a:r>
              <a:rPr lang="tr-TR" dirty="0" err="1"/>
              <a:t>Prepared&amp;submitted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:</a:t>
            </a:r>
          </a:p>
          <a:p>
            <a:r>
              <a:rPr lang="tr-TR" dirty="0"/>
              <a:t>Hatice MENTEŞE	B1505.090013</a:t>
            </a:r>
          </a:p>
          <a:p>
            <a:r>
              <a:rPr lang="tr-TR" dirty="0"/>
              <a:t>Ayberk Ece ÖRTEN B1505.090046</a:t>
            </a:r>
          </a:p>
          <a:p>
            <a:endParaRPr lang="tr-TR" dirty="0"/>
          </a:p>
          <a:p>
            <a:r>
              <a:rPr lang="tr-TR" dirty="0" err="1"/>
              <a:t>Submitted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: </a:t>
            </a:r>
            <a:r>
              <a:rPr lang="tr-TR" dirty="0" err="1"/>
              <a:t>Ögr</a:t>
            </a:r>
            <a:r>
              <a:rPr lang="tr-TR" dirty="0"/>
              <a:t>. Gör. Dr. Adem ÖZYAVAŞ</a:t>
            </a:r>
          </a:p>
          <a:p>
            <a:endParaRPr lang="tr-TR" dirty="0"/>
          </a:p>
          <a:p>
            <a:r>
              <a:rPr lang="tr-TR" dirty="0"/>
              <a:t>Presentation Date:22.04.2019(</a:t>
            </a:r>
            <a:r>
              <a:rPr lang="tr-TR" dirty="0" err="1"/>
              <a:t>group</a:t>
            </a:r>
            <a:r>
              <a:rPr lang="tr-TR" dirty="0"/>
              <a:t> 3)</a:t>
            </a:r>
          </a:p>
          <a:p>
            <a:r>
              <a:rPr lang="tr-TR" dirty="0"/>
              <a:t>Project Report </a:t>
            </a:r>
            <a:r>
              <a:rPr lang="tr-TR" dirty="0" err="1"/>
              <a:t>Due</a:t>
            </a:r>
            <a:r>
              <a:rPr lang="tr-TR" dirty="0"/>
              <a:t> Date:07.05.2019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09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4BF426-98BA-4103-8148-E0379ED5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9044"/>
            <a:ext cx="8596668" cy="941355"/>
          </a:xfrm>
        </p:spPr>
        <p:txBody>
          <a:bodyPr/>
          <a:lstStyle/>
          <a:p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ED8B22-1062-47A3-9788-1E793F8E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2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(</a:t>
            </a:r>
            <a:r>
              <a:rPr lang="tr-TR" dirty="0" err="1"/>
              <a:t>login</a:t>
            </a:r>
            <a:r>
              <a:rPr lang="tr-TR" dirty="0"/>
              <a:t>/</a:t>
            </a:r>
            <a:r>
              <a:rPr lang="tr-TR" dirty="0" err="1"/>
              <a:t>register</a:t>
            </a:r>
            <a:r>
              <a:rPr lang="tr-TR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2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users</a:t>
            </a:r>
            <a:r>
              <a:rPr lang="tr-TR" dirty="0"/>
              <a:t>(</a:t>
            </a:r>
            <a:r>
              <a:rPr lang="tr-TR" dirty="0" err="1"/>
              <a:t>employee</a:t>
            </a:r>
            <a:r>
              <a:rPr lang="tr-TR" dirty="0"/>
              <a:t>/</a:t>
            </a:r>
            <a:r>
              <a:rPr lang="tr-TR" dirty="0" err="1"/>
              <a:t>customer</a:t>
            </a:r>
            <a:r>
              <a:rPr lang="tr-TR" dirty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select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A basket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292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36F693-D322-4648-B47F-4CC91326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727788"/>
            <a:ext cx="8596668" cy="1258596"/>
          </a:xfrm>
        </p:spPr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…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0D5AD6D-B3F3-4789-B343-713F15D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84721"/>
            <a:ext cx="4185623" cy="576262"/>
          </a:xfrm>
        </p:spPr>
        <p:txBody>
          <a:bodyPr>
            <a:normAutofit/>
          </a:bodyPr>
          <a:lstStyle/>
          <a:p>
            <a:r>
              <a:rPr lang="tr-TR" dirty="0"/>
              <a:t>Technologies </a:t>
            </a:r>
            <a:r>
              <a:rPr lang="tr-TR" dirty="0" err="1"/>
              <a:t>used</a:t>
            </a:r>
            <a:r>
              <a:rPr lang="tr-TR" dirty="0"/>
              <a:t>: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6305860-53BE-4B0C-85C3-1B575DC9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197" y="2160983"/>
            <a:ext cx="4185623" cy="3304117"/>
          </a:xfrm>
        </p:spPr>
        <p:txBody>
          <a:bodyPr>
            <a:normAutofit/>
          </a:bodyPr>
          <a:lstStyle/>
          <a:p>
            <a:r>
              <a:rPr lang="tr-TR" dirty="0" err="1"/>
              <a:t>MySQL-for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implementations</a:t>
            </a:r>
            <a:endParaRPr lang="tr-TR" dirty="0"/>
          </a:p>
          <a:p>
            <a:r>
              <a:rPr lang="tr-TR" dirty="0" err="1"/>
              <a:t>Github-to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on a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</a:t>
            </a:r>
            <a:r>
              <a:rPr lang="tr-TR" dirty="0" err="1"/>
              <a:t>together</a:t>
            </a:r>
            <a:endParaRPr lang="tr-TR" dirty="0"/>
          </a:p>
          <a:p>
            <a:r>
              <a:rPr lang="tr-TR" dirty="0" err="1"/>
              <a:t>Netbeans-for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implementations</a:t>
            </a:r>
            <a:endParaRPr lang="tr-TR" dirty="0"/>
          </a:p>
          <a:p>
            <a:r>
              <a:rPr lang="tr-TR" dirty="0" err="1"/>
              <a:t>Scene</a:t>
            </a:r>
            <a:r>
              <a:rPr lang="tr-TR" dirty="0"/>
              <a:t> Builder-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front-end</a:t>
            </a:r>
            <a:r>
              <a:rPr lang="tr-TR" dirty="0"/>
              <a:t> </a:t>
            </a:r>
            <a:r>
              <a:rPr lang="tr-TR" dirty="0" err="1"/>
              <a:t>implementations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A70CE4A-6D5A-4FF4-87E4-AA7B4D565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584721"/>
            <a:ext cx="4185618" cy="576262"/>
          </a:xfrm>
        </p:spPr>
        <p:txBody>
          <a:bodyPr>
            <a:normAutofit/>
          </a:bodyPr>
          <a:lstStyle/>
          <a:p>
            <a:r>
              <a:rPr lang="tr-TR" dirty="0"/>
              <a:t>Programming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: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C101F1B-01B1-4D11-A3C5-9FD283DD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6796" y="2160982"/>
            <a:ext cx="4185617" cy="3304117"/>
          </a:xfrm>
        </p:spPr>
        <p:txBody>
          <a:bodyPr>
            <a:normAutofit/>
          </a:bodyPr>
          <a:lstStyle/>
          <a:p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363250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84E831-6299-4F97-80B2-7F318981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011" y="153028"/>
            <a:ext cx="3854528" cy="330196"/>
          </a:xfrm>
        </p:spPr>
        <p:txBody>
          <a:bodyPr>
            <a:normAutofit fontScale="90000"/>
          </a:bodyPr>
          <a:lstStyle/>
          <a:p>
            <a:r>
              <a:rPr lang="tr-TR" dirty="0"/>
              <a:t>Complete Diagram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65B725-8267-429C-B24D-33295314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1" y="483224"/>
            <a:ext cx="8288965" cy="63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45976-AC6F-4101-8BD6-07C5EA2D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79" y="437940"/>
            <a:ext cx="7430394" cy="807716"/>
          </a:xfrm>
        </p:spPr>
        <p:txBody>
          <a:bodyPr>
            <a:normAutofit fontScale="90000"/>
          </a:bodyPr>
          <a:lstStyle/>
          <a:p>
            <a:r>
              <a:rPr lang="tr-TR" sz="3100" dirty="0"/>
              <a:t>Project </a:t>
            </a:r>
            <a:r>
              <a:rPr lang="tr-TR" sz="3100" dirty="0" err="1"/>
              <a:t>class</a:t>
            </a:r>
            <a:r>
              <a:rPr lang="tr-TR" sz="3100" dirty="0"/>
              <a:t> </a:t>
            </a:r>
            <a:r>
              <a:rPr lang="tr-TR" sz="3100" dirty="0" err="1"/>
              <a:t>and</a:t>
            </a:r>
            <a:r>
              <a:rPr lang="tr-TR" sz="3100" dirty="0"/>
              <a:t> </a:t>
            </a:r>
            <a:r>
              <a:rPr lang="tr-TR" sz="3100" dirty="0" err="1"/>
              <a:t>database</a:t>
            </a:r>
            <a:r>
              <a:rPr lang="tr-TR" sz="3100" dirty="0"/>
              <a:t> </a:t>
            </a:r>
            <a:r>
              <a:rPr lang="tr-TR" sz="3100" dirty="0" err="1"/>
              <a:t>table</a:t>
            </a:r>
            <a:r>
              <a:rPr lang="tr-TR" sz="3100" dirty="0"/>
              <a:t> </a:t>
            </a:r>
            <a:r>
              <a:rPr lang="tr-TR" sz="3100" dirty="0" err="1"/>
              <a:t>relations</a:t>
            </a:r>
            <a:r>
              <a:rPr lang="tr-TR" sz="3100" dirty="0"/>
              <a:t>…</a:t>
            </a:r>
            <a:br>
              <a:rPr lang="tr-TR" sz="2400" dirty="0"/>
            </a:b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FAB6C36-7D9E-4691-AFC2-8A79311A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79" y="2323586"/>
            <a:ext cx="4381690" cy="268151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85B3E92-D301-4A22-A86A-6840D4D3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93" y="1587815"/>
            <a:ext cx="3476095" cy="3682369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8B849FED-9585-4814-A19F-0726B9A35EC8}"/>
              </a:ext>
            </a:extLst>
          </p:cNvPr>
          <p:cNvSpPr txBox="1"/>
          <p:nvPr/>
        </p:nvSpPr>
        <p:spPr>
          <a:xfrm>
            <a:off x="360479" y="1599955"/>
            <a:ext cx="40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Example1: Product</a:t>
            </a:r>
          </a:p>
        </p:txBody>
      </p:sp>
    </p:spTree>
    <p:extLst>
      <p:ext uri="{BB962C8B-B14F-4D97-AF65-F5344CB8AC3E}">
        <p14:creationId xmlns:p14="http://schemas.microsoft.com/office/powerpoint/2010/main" val="32117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57793C-08C2-4297-9CD6-2CD80D7E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" y="1424050"/>
            <a:ext cx="3854528" cy="584196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chemeClr val="tx1"/>
                </a:solidFill>
              </a:rPr>
              <a:t>Example2: </a:t>
            </a:r>
            <a:r>
              <a:rPr lang="tr-TR" sz="1800" dirty="0" err="1">
                <a:solidFill>
                  <a:schemeClr val="tx1"/>
                </a:solidFill>
              </a:rPr>
              <a:t>OrderDetail</a:t>
            </a:r>
            <a:endParaRPr lang="tr-TR" sz="1800" dirty="0">
              <a:solidFill>
                <a:schemeClr val="tx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0EE58DE-050A-4471-8966-A4FE2176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" y="2379662"/>
            <a:ext cx="4264722" cy="256825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E334C43-FB12-4D30-B157-69688838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29" y="2008246"/>
            <a:ext cx="2983813" cy="29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2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48C37D-48D0-4EF2-9899-15E44ED66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9205" y="2793999"/>
            <a:ext cx="6193590" cy="1270001"/>
          </a:xfrm>
        </p:spPr>
        <p:txBody>
          <a:bodyPr/>
          <a:lstStyle/>
          <a:p>
            <a:pPr algn="l"/>
            <a:r>
              <a:rPr lang="tr-TR" sz="2400" dirty="0"/>
              <a:t>Time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our</a:t>
            </a:r>
            <a:r>
              <a:rPr lang="tr-TR" sz="2400" dirty="0"/>
              <a:t> </a:t>
            </a:r>
            <a:r>
              <a:rPr lang="tr-TR" sz="2400" dirty="0" err="1"/>
              <a:t>demo</a:t>
            </a:r>
            <a:r>
              <a:rPr lang="tr-TR" sz="2400" dirty="0"/>
              <a:t>.</a:t>
            </a:r>
            <a:br>
              <a:rPr lang="tr-TR" sz="4000" dirty="0"/>
            </a:b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4246411518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Turuncu Kırmı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101</Words>
  <Application>Microsoft Office PowerPoint</Application>
  <PresentationFormat>Geniş ekran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Yüzeyler</vt:lpstr>
      <vt:lpstr>Database Systems-2 SEN232 Term Project Marketing Management Database System</vt:lpstr>
      <vt:lpstr>Overall application…</vt:lpstr>
      <vt:lpstr>In our project…</vt:lpstr>
      <vt:lpstr>Complete Diagram</vt:lpstr>
      <vt:lpstr>Project class and database table relations… </vt:lpstr>
      <vt:lpstr>Example2: OrderDetail</vt:lpstr>
      <vt:lpstr>Time to see our demo.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red</dc:creator>
  <cp:lastModifiedBy>red</cp:lastModifiedBy>
  <cp:revision>17</cp:revision>
  <dcterms:created xsi:type="dcterms:W3CDTF">2019-04-19T12:49:37Z</dcterms:created>
  <dcterms:modified xsi:type="dcterms:W3CDTF">2019-04-21T21:28:28Z</dcterms:modified>
</cp:coreProperties>
</file>