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verlock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Overlo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verlock-bold.fntdata"/><Relationship Id="rId18" Type="http://schemas.openxmlformats.org/officeDocument/2006/relationships/font" Target="fonts/Overlo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f2a47a10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f2a47a10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f2a47a1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f2a47a1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f3d36d3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f3d36d3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3d36d3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f3d36d3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3d36d3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f3d36d3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f3d36d3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f3d36d3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3d36d3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ef3d36d3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f3d36d3c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f3d36d3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schadokar/go-to-do-ap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docs.docker.com/engine/reference/builder/" TargetMode="External"/><Relationship Id="rId9" Type="http://schemas.openxmlformats.org/officeDocument/2006/relationships/hyperlink" Target="https://github.com/schadokar/go-to-do-app/tree/main/client" TargetMode="External"/><Relationship Id="rId5" Type="http://schemas.openxmlformats.org/officeDocument/2006/relationships/hyperlink" Target="https://docs.docker.com/compose/gettingstarted/" TargetMode="External"/><Relationship Id="rId6" Type="http://schemas.openxmlformats.org/officeDocument/2006/relationships/hyperlink" Target="https://docs.mongodb.com/manual/reference/connection-string/" TargetMode="External"/><Relationship Id="rId7" Type="http://schemas.openxmlformats.org/officeDocument/2006/relationships/hyperlink" Target="https://hub.docker.com/_/mongo" TargetMode="External"/><Relationship Id="rId8" Type="http://schemas.openxmlformats.org/officeDocument/2006/relationships/hyperlink" Target="https://docs.docker.com/compose/reference/buil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72625" y="1308356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thematic Academy</a:t>
            </a:r>
            <a:endParaRPr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1358375" y="2250925"/>
            <a:ext cx="3553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id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1371300" y="2631925"/>
            <a:ext cx="5766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d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Homework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78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4078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Silahkan tanyakan jika ada pertanyaan</a:t>
            </a:r>
            <a:endParaRPr b="1" sz="24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774" y="3292420"/>
            <a:ext cx="1686902" cy="107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357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Terima Kasih</a:t>
            </a:r>
            <a:endParaRPr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425" y="2616975"/>
            <a:ext cx="5938276" cy="1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>
            <p:ph idx="1" type="subTitle"/>
          </p:nvPr>
        </p:nvSpPr>
        <p:spPr>
          <a:xfrm>
            <a:off x="3406000" y="1582625"/>
            <a:ext cx="3120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27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2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27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234050" y="800125"/>
            <a:ext cx="875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Learning Objective</a:t>
            </a:r>
            <a:endParaRPr sz="2400"/>
          </a:p>
        </p:txBody>
      </p:sp>
      <p:sp>
        <p:nvSpPr>
          <p:cNvPr id="112" name="Google Shape;112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7001" lvl="0" marL="3600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2000"/>
              <a:buFont typeface="Overlock"/>
              <a:buChar char="●"/>
            </a:pPr>
            <a:r>
              <a:rPr lang="id" sz="20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Peserta dapat melakukan containerized application.</a:t>
            </a:r>
            <a:endParaRPr sz="20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1700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2000"/>
              <a:buFont typeface="Overlock"/>
              <a:buChar char="●"/>
            </a:pPr>
            <a:r>
              <a:rPr lang="id" sz="20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Peserta dapat menggunakan Docker Compose untuk mempermudah pengembangan.</a:t>
            </a:r>
            <a:endParaRPr sz="2000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Ketentuan Homework</a:t>
            </a:r>
            <a:endParaRPr sz="2400"/>
          </a:p>
        </p:txBody>
      </p:sp>
      <p:sp>
        <p:nvSpPr>
          <p:cNvPr id="122" name="Google Shape;122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Semua peserta menggunakan aplikasi yang sama, yaitu menggunakan aplikasi to do app pada 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repository berikut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4"/>
              </a:rPr>
              <a:t>https://github.com/schadokar/go-to-do-app</a:t>
            </a:r>
            <a:endParaRPr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Semua peserta melakukan pengumpulan Homework berupa link repository github pribadi yang merupakan hasil clone dari repository asli yang telah dilengkapi file berikut :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Dockerfile</a:t>
            </a:r>
            <a:endParaRPr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docker-compose.yaml</a:t>
            </a:r>
            <a:endParaRPr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Semua peserta melakukan push 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docker image custom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yang telah dibuat ke docker hub.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Penggunaan docker image untuk layanan pendukung seperti mysql diperbolehkan menggunakan versi apapun selama keseluruhan aplikasi tetap berjalan.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Instruksi</a:t>
            </a: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Homework</a:t>
            </a:r>
            <a:endParaRPr sz="2400"/>
          </a:p>
        </p:txBody>
      </p:sp>
      <p:sp>
        <p:nvSpPr>
          <p:cNvPr id="132" name="Google Shape;132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Buatlah Dockerfile untuk melakukan build docker image dari aplikasi yang telah ditentukan dengan kriteria sebagai berikut : 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Docker image melakukan expose 3000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Gunakan environment variable dengan nama “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DB_USER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” untuk mengisi username database pada aplikasi. Nilai default environment ini adalah “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root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”.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Gunakan environment variable dengan nama “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DB_PASS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” untuk mengisi password database pada aplikasi. Nilai default environment ini adalah string kosong “”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Penggunaan base image dibebaskan (namun wajib di push).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Menjalankan aplikasi boleh dengan melakukan compile terlebih dahulu atau menjalankannya langsung. Melakukan compile terlebih dahulu nilai tambah.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Instruksi Homework  </a:t>
            </a:r>
            <a:endParaRPr sz="2400"/>
          </a:p>
        </p:txBody>
      </p:sp>
      <p:sp>
        <p:nvSpPr>
          <p:cNvPr id="142" name="Google Shape;142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33521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verlock"/>
              <a:buAutoNum type="arabicPeriod"/>
            </a:pPr>
            <a:r>
              <a:t/>
            </a:r>
            <a:endParaRPr sz="1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Buatlah docker-compose.yaml untuk menjalankan aplikasi beserta databasenya dengan kriteria sebagai berikut : 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Service 1 merupakan database gunakan nama “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database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” sebagai nama service.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Service database melakukan 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tidak melakukan published port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ke komputer lokal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Service 1 melakukan set 3 environment variables dengan nama berikut 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yang akan membaca dari .env</a:t>
            </a:r>
            <a:endParaRPr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roman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MONGO_INITDB_DATABASE - &gt; digunakan untuk membuat database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roman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MONGO_INITDB_ROOT_USERNAME -&gt; digunakan untuk membuat user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roman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MONGO_INITDB_ROOT_PASSWORD: -&gt; digunakan untuk mengeset password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Buatlah .env untuk menguji coba database.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Service 2 merupakan aplikasi gunakan nama “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app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” sebagai nama service.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Service 2 database melakukan 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published port</a:t>
            </a: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ke komputer lokal dengan port 3000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Service 2 melakukan set 3 environment variables dengan nama berikut </a:t>
            </a:r>
            <a:r>
              <a:rPr b="1"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yang akan membaca dari .env</a:t>
            </a:r>
            <a:endParaRPr b="1"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roman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DB_URI -&gt; merupakan mongodb connection string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roman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DB_NAME -&gt; Nama database yang digunakan aplikasi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roman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DB_COLLECTION_NAME -&gt; nama collection yang digunakan aplikasi.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ct val="100000"/>
              <a:buFont typeface="Overlock"/>
              <a:buAutoNum type="alphaL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Tambahkanlah nilai variable pada .env untuk menguji coba keseluruhan aplikasi dan database.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Penilaian</a:t>
            </a: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Homework</a:t>
            </a:r>
            <a:endParaRPr sz="2400"/>
          </a:p>
        </p:txBody>
      </p:sp>
      <p:sp>
        <p:nvSpPr>
          <p:cNvPr id="152" name="Google Shape;152;p3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Penilaian utama adalah dari hasil pekerjaan peserta dan kesesuaian dengan tujuan ataupun hasil yang seharusnya.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Bertanya dan melakukan diskusi konteks (bukan mengcopy) saat melakukan pengerjaan merupakan nilai pendukung.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Membuat docker image dengan ukuran yang minimal merupakan nilai tambah.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Jika ada kesalahan teknikal dan peserta tidak memberitahukannya sebelum due  date kepada tutor ataupun class coordinator tidak akan ada perubahan nilai dan tugas hanya akan mendapatkan feedback ataupun review.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Output Homework</a:t>
            </a:r>
            <a:endParaRPr sz="2400"/>
          </a:p>
        </p:txBody>
      </p:sp>
      <p:sp>
        <p:nvSpPr>
          <p:cNvPr id="162" name="Google Shape;162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Halaman aplikasi akan terlihat seperti berikut ketika sudah berjalan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700" y="1555675"/>
            <a:ext cx="3667599" cy="335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3465350" y="2334475"/>
            <a:ext cx="363600" cy="194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950" y="1454000"/>
            <a:ext cx="4205798" cy="38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32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4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Output Homework</a:t>
            </a:r>
            <a:endParaRPr sz="2400"/>
          </a:p>
        </p:txBody>
      </p:sp>
      <p:sp>
        <p:nvSpPr>
          <p:cNvPr id="175" name="Google Shape;175;p3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Halaman aplikasi akan terlihat seperti berikut ketika sudah dimasukan data todo, kita bisa check done ke todo 1 dan 2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3465350" y="2334475"/>
            <a:ext cx="363600" cy="194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2021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d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lang="id" sz="1500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sz="1500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3933" r="3942" t="0"/>
          <a:stretch/>
        </p:blipFill>
        <p:spPr>
          <a:xfrm>
            <a:off x="7597702" y="-304800"/>
            <a:ext cx="1686900" cy="91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Referensi yang dapat digunakan</a:t>
            </a:r>
            <a:endParaRPr sz="2400"/>
          </a:p>
        </p:txBody>
      </p:sp>
      <p:sp>
        <p:nvSpPr>
          <p:cNvPr id="186" name="Google Shape;186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4"/>
              </a:rPr>
              <a:t>https://docs.docker.com/engine/reference/builder/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5"/>
              </a:rPr>
              <a:t>https://docs.docker.com/compose/gettingstarted/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6"/>
              </a:rPr>
              <a:t>https://docs.mongodb.com/manual/reference/connection-string/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7"/>
              </a:rPr>
              <a:t>https://hub.docker.com/_/mongo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8"/>
              </a:rPr>
              <a:t>https://docs.docker.com/compose/reference/build/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3570"/>
              </a:buClr>
              <a:buSzPts val="1400"/>
              <a:buFont typeface="Overlock"/>
              <a:buAutoNum type="arabicPeriod"/>
            </a:pPr>
            <a:r>
              <a:rPr lang="id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9"/>
              </a:rPr>
              <a:t>https://github.com/schadokar/go-to-do-app/tree/main/client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F357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>
              <a:solidFill>
                <a:srgbClr val="0F357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