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75" d="100"/>
          <a:sy n="75" d="100"/>
        </p:scale>
        <p:origin x="327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050D9B-677D-4445-9588-8CF9492E38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815823D-9079-452C-860D-A8793E223F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8F516A-CE5D-45BC-9BFF-4FB44F829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9BEAE-A8EF-4E3D-964C-797989CC074F}" type="datetimeFigureOut">
              <a:rPr lang="zh-CN" altLang="en-US" smtClean="0"/>
              <a:t>2020/2/2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EA31A9-13E9-40A4-AA8C-03DD03112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E80349-BCAA-4BF6-9A01-7FFB1C3B5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94993-FDBD-4D4B-84BD-7D748A5861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9009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98126F-184A-46C1-B9D4-3EE3C8007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5E5B7F9-8E95-4CE1-9BA2-C33F4D763A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624CE4-A6CD-4D00-BCB5-374EACA85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9BEAE-A8EF-4E3D-964C-797989CC074F}" type="datetimeFigureOut">
              <a:rPr lang="zh-CN" altLang="en-US" smtClean="0"/>
              <a:t>2020/2/2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4FE4AE-E997-4839-B224-A3AC927C3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02D0EE-1D86-4924-95F1-0697ED8CB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94993-FDBD-4D4B-84BD-7D748A5861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7462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36052C2-8230-4FEF-9405-9A079E7863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B74BA4B-9837-4A36-B278-23C1334250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212F17-4646-4DF2-88B1-F7B9DC42C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9BEAE-A8EF-4E3D-964C-797989CC074F}" type="datetimeFigureOut">
              <a:rPr lang="zh-CN" altLang="en-US" smtClean="0"/>
              <a:t>2020/2/2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7E6209-07CD-432B-9800-073EBC1F6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3EEF91-228F-4695-B473-DB2143115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94993-FDBD-4D4B-84BD-7D748A5861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5531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0B4FB2-C77A-4011-BD08-C65D4B462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1D5A73-0327-46A5-B316-C7ED4B50E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9B6FAD-F019-4F9A-98FC-160B743E0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9BEAE-A8EF-4E3D-964C-797989CC074F}" type="datetimeFigureOut">
              <a:rPr lang="zh-CN" altLang="en-US" smtClean="0"/>
              <a:t>2020/2/2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2F1EC3-1730-4929-B926-10BC9BD3C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96804D-F2C4-42C6-96EE-9E12E37E2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94993-FDBD-4D4B-84BD-7D748A5861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4054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E59BF0-4EE7-4672-9353-8E9C49A19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11E6AD-605B-4FD3-ABC7-972D07CE5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B9A23B-A5F2-4A1C-874C-996B7FDD3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9BEAE-A8EF-4E3D-964C-797989CC074F}" type="datetimeFigureOut">
              <a:rPr lang="zh-CN" altLang="en-US" smtClean="0"/>
              <a:t>2020/2/2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14D1F1-E236-4C9D-96D0-01C99A1AE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9A7012-A3F4-477D-88C8-2D2BA5240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94993-FDBD-4D4B-84BD-7D748A5861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8533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D8A577-C9D5-4870-9477-A84144D21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07DE7B-C754-4484-9B2B-5631401A7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5805039-FE19-4D03-9712-502B2237E1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BB29B1-575D-410F-9013-0939174EF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9BEAE-A8EF-4E3D-964C-797989CC074F}" type="datetimeFigureOut">
              <a:rPr lang="zh-CN" altLang="en-US" smtClean="0"/>
              <a:t>2020/2/2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652736-AAAA-4070-8A4F-B04B157F8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96972B-76B7-473C-AEE0-51801D001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94993-FDBD-4D4B-84BD-7D748A5861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4222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2A7DD7-8326-4387-A762-CAE33483F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DCB247-AB27-4025-80E5-1B37E893B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E24D1D-7702-4F43-B64A-8798F99467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5FE2FCF-73B9-45AB-8B18-EBE206BD4B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44B282C-9970-4ABB-95F4-8D086A4D07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258F4D2-5442-42E1-9C73-C6A2A61A9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9BEAE-A8EF-4E3D-964C-797989CC074F}" type="datetimeFigureOut">
              <a:rPr lang="zh-CN" altLang="en-US" smtClean="0"/>
              <a:t>2020/2/2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01B7649-543A-4A6E-AA34-B0A76A88C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0399CBA-304C-48C5-8718-E564EE9AA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94993-FDBD-4D4B-84BD-7D748A5861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8838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D9A11C-F037-44FD-BDB7-6B275ACC8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4C2F127-3450-4B72-9D8F-72A49FB01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9BEAE-A8EF-4E3D-964C-797989CC074F}" type="datetimeFigureOut">
              <a:rPr lang="zh-CN" altLang="en-US" smtClean="0"/>
              <a:t>2020/2/2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BCEDDC5-9E0D-4EFC-8F50-C67A369CE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3C94116-E8DA-4858-A863-E2DEFF780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94993-FDBD-4D4B-84BD-7D748A5861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811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9642CAA-3B73-4B3A-83F9-609C06E90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9BEAE-A8EF-4E3D-964C-797989CC074F}" type="datetimeFigureOut">
              <a:rPr lang="zh-CN" altLang="en-US" smtClean="0"/>
              <a:t>2020/2/2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63F01C1-43AB-43EE-B88A-8241CF5D7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7D7CED1-C3E2-43E7-9344-1B0B0B54B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94993-FDBD-4D4B-84BD-7D748A5861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640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25D4DE-0F06-40A6-9724-83181B548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CA9241-2CB0-4526-B074-83A95F221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0510E19-348A-4C8E-9F8E-E760CA3076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E7E899-54A2-46A2-9A4B-0E2F5EC25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9BEAE-A8EF-4E3D-964C-797989CC074F}" type="datetimeFigureOut">
              <a:rPr lang="zh-CN" altLang="en-US" smtClean="0"/>
              <a:t>2020/2/2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049FDB-EF6B-4F0B-A1AB-D8C54F75C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FF24F0-0635-4A08-9432-2AADF416E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94993-FDBD-4D4B-84BD-7D748A5861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781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01AA7B-B527-4A52-BE7A-C54888262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8CDA502-CC49-47A9-AFFB-A4A2767646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6FD343-4F41-4F97-B5EC-50EF7C02DA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FAE783-AEC5-494A-B8B6-BAFCB0129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9BEAE-A8EF-4E3D-964C-797989CC074F}" type="datetimeFigureOut">
              <a:rPr lang="zh-CN" altLang="en-US" smtClean="0"/>
              <a:t>2020/2/2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E8E5F3-D99D-429B-B7BD-E96D7724D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0BB579-9A17-4FA5-B446-AC2177CE8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94993-FDBD-4D4B-84BD-7D748A5861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686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2B253A3-5E9E-4606-9CBA-23AFD4928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DA761B-5D84-47E4-B5E3-8A891F5CC6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BBA768-36ED-4C5C-B887-E6D3013A5F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9BEAE-A8EF-4E3D-964C-797989CC074F}" type="datetimeFigureOut">
              <a:rPr lang="zh-CN" altLang="en-US" smtClean="0"/>
              <a:t>2020/2/2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88B93D-5AD9-499B-87EE-A892A3E312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475E2F-4F1F-4580-8502-02030ACA64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94993-FDBD-4D4B-84BD-7D748A5861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838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726C40-7681-4F72-B03C-7DA015204E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SpringBootCourse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8611694-0487-45E7-908F-30947A3F8A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书籍配套图</a:t>
            </a:r>
          </a:p>
        </p:txBody>
      </p:sp>
    </p:spTree>
    <p:extLst>
      <p:ext uri="{BB962C8B-B14F-4D97-AF65-F5344CB8AC3E}">
        <p14:creationId xmlns:p14="http://schemas.microsoft.com/office/powerpoint/2010/main" val="3172688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组合 93">
            <a:extLst>
              <a:ext uri="{FF2B5EF4-FFF2-40B4-BE49-F238E27FC236}">
                <a16:creationId xmlns:a16="http://schemas.microsoft.com/office/drawing/2014/main" id="{82F20395-CF83-4D5F-A8E7-32AC5F0F43D9}"/>
              </a:ext>
            </a:extLst>
          </p:cNvPr>
          <p:cNvGrpSpPr/>
          <p:nvPr/>
        </p:nvGrpSpPr>
        <p:grpSpPr>
          <a:xfrm>
            <a:off x="2075993" y="504825"/>
            <a:ext cx="8801557" cy="5954469"/>
            <a:chOff x="132893" y="504825"/>
            <a:chExt cx="8801557" cy="5954469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2BF69439-96FF-4327-B49C-318B3ABD319A}"/>
                </a:ext>
              </a:extLst>
            </p:cNvPr>
            <p:cNvSpPr/>
            <p:nvPr/>
          </p:nvSpPr>
          <p:spPr>
            <a:xfrm>
              <a:off x="132893" y="504825"/>
              <a:ext cx="1200150" cy="5940978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/>
                <a:t>浏览器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7684BCFB-0ADD-4980-8160-C42B45492FF3}"/>
                </a:ext>
              </a:extLst>
            </p:cNvPr>
            <p:cNvSpPr/>
            <p:nvPr/>
          </p:nvSpPr>
          <p:spPr>
            <a:xfrm>
              <a:off x="6477007" y="1552575"/>
              <a:ext cx="2457439" cy="5969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Controller</a:t>
              </a:r>
              <a:endParaRPr lang="zh-CN" altLang="en-US" dirty="0"/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472C4D1F-9E0F-4564-AC13-292BD672F176}"/>
                </a:ext>
              </a:extLst>
            </p:cNvPr>
            <p:cNvSpPr/>
            <p:nvPr/>
          </p:nvSpPr>
          <p:spPr>
            <a:xfrm>
              <a:off x="2995611" y="1960563"/>
              <a:ext cx="2457450" cy="1485900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err="1"/>
                <a:t>DispatcherServlet</a:t>
              </a:r>
              <a:endParaRPr lang="zh-CN" altLang="en-US" sz="2000" b="1" dirty="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C47E659B-2D28-4219-BD8F-8A84D6532EB9}"/>
                </a:ext>
              </a:extLst>
            </p:cNvPr>
            <p:cNvSpPr/>
            <p:nvPr/>
          </p:nvSpPr>
          <p:spPr>
            <a:xfrm>
              <a:off x="6477006" y="2149475"/>
              <a:ext cx="2457439" cy="5969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Handler</a:t>
              </a:r>
              <a:endParaRPr lang="zh-CN" altLang="en-US" dirty="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2DB9D038-F7AE-4753-945D-F5D2E181184A}"/>
                </a:ext>
              </a:extLst>
            </p:cNvPr>
            <p:cNvSpPr/>
            <p:nvPr/>
          </p:nvSpPr>
          <p:spPr>
            <a:xfrm>
              <a:off x="4397383" y="3793174"/>
              <a:ext cx="2457439" cy="5968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ModelAndView</a:t>
              </a:r>
              <a:endParaRPr lang="zh-CN" altLang="en-US" dirty="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CC9E45C3-A072-4DA1-8E1E-8080C3E192A3}"/>
                </a:ext>
              </a:extLst>
            </p:cNvPr>
            <p:cNvSpPr/>
            <p:nvPr/>
          </p:nvSpPr>
          <p:spPr>
            <a:xfrm>
              <a:off x="6477007" y="504825"/>
              <a:ext cx="2457443" cy="5969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HandlerMapping</a:t>
              </a:r>
              <a:endParaRPr lang="zh-CN" altLang="en-US" dirty="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DD9756E0-7FD0-487A-AB9F-FCFBD45A512B}"/>
                </a:ext>
              </a:extLst>
            </p:cNvPr>
            <p:cNvSpPr/>
            <p:nvPr/>
          </p:nvSpPr>
          <p:spPr>
            <a:xfrm>
              <a:off x="6477006" y="5848904"/>
              <a:ext cx="2457439" cy="59689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xxxService</a:t>
              </a:r>
              <a:endParaRPr lang="zh-CN" altLang="en-US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730AC6DA-7535-41D0-A7F5-2BAC35C4E79F}"/>
                </a:ext>
              </a:extLst>
            </p:cNvPr>
            <p:cNvSpPr/>
            <p:nvPr/>
          </p:nvSpPr>
          <p:spPr>
            <a:xfrm>
              <a:off x="1782134" y="3793174"/>
              <a:ext cx="1721168" cy="59689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ViewResolver</a:t>
              </a:r>
              <a:endParaRPr lang="zh-CN" altLang="en-US" dirty="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193F0171-4CD6-4093-91F8-C7691B716135}"/>
                </a:ext>
              </a:extLst>
            </p:cNvPr>
            <p:cNvSpPr/>
            <p:nvPr/>
          </p:nvSpPr>
          <p:spPr>
            <a:xfrm>
              <a:off x="3428772" y="4661454"/>
              <a:ext cx="158115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Model</a:t>
              </a:r>
              <a:endParaRPr lang="zh-CN" altLang="en-US" dirty="0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C6E863DC-78C1-4F5C-BC27-2D6E673CC9D3}"/>
                </a:ext>
              </a:extLst>
            </p:cNvPr>
            <p:cNvSpPr/>
            <p:nvPr/>
          </p:nvSpPr>
          <p:spPr>
            <a:xfrm>
              <a:off x="3428772" y="5835414"/>
              <a:ext cx="1581150" cy="6238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View</a:t>
              </a:r>
              <a:r>
                <a:rPr lang="zh-CN" altLang="en-US" dirty="0"/>
                <a:t>（</a:t>
              </a:r>
              <a:r>
                <a:rPr lang="en-US" altLang="zh-CN" dirty="0"/>
                <a:t>JSP</a:t>
              </a:r>
              <a:r>
                <a:rPr lang="zh-CN" altLang="en-US" dirty="0"/>
                <a:t>）</a:t>
              </a: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5F7F5496-AE17-4B43-A05D-6AE4B8340BA6}"/>
                </a:ext>
              </a:extLst>
            </p:cNvPr>
            <p:cNvSpPr/>
            <p:nvPr/>
          </p:nvSpPr>
          <p:spPr>
            <a:xfrm>
              <a:off x="2995611" y="504825"/>
              <a:ext cx="2457450" cy="8699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SpringMVC.xml</a:t>
              </a:r>
              <a:endParaRPr lang="zh-CN" altLang="en-US" dirty="0"/>
            </a:p>
          </p:txBody>
        </p: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5CBDE6D7-880A-469B-9101-F0C1C40CF4C3}"/>
                </a:ext>
              </a:extLst>
            </p:cNvPr>
            <p:cNvCxnSpPr>
              <a:stCxn id="6" idx="0"/>
              <a:endCxn id="17" idx="2"/>
            </p:cNvCxnSpPr>
            <p:nvPr/>
          </p:nvCxnSpPr>
          <p:spPr>
            <a:xfrm flipV="1">
              <a:off x="4224336" y="1374775"/>
              <a:ext cx="0" cy="585788"/>
            </a:xfrm>
            <a:prstGeom prst="straightConnector1">
              <a:avLst/>
            </a:prstGeom>
            <a:ln w="50800">
              <a:prstDash val="sysDot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FEEB2684-76F7-4078-A73F-1EFFE277BCAD}"/>
                </a:ext>
              </a:extLst>
            </p:cNvPr>
            <p:cNvCxnSpPr>
              <a:stCxn id="6" idx="3"/>
              <a:endCxn id="5" idx="1"/>
            </p:cNvCxnSpPr>
            <p:nvPr/>
          </p:nvCxnSpPr>
          <p:spPr>
            <a:xfrm flipV="1">
              <a:off x="5453061" y="1851025"/>
              <a:ext cx="1023946" cy="852488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E7E7EBBB-F805-4F37-B439-DE7D66019322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 flipV="1">
              <a:off x="5412928" y="803275"/>
              <a:ext cx="1064079" cy="1264176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33AF889C-5250-4FA0-8E67-9C6DD5580664}"/>
                </a:ext>
              </a:extLst>
            </p:cNvPr>
            <p:cNvCxnSpPr>
              <a:stCxn id="7" idx="2"/>
              <a:endCxn id="10" idx="0"/>
            </p:cNvCxnSpPr>
            <p:nvPr/>
          </p:nvCxnSpPr>
          <p:spPr>
            <a:xfrm>
              <a:off x="7705726" y="2746375"/>
              <a:ext cx="0" cy="3102529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47799192-4DB9-4BFE-9422-3C493CC12AA3}"/>
                </a:ext>
              </a:extLst>
            </p:cNvPr>
            <p:cNvCxnSpPr>
              <a:cxnSpLocks/>
              <a:endCxn id="6" idx="1"/>
            </p:cNvCxnSpPr>
            <p:nvPr/>
          </p:nvCxnSpPr>
          <p:spPr>
            <a:xfrm>
              <a:off x="1294341" y="2703513"/>
              <a:ext cx="170127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6A7F3C4E-5013-44C3-A661-2B3964F29836}"/>
                </a:ext>
              </a:extLst>
            </p:cNvPr>
            <p:cNvCxnSpPr>
              <a:cxnSpLocks/>
              <a:endCxn id="8" idx="3"/>
            </p:cNvCxnSpPr>
            <p:nvPr/>
          </p:nvCxnSpPr>
          <p:spPr>
            <a:xfrm flipH="1">
              <a:off x="6854822" y="4091623"/>
              <a:ext cx="850903" cy="1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84A0A2BA-152D-418B-A1DA-A469E10092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32020" y="3452813"/>
              <a:ext cx="0" cy="340362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6FD0D161-2FF5-45B0-BF44-9E231A271790}"/>
                </a:ext>
              </a:extLst>
            </p:cNvPr>
            <p:cNvCxnSpPr>
              <a:cxnSpLocks/>
              <a:endCxn id="11" idx="0"/>
            </p:cNvCxnSpPr>
            <p:nvPr/>
          </p:nvCxnSpPr>
          <p:spPr>
            <a:xfrm flipH="1">
              <a:off x="2642718" y="3429001"/>
              <a:ext cx="542442" cy="364173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C7C0285F-91AF-4156-A466-81E82472C2D1}"/>
                </a:ext>
              </a:extLst>
            </p:cNvPr>
            <p:cNvCxnSpPr>
              <a:cxnSpLocks/>
              <a:stCxn id="6" idx="2"/>
              <a:endCxn id="15" idx="0"/>
            </p:cNvCxnSpPr>
            <p:nvPr/>
          </p:nvCxnSpPr>
          <p:spPr>
            <a:xfrm flipH="1">
              <a:off x="4219347" y="3446463"/>
              <a:ext cx="4989" cy="1214991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83B40FAE-1E15-4390-A417-5E24FDE0B9A6}"/>
                </a:ext>
              </a:extLst>
            </p:cNvPr>
            <p:cNvCxnSpPr>
              <a:cxnSpLocks/>
              <a:stCxn id="15" idx="2"/>
              <a:endCxn id="16" idx="0"/>
            </p:cNvCxnSpPr>
            <p:nvPr/>
          </p:nvCxnSpPr>
          <p:spPr>
            <a:xfrm>
              <a:off x="4219347" y="5271054"/>
              <a:ext cx="0" cy="56436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>
              <a:extLst>
                <a:ext uri="{FF2B5EF4-FFF2-40B4-BE49-F238E27FC236}">
                  <a16:creationId xmlns:a16="http://schemas.microsoft.com/office/drawing/2014/main" id="{DC307F74-886C-4EA5-9930-53424C7F80E4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>
              <a:off x="2642718" y="4390073"/>
              <a:ext cx="786054" cy="1445341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箭头连接符 78">
              <a:extLst>
                <a:ext uri="{FF2B5EF4-FFF2-40B4-BE49-F238E27FC236}">
                  <a16:creationId xmlns:a16="http://schemas.microsoft.com/office/drawing/2014/main" id="{F4F66572-B3D9-40BA-AF9D-5F7FC7E08AFF}"/>
                </a:ext>
              </a:extLst>
            </p:cNvPr>
            <p:cNvCxnSpPr>
              <a:stCxn id="16" idx="1"/>
            </p:cNvCxnSpPr>
            <p:nvPr/>
          </p:nvCxnSpPr>
          <p:spPr>
            <a:xfrm flipH="1" flipV="1">
              <a:off x="1333043" y="6147353"/>
              <a:ext cx="2095729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FF4035E9-F6A7-4A9E-AC72-66691C7090C4}"/>
                </a:ext>
              </a:extLst>
            </p:cNvPr>
            <p:cNvSpPr txBox="1"/>
            <p:nvPr/>
          </p:nvSpPr>
          <p:spPr>
            <a:xfrm>
              <a:off x="3035745" y="1517437"/>
              <a:ext cx="128777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0.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加载配置</a:t>
              </a:r>
            </a:p>
          </p:txBody>
        </p: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7CC9DD87-BD02-47B2-B992-03106E582CE1}"/>
                </a:ext>
              </a:extLst>
            </p:cNvPr>
            <p:cNvSpPr txBox="1"/>
            <p:nvPr/>
          </p:nvSpPr>
          <p:spPr>
            <a:xfrm>
              <a:off x="1528305" y="2399866"/>
              <a:ext cx="128777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1.http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请求</a:t>
              </a:r>
            </a:p>
          </p:txBody>
        </p: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CE194339-2D6A-454A-BA65-13901C5D34FD}"/>
                </a:ext>
              </a:extLst>
            </p:cNvPr>
            <p:cNvSpPr txBox="1"/>
            <p:nvPr/>
          </p:nvSpPr>
          <p:spPr>
            <a:xfrm rot="18640452">
              <a:off x="5001969" y="1152427"/>
              <a:ext cx="15316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2.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匹配处理器</a:t>
              </a:r>
            </a:p>
          </p:txBody>
        </p:sp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353849F2-87AB-4B6D-A79F-DD1E8987C4C2}"/>
                </a:ext>
              </a:extLst>
            </p:cNvPr>
            <p:cNvSpPr txBox="1"/>
            <p:nvPr/>
          </p:nvSpPr>
          <p:spPr>
            <a:xfrm rot="19210113">
              <a:off x="5278022" y="2409600"/>
              <a:ext cx="139445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5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3.</a:t>
              </a:r>
              <a:r>
                <a:rPr lang="zh-CN" altLang="en-US" sz="15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调用处理器</a:t>
              </a:r>
            </a:p>
          </p:txBody>
        </p: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208215E7-DA8D-4C06-BB98-91D69140BA72}"/>
                </a:ext>
              </a:extLst>
            </p:cNvPr>
            <p:cNvSpPr txBox="1"/>
            <p:nvPr/>
          </p:nvSpPr>
          <p:spPr>
            <a:xfrm rot="5400000">
              <a:off x="7165002" y="3885314"/>
              <a:ext cx="16291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4.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调用业务逻辑</a:t>
              </a:r>
            </a:p>
          </p:txBody>
        </p: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3BEA162A-5284-4DB0-8959-F4DEC8B7C49A}"/>
                </a:ext>
              </a:extLst>
            </p:cNvPr>
            <p:cNvSpPr txBox="1"/>
            <p:nvPr/>
          </p:nvSpPr>
          <p:spPr>
            <a:xfrm>
              <a:off x="4814433" y="3461879"/>
              <a:ext cx="16625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5.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得到处理结果</a:t>
              </a:r>
            </a:p>
          </p:txBody>
        </p: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F88E32C8-5BAB-4439-80BB-26C60CDF6278}"/>
                </a:ext>
              </a:extLst>
            </p:cNvPr>
            <p:cNvSpPr txBox="1"/>
            <p:nvPr/>
          </p:nvSpPr>
          <p:spPr>
            <a:xfrm rot="19341030">
              <a:off x="1936417" y="3192948"/>
              <a:ext cx="128777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6.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视图映射</a:t>
              </a:r>
            </a:p>
          </p:txBody>
        </p: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045F922F-0FE6-4260-BEDD-546B42B47727}"/>
                </a:ext>
              </a:extLst>
            </p:cNvPr>
            <p:cNvSpPr txBox="1"/>
            <p:nvPr/>
          </p:nvSpPr>
          <p:spPr>
            <a:xfrm>
              <a:off x="4219347" y="5355799"/>
              <a:ext cx="17940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7.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视图加载模型</a:t>
              </a:r>
            </a:p>
          </p:txBody>
        </p: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50280374-D535-4294-9A69-49DA69C0FD24}"/>
                </a:ext>
              </a:extLst>
            </p:cNvPr>
            <p:cNvSpPr txBox="1"/>
            <p:nvPr/>
          </p:nvSpPr>
          <p:spPr>
            <a:xfrm>
              <a:off x="1726785" y="5769367"/>
              <a:ext cx="128777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8.http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响应</a:t>
              </a: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4D7034A5-A880-4CA5-8793-DD21BE92C76B}"/>
              </a:ext>
            </a:extLst>
          </p:cNvPr>
          <p:cNvSpPr txBox="1"/>
          <p:nvPr/>
        </p:nvSpPr>
        <p:spPr>
          <a:xfrm>
            <a:off x="82549" y="46403"/>
            <a:ext cx="3498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Spring MVC </a:t>
            </a:r>
            <a:r>
              <a:rPr lang="zh-CN" altLang="en-US" dirty="0"/>
              <a:t>访问原理</a:t>
            </a:r>
          </a:p>
        </p:txBody>
      </p:sp>
    </p:spTree>
    <p:extLst>
      <p:ext uri="{BB962C8B-B14F-4D97-AF65-F5344CB8AC3E}">
        <p14:creationId xmlns:p14="http://schemas.microsoft.com/office/powerpoint/2010/main" val="205253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合 40">
            <a:extLst>
              <a:ext uri="{FF2B5EF4-FFF2-40B4-BE49-F238E27FC236}">
                <a16:creationId xmlns:a16="http://schemas.microsoft.com/office/drawing/2014/main" id="{824F8B44-941C-42F7-BC7C-C44C828B0431}"/>
              </a:ext>
            </a:extLst>
          </p:cNvPr>
          <p:cNvGrpSpPr/>
          <p:nvPr/>
        </p:nvGrpSpPr>
        <p:grpSpPr>
          <a:xfrm>
            <a:off x="1214890" y="669923"/>
            <a:ext cx="5356654" cy="4762501"/>
            <a:chOff x="1566476" y="660400"/>
            <a:chExt cx="5356654" cy="4762501"/>
          </a:xfrm>
        </p:grpSpPr>
        <p:sp>
          <p:nvSpPr>
            <p:cNvPr id="2" name="矩形: 圆角 1">
              <a:extLst>
                <a:ext uri="{FF2B5EF4-FFF2-40B4-BE49-F238E27FC236}">
                  <a16:creationId xmlns:a16="http://schemas.microsoft.com/office/drawing/2014/main" id="{C8629372-861C-4004-B2DB-E95F90170C0E}"/>
                </a:ext>
              </a:extLst>
            </p:cNvPr>
            <p:cNvSpPr/>
            <p:nvPr/>
          </p:nvSpPr>
          <p:spPr>
            <a:xfrm>
              <a:off x="1805374" y="660400"/>
              <a:ext cx="4614476" cy="762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电商平台</a:t>
              </a:r>
            </a:p>
          </p:txBody>
        </p:sp>
        <p:sp>
          <p:nvSpPr>
            <p:cNvPr id="3" name="流程图: 磁盘 2">
              <a:extLst>
                <a:ext uri="{FF2B5EF4-FFF2-40B4-BE49-F238E27FC236}">
                  <a16:creationId xmlns:a16="http://schemas.microsoft.com/office/drawing/2014/main" id="{FE1FA6CE-92E3-4666-8F18-244336513EC9}"/>
                </a:ext>
              </a:extLst>
            </p:cNvPr>
            <p:cNvSpPr/>
            <p:nvPr/>
          </p:nvSpPr>
          <p:spPr>
            <a:xfrm>
              <a:off x="2164149" y="3822505"/>
              <a:ext cx="1155700" cy="1581150"/>
            </a:xfrm>
            <a:prstGeom prst="flowChartMagneticDisk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库存数据库</a:t>
              </a:r>
            </a:p>
          </p:txBody>
        </p:sp>
        <p:sp>
          <p:nvSpPr>
            <p:cNvPr id="4" name="流程图: 磁盘 3">
              <a:extLst>
                <a:ext uri="{FF2B5EF4-FFF2-40B4-BE49-F238E27FC236}">
                  <a16:creationId xmlns:a16="http://schemas.microsoft.com/office/drawing/2014/main" id="{E843FA0A-7535-4115-B4E1-6FD39608F508}"/>
                </a:ext>
              </a:extLst>
            </p:cNvPr>
            <p:cNvSpPr/>
            <p:nvPr/>
          </p:nvSpPr>
          <p:spPr>
            <a:xfrm>
              <a:off x="4905375" y="3841751"/>
              <a:ext cx="1155700" cy="1581150"/>
            </a:xfrm>
            <a:prstGeom prst="flowChartMagneticDisk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订单数据库</a:t>
              </a:r>
            </a:p>
          </p:txBody>
        </p:sp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4D575219-7D73-400E-B54B-56F1419D73B3}"/>
                </a:ext>
              </a:extLst>
            </p:cNvPr>
            <p:cNvCxnSpPr>
              <a:cxnSpLocks/>
              <a:stCxn id="2" idx="2"/>
              <a:endCxn id="11" idx="0"/>
            </p:cNvCxnSpPr>
            <p:nvPr/>
          </p:nvCxnSpPr>
          <p:spPr>
            <a:xfrm flipH="1">
              <a:off x="2741999" y="1422400"/>
              <a:ext cx="1370613" cy="1136846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96CC16AE-40E2-40D8-A283-D64CE6D610B4}"/>
                </a:ext>
              </a:extLst>
            </p:cNvPr>
            <p:cNvCxnSpPr>
              <a:cxnSpLocks/>
              <a:stCxn id="2" idx="2"/>
              <a:endCxn id="13" idx="0"/>
            </p:cNvCxnSpPr>
            <p:nvPr/>
          </p:nvCxnSpPr>
          <p:spPr>
            <a:xfrm>
              <a:off x="4112612" y="1422400"/>
              <a:ext cx="1370613" cy="111760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874E9364-6B5D-46E2-9174-B368898063FE}"/>
                </a:ext>
              </a:extLst>
            </p:cNvPr>
            <p:cNvSpPr txBox="1"/>
            <p:nvPr/>
          </p:nvSpPr>
          <p:spPr>
            <a:xfrm>
              <a:off x="2068126" y="1772237"/>
              <a:ext cx="14399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1. 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扣减库存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94FAF60E-557A-497B-BEC1-4BB4E3DE73CF}"/>
                </a:ext>
              </a:extLst>
            </p:cNvPr>
            <p:cNvSpPr txBox="1"/>
            <p:nvPr/>
          </p:nvSpPr>
          <p:spPr>
            <a:xfrm>
              <a:off x="4804632" y="1772237"/>
              <a:ext cx="14399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2. 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更新订单</a:t>
              </a:r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2DE54852-9451-4E02-B187-A896E7E6E42D}"/>
                </a:ext>
              </a:extLst>
            </p:cNvPr>
            <p:cNvSpPr/>
            <p:nvPr/>
          </p:nvSpPr>
          <p:spPr>
            <a:xfrm>
              <a:off x="1805374" y="2559246"/>
              <a:ext cx="1873250" cy="476250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库存中心</a:t>
              </a:r>
            </a:p>
          </p:txBody>
        </p:sp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3ACF9672-B281-4323-B395-DBFC8102B739}"/>
                </a:ext>
              </a:extLst>
            </p:cNvPr>
            <p:cNvSpPr/>
            <p:nvPr/>
          </p:nvSpPr>
          <p:spPr>
            <a:xfrm>
              <a:off x="4546600" y="2540000"/>
              <a:ext cx="1873250" cy="476250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订单中心</a:t>
              </a:r>
            </a:p>
          </p:txBody>
        </p: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51160BC1-DAC8-4EA8-AC48-9AE2D818D8BA}"/>
                </a:ext>
              </a:extLst>
            </p:cNvPr>
            <p:cNvCxnSpPr>
              <a:cxnSpLocks/>
              <a:stCxn id="11" idx="2"/>
              <a:endCxn id="3" idx="1"/>
            </p:cNvCxnSpPr>
            <p:nvPr/>
          </p:nvCxnSpPr>
          <p:spPr>
            <a:xfrm>
              <a:off x="2741999" y="3035496"/>
              <a:ext cx="0" cy="787009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5D5A0C1E-8E71-4106-A9E2-52E4BF36A53B}"/>
                </a:ext>
              </a:extLst>
            </p:cNvPr>
            <p:cNvCxnSpPr>
              <a:cxnSpLocks/>
              <a:stCxn id="13" idx="2"/>
              <a:endCxn id="4" idx="1"/>
            </p:cNvCxnSpPr>
            <p:nvPr/>
          </p:nvCxnSpPr>
          <p:spPr>
            <a:xfrm>
              <a:off x="5483225" y="3016250"/>
              <a:ext cx="0" cy="825501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B307C40A-92A2-40BF-961D-A072B456B803}"/>
                </a:ext>
              </a:extLst>
            </p:cNvPr>
            <p:cNvSpPr txBox="1"/>
            <p:nvPr/>
          </p:nvSpPr>
          <p:spPr>
            <a:xfrm>
              <a:off x="1566476" y="3321246"/>
              <a:ext cx="14399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1.1 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更新数据</a:t>
              </a: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F2CB9D94-72F8-44F2-A7A9-7C5D86EB1CF1}"/>
                </a:ext>
              </a:extLst>
            </p:cNvPr>
            <p:cNvSpPr txBox="1"/>
            <p:nvPr/>
          </p:nvSpPr>
          <p:spPr>
            <a:xfrm>
              <a:off x="5483225" y="3321246"/>
              <a:ext cx="14399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2.1 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更新数据</a:t>
              </a:r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27D99ACC-2BDC-4C28-B97A-1E57A2C2FC66}"/>
              </a:ext>
            </a:extLst>
          </p:cNvPr>
          <p:cNvGrpSpPr/>
          <p:nvPr/>
        </p:nvGrpSpPr>
        <p:grpSpPr>
          <a:xfrm>
            <a:off x="8369795" y="669923"/>
            <a:ext cx="3271150" cy="2959100"/>
            <a:chOff x="8124354" y="669923"/>
            <a:chExt cx="3271150" cy="2959100"/>
          </a:xfrm>
        </p:grpSpPr>
        <p:sp>
          <p:nvSpPr>
            <p:cNvPr id="33" name="矩形: 圆角 32">
              <a:extLst>
                <a:ext uri="{FF2B5EF4-FFF2-40B4-BE49-F238E27FC236}">
                  <a16:creationId xmlns:a16="http://schemas.microsoft.com/office/drawing/2014/main" id="{C236F4FB-7227-43D3-933A-AC7FC817C5F5}"/>
                </a:ext>
              </a:extLst>
            </p:cNvPr>
            <p:cNvSpPr/>
            <p:nvPr/>
          </p:nvSpPr>
          <p:spPr>
            <a:xfrm>
              <a:off x="8202226" y="669923"/>
              <a:ext cx="2762250" cy="762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应用系统</a:t>
              </a:r>
            </a:p>
          </p:txBody>
        </p:sp>
        <p:sp>
          <p:nvSpPr>
            <p:cNvPr id="34" name="流程图: 磁盘 33">
              <a:extLst>
                <a:ext uri="{FF2B5EF4-FFF2-40B4-BE49-F238E27FC236}">
                  <a16:creationId xmlns:a16="http://schemas.microsoft.com/office/drawing/2014/main" id="{2DF4637B-0E4B-4EDE-8376-11CA695EE8F0}"/>
                </a:ext>
              </a:extLst>
            </p:cNvPr>
            <p:cNvSpPr/>
            <p:nvPr/>
          </p:nvSpPr>
          <p:spPr>
            <a:xfrm>
              <a:off x="8202226" y="2047873"/>
              <a:ext cx="1155700" cy="1581150"/>
            </a:xfrm>
            <a:prstGeom prst="flowChartMagneticDisk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数据库</a:t>
              </a:r>
              <a:r>
                <a:rPr lang="en-US" altLang="zh-CN" dirty="0"/>
                <a:t>01</a:t>
              </a:r>
              <a:endParaRPr lang="zh-CN" altLang="en-US" dirty="0"/>
            </a:p>
          </p:txBody>
        </p:sp>
        <p:sp>
          <p:nvSpPr>
            <p:cNvPr id="35" name="流程图: 磁盘 34">
              <a:extLst>
                <a:ext uri="{FF2B5EF4-FFF2-40B4-BE49-F238E27FC236}">
                  <a16:creationId xmlns:a16="http://schemas.microsoft.com/office/drawing/2014/main" id="{218E6849-A280-4F98-AE98-5E1B4D091E73}"/>
                </a:ext>
              </a:extLst>
            </p:cNvPr>
            <p:cNvSpPr/>
            <p:nvPr/>
          </p:nvSpPr>
          <p:spPr>
            <a:xfrm>
              <a:off x="9808776" y="2047873"/>
              <a:ext cx="1155700" cy="1581150"/>
            </a:xfrm>
            <a:prstGeom prst="flowChartMagneticDisk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数据库</a:t>
              </a:r>
              <a:r>
                <a:rPr lang="en-US" altLang="zh-CN" dirty="0"/>
                <a:t>02</a:t>
              </a:r>
              <a:endParaRPr lang="zh-CN" altLang="en-US" dirty="0"/>
            </a:p>
          </p:txBody>
        </p: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23F37EC6-8148-424F-A5E5-379BB25F15E1}"/>
                </a:ext>
              </a:extLst>
            </p:cNvPr>
            <p:cNvCxnSpPr>
              <a:cxnSpLocks/>
              <a:stCxn id="33" idx="2"/>
              <a:endCxn id="34" idx="1"/>
            </p:cNvCxnSpPr>
            <p:nvPr/>
          </p:nvCxnSpPr>
          <p:spPr>
            <a:xfrm flipH="1">
              <a:off x="8780076" y="1431923"/>
              <a:ext cx="803275" cy="61595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5E2BD8BB-C75C-4313-B5DF-AEE56DA41FF4}"/>
                </a:ext>
              </a:extLst>
            </p:cNvPr>
            <p:cNvCxnSpPr>
              <a:cxnSpLocks/>
              <a:stCxn id="33" idx="2"/>
              <a:endCxn id="35" idx="1"/>
            </p:cNvCxnSpPr>
            <p:nvPr/>
          </p:nvCxnSpPr>
          <p:spPr>
            <a:xfrm>
              <a:off x="9583351" y="1431923"/>
              <a:ext cx="803275" cy="61595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0E06F3C9-4C97-446A-A7CF-7D70A50C96A0}"/>
                </a:ext>
              </a:extLst>
            </p:cNvPr>
            <p:cNvSpPr txBox="1"/>
            <p:nvPr/>
          </p:nvSpPr>
          <p:spPr>
            <a:xfrm>
              <a:off x="8124354" y="1495620"/>
              <a:ext cx="14399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1. 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更新数据</a:t>
              </a: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001812EE-DD8B-4424-AC5B-DC42E7E4C115}"/>
                </a:ext>
              </a:extLst>
            </p:cNvPr>
            <p:cNvSpPr txBox="1"/>
            <p:nvPr/>
          </p:nvSpPr>
          <p:spPr>
            <a:xfrm>
              <a:off x="9955599" y="1495620"/>
              <a:ext cx="14399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2. 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插入数据</a:t>
              </a:r>
            </a:p>
          </p:txBody>
        </p:sp>
      </p:grpSp>
      <p:sp>
        <p:nvSpPr>
          <p:cNvPr id="42" name="文本框 41">
            <a:extLst>
              <a:ext uri="{FF2B5EF4-FFF2-40B4-BE49-F238E27FC236}">
                <a16:creationId xmlns:a16="http://schemas.microsoft.com/office/drawing/2014/main" id="{141EB15E-8A28-49A0-905E-34939ABE3593}"/>
              </a:ext>
            </a:extLst>
          </p:cNvPr>
          <p:cNvSpPr txBox="1"/>
          <p:nvPr/>
        </p:nvSpPr>
        <p:spPr>
          <a:xfrm>
            <a:off x="43315" y="119809"/>
            <a:ext cx="334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分布式事务产生的原因</a:t>
            </a:r>
          </a:p>
        </p:txBody>
      </p:sp>
    </p:spTree>
    <p:extLst>
      <p:ext uri="{BB962C8B-B14F-4D97-AF65-F5344CB8AC3E}">
        <p14:creationId xmlns:p14="http://schemas.microsoft.com/office/powerpoint/2010/main" val="2948553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318DF03E-CB4C-4625-A151-B1D4C0B0EF9B}"/>
              </a:ext>
            </a:extLst>
          </p:cNvPr>
          <p:cNvSpPr/>
          <p:nvPr/>
        </p:nvSpPr>
        <p:spPr>
          <a:xfrm>
            <a:off x="1184030" y="2090615"/>
            <a:ext cx="1766277" cy="6174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创建订单</a:t>
            </a:r>
          </a:p>
        </p:txBody>
      </p:sp>
      <p:sp>
        <p:nvSpPr>
          <p:cNvPr id="3" name="流程图: 磁盘 2">
            <a:extLst>
              <a:ext uri="{FF2B5EF4-FFF2-40B4-BE49-F238E27FC236}">
                <a16:creationId xmlns:a16="http://schemas.microsoft.com/office/drawing/2014/main" id="{71413117-17E5-446C-B710-5040B7792719}"/>
              </a:ext>
            </a:extLst>
          </p:cNvPr>
          <p:cNvSpPr/>
          <p:nvPr/>
        </p:nvSpPr>
        <p:spPr>
          <a:xfrm>
            <a:off x="4056185" y="609600"/>
            <a:ext cx="914400" cy="105507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消息表</a:t>
            </a:r>
          </a:p>
        </p:txBody>
      </p:sp>
      <p:sp>
        <p:nvSpPr>
          <p:cNvPr id="4" name="流程图: 磁盘 3">
            <a:extLst>
              <a:ext uri="{FF2B5EF4-FFF2-40B4-BE49-F238E27FC236}">
                <a16:creationId xmlns:a16="http://schemas.microsoft.com/office/drawing/2014/main" id="{DC39FF4A-CE7A-45B3-B901-AF3951B2D617}"/>
              </a:ext>
            </a:extLst>
          </p:cNvPr>
          <p:cNvSpPr/>
          <p:nvPr/>
        </p:nvSpPr>
        <p:spPr>
          <a:xfrm>
            <a:off x="4056185" y="2901461"/>
            <a:ext cx="914400" cy="105507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订单表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3FD5279D-867C-40F3-82F1-E73A9F42D905}"/>
              </a:ext>
            </a:extLst>
          </p:cNvPr>
          <p:cNvSpPr/>
          <p:nvPr/>
        </p:nvSpPr>
        <p:spPr>
          <a:xfrm>
            <a:off x="6199554" y="2090615"/>
            <a:ext cx="1766277" cy="6174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MQ</a:t>
            </a:r>
            <a:r>
              <a:rPr lang="zh-CN" altLang="en-US" dirty="0"/>
              <a:t>生产者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EEDB7739-B0EC-4ADF-9BE7-F19099C5EBA0}"/>
              </a:ext>
            </a:extLst>
          </p:cNvPr>
          <p:cNvSpPr/>
          <p:nvPr/>
        </p:nvSpPr>
        <p:spPr>
          <a:xfrm>
            <a:off x="9241693" y="2090615"/>
            <a:ext cx="1766277" cy="6174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消息中间件</a:t>
            </a:r>
          </a:p>
        </p:txBody>
      </p:sp>
    </p:spTree>
    <p:extLst>
      <p:ext uri="{BB962C8B-B14F-4D97-AF65-F5344CB8AC3E}">
        <p14:creationId xmlns:p14="http://schemas.microsoft.com/office/powerpoint/2010/main" val="3574977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E0791500-05D8-4BBB-B326-73BC5C364870}"/>
              </a:ext>
            </a:extLst>
          </p:cNvPr>
          <p:cNvSpPr/>
          <p:nvPr/>
        </p:nvSpPr>
        <p:spPr>
          <a:xfrm>
            <a:off x="1892300" y="2374900"/>
            <a:ext cx="2082800" cy="10541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Nginx</a:t>
            </a:r>
            <a:r>
              <a:rPr lang="zh-CN" altLang="en-US" dirty="0"/>
              <a:t>负载均衡</a:t>
            </a: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68BE92F4-F295-4620-BF56-3A3942C2D246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292100" y="2901950"/>
            <a:ext cx="16002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5">
            <a:extLst>
              <a:ext uri="{FF2B5EF4-FFF2-40B4-BE49-F238E27FC236}">
                <a16:creationId xmlns:a16="http://schemas.microsoft.com/office/drawing/2014/main" id="{B1D29F43-E34B-4941-B260-EE7DA84546E1}"/>
              </a:ext>
            </a:extLst>
          </p:cNvPr>
          <p:cNvSpPr/>
          <p:nvPr/>
        </p:nvSpPr>
        <p:spPr>
          <a:xfrm>
            <a:off x="4641850" y="965200"/>
            <a:ext cx="2146300" cy="1054100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集群服务器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76789397-EDA6-45AE-A88F-17D605E92874}"/>
              </a:ext>
            </a:extLst>
          </p:cNvPr>
          <p:cNvSpPr/>
          <p:nvPr/>
        </p:nvSpPr>
        <p:spPr>
          <a:xfrm>
            <a:off x="4686300" y="2374900"/>
            <a:ext cx="2146300" cy="1054100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集群服务器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93679323-FCE5-4FA5-B0AC-699387FDF60F}"/>
              </a:ext>
            </a:extLst>
          </p:cNvPr>
          <p:cNvSpPr/>
          <p:nvPr/>
        </p:nvSpPr>
        <p:spPr>
          <a:xfrm>
            <a:off x="4756150" y="3784600"/>
            <a:ext cx="2146300" cy="1054100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集群服务器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4CD54245-B5FA-4B7C-84FC-657C2A81F4CC}"/>
              </a:ext>
            </a:extLst>
          </p:cNvPr>
          <p:cNvSpPr/>
          <p:nvPr/>
        </p:nvSpPr>
        <p:spPr>
          <a:xfrm>
            <a:off x="7727950" y="2374900"/>
            <a:ext cx="2501900" cy="11176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Session</a:t>
            </a:r>
            <a:r>
              <a:rPr lang="zh-CN" altLang="en-US" dirty="0"/>
              <a:t>服务器</a:t>
            </a: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93186E1F-9F5E-41CD-BE33-F286AD1D20D6}"/>
              </a:ext>
            </a:extLst>
          </p:cNvPr>
          <p:cNvSpPr/>
          <p:nvPr/>
        </p:nvSpPr>
        <p:spPr>
          <a:xfrm>
            <a:off x="7880350" y="2527300"/>
            <a:ext cx="2501900" cy="11176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Session</a:t>
            </a:r>
            <a:r>
              <a:rPr lang="zh-CN" altLang="en-US" dirty="0"/>
              <a:t>服务器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36FB26-2C5B-40ED-BB19-BE8634206817}"/>
              </a:ext>
            </a:extLst>
          </p:cNvPr>
          <p:cNvSpPr/>
          <p:nvPr/>
        </p:nvSpPr>
        <p:spPr>
          <a:xfrm>
            <a:off x="8032750" y="2679700"/>
            <a:ext cx="2501900" cy="11176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Session</a:t>
            </a:r>
            <a:r>
              <a:rPr lang="zh-CN" altLang="en-US" dirty="0"/>
              <a:t>服务器</a:t>
            </a:r>
            <a:endParaRPr lang="en-US" altLang="zh-CN" dirty="0"/>
          </a:p>
          <a:p>
            <a:pPr algn="ctr"/>
            <a:r>
              <a:rPr lang="en-US" altLang="zh-CN" b="1" dirty="0"/>
              <a:t>Redis</a:t>
            </a:r>
            <a:endParaRPr lang="zh-CN" altLang="en-US" b="1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55A43815-60A4-455B-876E-BE1D6532BD8A}"/>
              </a:ext>
            </a:extLst>
          </p:cNvPr>
          <p:cNvCxnSpPr>
            <a:cxnSpLocks/>
            <a:stCxn id="2" idx="3"/>
            <a:endCxn id="6" idx="2"/>
          </p:cNvCxnSpPr>
          <p:nvPr/>
        </p:nvCxnSpPr>
        <p:spPr>
          <a:xfrm flipV="1">
            <a:off x="3975100" y="1492250"/>
            <a:ext cx="666750" cy="14097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29FD3B8B-CC1C-46CA-A9A1-1AAF697790C3}"/>
              </a:ext>
            </a:extLst>
          </p:cNvPr>
          <p:cNvCxnSpPr>
            <a:cxnSpLocks/>
            <a:stCxn id="2" idx="3"/>
            <a:endCxn id="9" idx="2"/>
          </p:cNvCxnSpPr>
          <p:nvPr/>
        </p:nvCxnSpPr>
        <p:spPr>
          <a:xfrm>
            <a:off x="3975100" y="2901950"/>
            <a:ext cx="7112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CCCA56A1-B715-4E16-9DBA-C31C9054F733}"/>
              </a:ext>
            </a:extLst>
          </p:cNvPr>
          <p:cNvCxnSpPr>
            <a:cxnSpLocks/>
            <a:stCxn id="2" idx="3"/>
            <a:endCxn id="10" idx="2"/>
          </p:cNvCxnSpPr>
          <p:nvPr/>
        </p:nvCxnSpPr>
        <p:spPr>
          <a:xfrm>
            <a:off x="3975100" y="2901950"/>
            <a:ext cx="781050" cy="14097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CB35E2C4-8C34-4AE2-9C1F-5F4352C59923}"/>
              </a:ext>
            </a:extLst>
          </p:cNvPr>
          <p:cNvCxnSpPr>
            <a:cxnSpLocks/>
            <a:stCxn id="6" idx="6"/>
            <a:endCxn id="11" idx="2"/>
          </p:cNvCxnSpPr>
          <p:nvPr/>
        </p:nvCxnSpPr>
        <p:spPr>
          <a:xfrm>
            <a:off x="6788150" y="1492250"/>
            <a:ext cx="939800" cy="14414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99FC1AD3-6D6F-44BF-8A12-91D22DEBB35B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6832600" y="2901950"/>
            <a:ext cx="895350" cy="317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C1E43FF0-6FD0-4FE2-A518-851C66DE884D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 flipV="1">
            <a:off x="6902450" y="2933700"/>
            <a:ext cx="825500" cy="13779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8272A220-CB41-4BC1-8CA2-74C593231691}"/>
              </a:ext>
            </a:extLst>
          </p:cNvPr>
          <p:cNvSpPr txBox="1"/>
          <p:nvPr/>
        </p:nvSpPr>
        <p:spPr>
          <a:xfrm>
            <a:off x="43315" y="119809"/>
            <a:ext cx="334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7.3 Session</a:t>
            </a:r>
            <a:r>
              <a:rPr lang="zh-CN" altLang="en-US" dirty="0"/>
              <a:t>共享</a:t>
            </a:r>
          </a:p>
        </p:txBody>
      </p:sp>
    </p:spTree>
    <p:extLst>
      <p:ext uri="{BB962C8B-B14F-4D97-AF65-F5344CB8AC3E}">
        <p14:creationId xmlns:p14="http://schemas.microsoft.com/office/powerpoint/2010/main" val="371488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>
            <a:extLst>
              <a:ext uri="{FF2B5EF4-FFF2-40B4-BE49-F238E27FC236}">
                <a16:creationId xmlns:a16="http://schemas.microsoft.com/office/drawing/2014/main" id="{8272A220-CB41-4BC1-8CA2-74C593231691}"/>
              </a:ext>
            </a:extLst>
          </p:cNvPr>
          <p:cNvSpPr txBox="1"/>
          <p:nvPr/>
        </p:nvSpPr>
        <p:spPr>
          <a:xfrm>
            <a:off x="43315" y="119809"/>
            <a:ext cx="334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9.1 JMS</a:t>
            </a:r>
            <a:r>
              <a:rPr lang="zh-CN" altLang="en-US" dirty="0"/>
              <a:t>概念</a:t>
            </a:r>
            <a:endParaRPr lang="en-US" altLang="zh-CN" dirty="0"/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30262772-CA64-4E62-927E-5E811D54F01C}"/>
              </a:ext>
            </a:extLst>
          </p:cNvPr>
          <p:cNvSpPr/>
          <p:nvPr/>
        </p:nvSpPr>
        <p:spPr>
          <a:xfrm>
            <a:off x="361950" y="2698750"/>
            <a:ext cx="2165350" cy="742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Publisher</a:t>
            </a:r>
            <a:endParaRPr lang="zh-CN" altLang="en-US" dirty="0"/>
          </a:p>
        </p:txBody>
      </p:sp>
      <p:sp>
        <p:nvSpPr>
          <p:cNvPr id="5" name="流程图: 磁盘 4">
            <a:extLst>
              <a:ext uri="{FF2B5EF4-FFF2-40B4-BE49-F238E27FC236}">
                <a16:creationId xmlns:a16="http://schemas.microsoft.com/office/drawing/2014/main" id="{389B0988-9982-4D88-B1BE-8C417A78D7A9}"/>
              </a:ext>
            </a:extLst>
          </p:cNvPr>
          <p:cNvSpPr/>
          <p:nvPr/>
        </p:nvSpPr>
        <p:spPr>
          <a:xfrm>
            <a:off x="4591050" y="1971675"/>
            <a:ext cx="1219200" cy="21971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Topic</a:t>
            </a:r>
            <a:endParaRPr lang="zh-CN" altLang="en-US" dirty="0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06FC4452-92F1-4301-A814-547FF6ACF56A}"/>
              </a:ext>
            </a:extLst>
          </p:cNvPr>
          <p:cNvSpPr/>
          <p:nvPr/>
        </p:nvSpPr>
        <p:spPr>
          <a:xfrm>
            <a:off x="8216900" y="1931988"/>
            <a:ext cx="2165350" cy="742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Subscriber</a:t>
            </a:r>
            <a:endParaRPr lang="zh-CN" altLang="en-US" dirty="0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49DC1652-B353-446C-B62C-E1D998A52D19}"/>
              </a:ext>
            </a:extLst>
          </p:cNvPr>
          <p:cNvSpPr/>
          <p:nvPr/>
        </p:nvSpPr>
        <p:spPr>
          <a:xfrm>
            <a:off x="8216900" y="3425825"/>
            <a:ext cx="2165350" cy="742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Subscriber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7D4237C-4284-4FA2-A6ED-77C01A581198}"/>
              </a:ext>
            </a:extLst>
          </p:cNvPr>
          <p:cNvSpPr/>
          <p:nvPr/>
        </p:nvSpPr>
        <p:spPr>
          <a:xfrm>
            <a:off x="2695575" y="2205038"/>
            <a:ext cx="1524000" cy="679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Message</a:t>
            </a:r>
            <a:endParaRPr lang="zh-CN" altLang="en-US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B90C9C5-A933-4692-BAF5-E85024C20A30}"/>
              </a:ext>
            </a:extLst>
          </p:cNvPr>
          <p:cNvCxnSpPr>
            <a:cxnSpLocks/>
            <a:stCxn id="3" idx="3"/>
            <a:endCxn id="5" idx="2"/>
          </p:cNvCxnSpPr>
          <p:nvPr/>
        </p:nvCxnSpPr>
        <p:spPr>
          <a:xfrm>
            <a:off x="2527300" y="3070225"/>
            <a:ext cx="206375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F9FA98AA-7ED5-4B0C-9797-2B6429AD4A46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5521325" y="2303463"/>
            <a:ext cx="2695575" cy="238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47725B97-7FC2-43B1-B4CC-D900F55B7781}"/>
              </a:ext>
            </a:extLst>
          </p:cNvPr>
          <p:cNvCxnSpPr>
            <a:cxnSpLocks/>
          </p:cNvCxnSpPr>
          <p:nvPr/>
        </p:nvCxnSpPr>
        <p:spPr>
          <a:xfrm flipV="1">
            <a:off x="5521325" y="3773488"/>
            <a:ext cx="2695575" cy="238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>
            <a:extLst>
              <a:ext uri="{FF2B5EF4-FFF2-40B4-BE49-F238E27FC236}">
                <a16:creationId xmlns:a16="http://schemas.microsoft.com/office/drawing/2014/main" id="{8FB8E615-BA06-4867-9ABC-7FE6F969594B}"/>
              </a:ext>
            </a:extLst>
          </p:cNvPr>
          <p:cNvSpPr/>
          <p:nvPr/>
        </p:nvSpPr>
        <p:spPr>
          <a:xfrm>
            <a:off x="6096000" y="1493838"/>
            <a:ext cx="1524000" cy="679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Message</a:t>
            </a:r>
            <a:endParaRPr lang="zh-CN" altLang="en-US" dirty="0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E097AEE2-6298-47A3-9025-DB24ABEC0EE8}"/>
              </a:ext>
            </a:extLst>
          </p:cNvPr>
          <p:cNvSpPr/>
          <p:nvPr/>
        </p:nvSpPr>
        <p:spPr>
          <a:xfrm>
            <a:off x="6107112" y="2954339"/>
            <a:ext cx="1524000" cy="679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Message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2414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>
            <a:extLst>
              <a:ext uri="{FF2B5EF4-FFF2-40B4-BE49-F238E27FC236}">
                <a16:creationId xmlns:a16="http://schemas.microsoft.com/office/drawing/2014/main" id="{8272A220-CB41-4BC1-8CA2-74C593231691}"/>
              </a:ext>
            </a:extLst>
          </p:cNvPr>
          <p:cNvSpPr txBox="1"/>
          <p:nvPr/>
        </p:nvSpPr>
        <p:spPr>
          <a:xfrm>
            <a:off x="43315" y="119809"/>
            <a:ext cx="334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9.1 JMS</a:t>
            </a:r>
            <a:r>
              <a:rPr lang="zh-CN" altLang="en-US" dirty="0"/>
              <a:t>概念</a:t>
            </a:r>
            <a:endParaRPr lang="en-US" altLang="zh-CN" dirty="0"/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30262772-CA64-4E62-927E-5E811D54F01C}"/>
              </a:ext>
            </a:extLst>
          </p:cNvPr>
          <p:cNvSpPr/>
          <p:nvPr/>
        </p:nvSpPr>
        <p:spPr>
          <a:xfrm>
            <a:off x="361950" y="2698750"/>
            <a:ext cx="2165350" cy="742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Publisher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7D4237C-4284-4FA2-A6ED-77C01A581198}"/>
              </a:ext>
            </a:extLst>
          </p:cNvPr>
          <p:cNvSpPr/>
          <p:nvPr/>
        </p:nvSpPr>
        <p:spPr>
          <a:xfrm>
            <a:off x="2695575" y="2293938"/>
            <a:ext cx="1524000" cy="679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Message</a:t>
            </a:r>
            <a:endParaRPr lang="zh-CN" altLang="en-US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B90C9C5-A933-4692-BAF5-E85024C20A30}"/>
              </a:ext>
            </a:extLst>
          </p:cNvPr>
          <p:cNvCxnSpPr>
            <a:cxnSpLocks/>
            <a:stCxn id="3" idx="3"/>
            <a:endCxn id="6" idx="1"/>
          </p:cNvCxnSpPr>
          <p:nvPr/>
        </p:nvCxnSpPr>
        <p:spPr>
          <a:xfrm>
            <a:off x="2527300" y="3070225"/>
            <a:ext cx="19177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流程图: 直接访问存储器 5">
            <a:extLst>
              <a:ext uri="{FF2B5EF4-FFF2-40B4-BE49-F238E27FC236}">
                <a16:creationId xmlns:a16="http://schemas.microsoft.com/office/drawing/2014/main" id="{4FC4A390-DD5F-4D99-B8A2-282226681011}"/>
              </a:ext>
            </a:extLst>
          </p:cNvPr>
          <p:cNvSpPr/>
          <p:nvPr/>
        </p:nvSpPr>
        <p:spPr>
          <a:xfrm>
            <a:off x="4445000" y="2698750"/>
            <a:ext cx="2463800" cy="742950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Queue</a:t>
            </a:r>
            <a:endParaRPr lang="zh-CN" altLang="en-US" dirty="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FCE7746D-11FD-401B-9F5F-26E01010142A}"/>
              </a:ext>
            </a:extLst>
          </p:cNvPr>
          <p:cNvSpPr/>
          <p:nvPr/>
        </p:nvSpPr>
        <p:spPr>
          <a:xfrm>
            <a:off x="9023350" y="2698750"/>
            <a:ext cx="2165350" cy="742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Publisher</a:t>
            </a:r>
            <a:endParaRPr lang="zh-CN" altLang="en-US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57E97606-689E-4337-98D9-A4CDD16ABC99}"/>
              </a:ext>
            </a:extLst>
          </p:cNvPr>
          <p:cNvCxnSpPr>
            <a:cxnSpLocks/>
          </p:cNvCxnSpPr>
          <p:nvPr/>
        </p:nvCxnSpPr>
        <p:spPr>
          <a:xfrm flipH="1">
            <a:off x="6800850" y="3324225"/>
            <a:ext cx="22225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E7832A9C-D5FD-4C56-AA04-1BA9532DF436}"/>
              </a:ext>
            </a:extLst>
          </p:cNvPr>
          <p:cNvSpPr/>
          <p:nvPr/>
        </p:nvSpPr>
        <p:spPr>
          <a:xfrm>
            <a:off x="7151687" y="2850356"/>
            <a:ext cx="1520825" cy="439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Message</a:t>
            </a:r>
            <a:endParaRPr lang="zh-CN" altLang="en-US" dirty="0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D06AEB8B-55ED-4A24-BBB8-B7442FB7076A}"/>
              </a:ext>
            </a:extLst>
          </p:cNvPr>
          <p:cNvCxnSpPr>
            <a:cxnSpLocks/>
          </p:cNvCxnSpPr>
          <p:nvPr/>
        </p:nvCxnSpPr>
        <p:spPr>
          <a:xfrm flipH="1">
            <a:off x="6800850" y="2790825"/>
            <a:ext cx="222249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CA5F2105-26E1-424A-818F-AE650572399C}"/>
              </a:ext>
            </a:extLst>
          </p:cNvPr>
          <p:cNvSpPr txBox="1"/>
          <p:nvPr/>
        </p:nvSpPr>
        <p:spPr>
          <a:xfrm>
            <a:off x="7489824" y="2404427"/>
            <a:ext cx="84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响应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7C86C8E0-9E9C-412F-939F-6B0C1D03B562}"/>
              </a:ext>
            </a:extLst>
          </p:cNvPr>
          <p:cNvSpPr txBox="1"/>
          <p:nvPr/>
        </p:nvSpPr>
        <p:spPr>
          <a:xfrm>
            <a:off x="7489824" y="3358358"/>
            <a:ext cx="84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消费</a:t>
            </a:r>
          </a:p>
        </p:txBody>
      </p:sp>
    </p:spTree>
    <p:extLst>
      <p:ext uri="{BB962C8B-B14F-4D97-AF65-F5344CB8AC3E}">
        <p14:creationId xmlns:p14="http://schemas.microsoft.com/office/powerpoint/2010/main" val="1673954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9E9C24F-5BA9-439D-9BA5-C5E94D5F7F98}"/>
              </a:ext>
            </a:extLst>
          </p:cNvPr>
          <p:cNvSpPr/>
          <p:nvPr/>
        </p:nvSpPr>
        <p:spPr>
          <a:xfrm>
            <a:off x="2273300" y="1479550"/>
            <a:ext cx="958850" cy="424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客</a:t>
            </a:r>
            <a:endParaRPr lang="en-US" altLang="zh-CN" dirty="0"/>
          </a:p>
          <a:p>
            <a:pPr algn="ctr"/>
            <a:r>
              <a:rPr lang="zh-CN" altLang="en-US" dirty="0"/>
              <a:t>户</a:t>
            </a:r>
            <a:endParaRPr lang="en-US" altLang="zh-CN" dirty="0"/>
          </a:p>
          <a:p>
            <a:pPr algn="ctr"/>
            <a:r>
              <a:rPr lang="zh-CN" altLang="en-US" dirty="0"/>
              <a:t>端</a:t>
            </a:r>
            <a:endParaRPr lang="en-US" altLang="zh-CN" dirty="0"/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4193C54A-84C9-458A-9EF6-7F08D2E74DF3}"/>
              </a:ext>
            </a:extLst>
          </p:cNvPr>
          <p:cNvSpPr/>
          <p:nvPr/>
        </p:nvSpPr>
        <p:spPr>
          <a:xfrm>
            <a:off x="5651500" y="1479550"/>
            <a:ext cx="1765300" cy="9207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用户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D88151FF-5C18-464E-AA11-C4A2713119FD}"/>
              </a:ext>
            </a:extLst>
          </p:cNvPr>
          <p:cNvSpPr/>
          <p:nvPr/>
        </p:nvSpPr>
        <p:spPr>
          <a:xfrm>
            <a:off x="5651500" y="3140075"/>
            <a:ext cx="1765300" cy="9207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授权服务器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98ADC7CF-3C68-443E-AAE0-3DC0DFD8C436}"/>
              </a:ext>
            </a:extLst>
          </p:cNvPr>
          <p:cNvSpPr/>
          <p:nvPr/>
        </p:nvSpPr>
        <p:spPr>
          <a:xfrm>
            <a:off x="5664200" y="4800600"/>
            <a:ext cx="1765300" cy="9207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资源服务器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CFEB0391-13FB-442F-A8C4-E27C48C057D7}"/>
              </a:ext>
            </a:extLst>
          </p:cNvPr>
          <p:cNvCxnSpPr/>
          <p:nvPr/>
        </p:nvCxnSpPr>
        <p:spPr>
          <a:xfrm>
            <a:off x="3232150" y="1708150"/>
            <a:ext cx="241935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67AE9766-5D1E-4670-8AB7-D15E297A0570}"/>
              </a:ext>
            </a:extLst>
          </p:cNvPr>
          <p:cNvCxnSpPr>
            <a:cxnSpLocks/>
          </p:cNvCxnSpPr>
          <p:nvPr/>
        </p:nvCxnSpPr>
        <p:spPr>
          <a:xfrm flipH="1">
            <a:off x="3232150" y="2184400"/>
            <a:ext cx="243205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79153063-423C-454E-AC66-A3168CC38A70}"/>
              </a:ext>
            </a:extLst>
          </p:cNvPr>
          <p:cNvSpPr txBox="1"/>
          <p:nvPr/>
        </p:nvSpPr>
        <p:spPr>
          <a:xfrm>
            <a:off x="3727450" y="1360013"/>
            <a:ext cx="1403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请求授权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D098999-BE52-4C81-B6BC-DA5FFA558839}"/>
              </a:ext>
            </a:extLst>
          </p:cNvPr>
          <p:cNvSpPr txBox="1"/>
          <p:nvPr/>
        </p:nvSpPr>
        <p:spPr>
          <a:xfrm>
            <a:off x="3727450" y="1828285"/>
            <a:ext cx="1403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 </a:t>
            </a:r>
            <a:r>
              <a:rPr lang="zh-CN" altLang="en-US" dirty="0"/>
              <a:t>同意授权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C28B3226-A4AF-4C05-8646-91ABFF2477F9}"/>
              </a:ext>
            </a:extLst>
          </p:cNvPr>
          <p:cNvCxnSpPr/>
          <p:nvPr/>
        </p:nvCxnSpPr>
        <p:spPr>
          <a:xfrm>
            <a:off x="3232150" y="3352800"/>
            <a:ext cx="241935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FBEF9A8D-5B95-4ECE-A90D-573A6A267C11}"/>
              </a:ext>
            </a:extLst>
          </p:cNvPr>
          <p:cNvCxnSpPr>
            <a:cxnSpLocks/>
          </p:cNvCxnSpPr>
          <p:nvPr/>
        </p:nvCxnSpPr>
        <p:spPr>
          <a:xfrm flipH="1">
            <a:off x="3232150" y="3829050"/>
            <a:ext cx="243205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812DB872-EFDA-4236-9370-F4FDA9B33432}"/>
              </a:ext>
            </a:extLst>
          </p:cNvPr>
          <p:cNvSpPr txBox="1"/>
          <p:nvPr/>
        </p:nvSpPr>
        <p:spPr>
          <a:xfrm>
            <a:off x="3727450" y="3004663"/>
            <a:ext cx="1403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 </a:t>
            </a:r>
            <a:r>
              <a:rPr lang="zh-CN" altLang="en-US" dirty="0"/>
              <a:t>申请令牌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9FE1F70-AE6A-487C-ABDA-01674327ECBD}"/>
              </a:ext>
            </a:extLst>
          </p:cNvPr>
          <p:cNvSpPr txBox="1"/>
          <p:nvPr/>
        </p:nvSpPr>
        <p:spPr>
          <a:xfrm>
            <a:off x="3727450" y="3472935"/>
            <a:ext cx="1403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4. </a:t>
            </a:r>
            <a:r>
              <a:rPr lang="zh-CN" altLang="en-US" dirty="0"/>
              <a:t>发放令牌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C11A90DF-C9D8-4662-A002-17F19ACD8356}"/>
              </a:ext>
            </a:extLst>
          </p:cNvPr>
          <p:cNvCxnSpPr/>
          <p:nvPr/>
        </p:nvCxnSpPr>
        <p:spPr>
          <a:xfrm>
            <a:off x="3244850" y="5044857"/>
            <a:ext cx="241935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CACF1053-7107-4879-82BE-C689CAA1C32C}"/>
              </a:ext>
            </a:extLst>
          </p:cNvPr>
          <p:cNvCxnSpPr>
            <a:cxnSpLocks/>
          </p:cNvCxnSpPr>
          <p:nvPr/>
        </p:nvCxnSpPr>
        <p:spPr>
          <a:xfrm flipH="1">
            <a:off x="3244850" y="5521107"/>
            <a:ext cx="243205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17CA76B3-2754-4620-B0E4-55DE52D2A4E7}"/>
              </a:ext>
            </a:extLst>
          </p:cNvPr>
          <p:cNvSpPr txBox="1"/>
          <p:nvPr/>
        </p:nvSpPr>
        <p:spPr>
          <a:xfrm>
            <a:off x="3740150" y="4696720"/>
            <a:ext cx="1403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5. </a:t>
            </a:r>
            <a:r>
              <a:rPr lang="zh-CN" altLang="en-US" dirty="0"/>
              <a:t>申请资源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38F703D-D07B-47EB-8488-E18CB3BF5CB7}"/>
              </a:ext>
            </a:extLst>
          </p:cNvPr>
          <p:cNvSpPr txBox="1"/>
          <p:nvPr/>
        </p:nvSpPr>
        <p:spPr>
          <a:xfrm>
            <a:off x="3740150" y="5164992"/>
            <a:ext cx="1403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6. </a:t>
            </a:r>
            <a:r>
              <a:rPr lang="zh-CN" altLang="en-US" dirty="0"/>
              <a:t>返回资源</a:t>
            </a:r>
          </a:p>
        </p:txBody>
      </p:sp>
    </p:spTree>
    <p:extLst>
      <p:ext uri="{BB962C8B-B14F-4D97-AF65-F5344CB8AC3E}">
        <p14:creationId xmlns:p14="http://schemas.microsoft.com/office/powerpoint/2010/main" val="2791816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192</Words>
  <Application>Microsoft Office PowerPoint</Application>
  <PresentationFormat>宽屏</PresentationFormat>
  <Paragraphs>80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微软雅黑</vt:lpstr>
      <vt:lpstr>Arial</vt:lpstr>
      <vt:lpstr>Office 主题​​</vt:lpstr>
      <vt:lpstr>SpringBootCourse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SpringBootCourse</dc:title>
  <dc:creator>Zhang,Guangyong</dc:creator>
  <cp:lastModifiedBy>Zhang,Guangyong</cp:lastModifiedBy>
  <cp:revision>30</cp:revision>
  <dcterms:created xsi:type="dcterms:W3CDTF">2019-11-20T15:03:15Z</dcterms:created>
  <dcterms:modified xsi:type="dcterms:W3CDTF">2020-02-02T13:28:43Z</dcterms:modified>
</cp:coreProperties>
</file>