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50D9B-677D-4445-9588-8CF9492E3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15823D-9079-452C-860D-A8793E223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F516A-CE5D-45BC-9BFF-4FB44F82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A31A9-13E9-40A4-AA8C-03DD0311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80349-BCAA-4BF6-9A01-7FFB1C3B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0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8126F-184A-46C1-B9D4-3EE3C800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E5B7F9-8E95-4CE1-9BA2-C33F4D763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24CE4-A6CD-4D00-BCB5-374EACA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FE4AE-E997-4839-B224-A3AC927C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2D0EE-1D86-4924-95F1-0697ED8C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6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6052C2-8230-4FEF-9405-9A079E786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74BA4B-9837-4A36-B278-23C133425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12F17-4646-4DF2-88B1-F7B9DC42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E6209-07CD-432B-9800-073EBC1F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EEF91-228F-4695-B473-DB214311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53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B4FB2-C77A-4011-BD08-C65D4B46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D5A73-0327-46A5-B316-C7ED4B50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B6FAD-F019-4F9A-98FC-160B743E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F1EC3-1730-4929-B926-10BC9BD3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804D-F2C4-42C6-96EE-9E12E37E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5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59BF0-4EE7-4672-9353-8E9C49A1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1E6AD-605B-4FD3-ABC7-972D07CE5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9A23B-A5F2-4A1C-874C-996B7FDD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4D1F1-E236-4C9D-96D0-01C99A1A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A7012-A3F4-477D-88C8-2D2BA524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53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8A577-C9D5-4870-9477-A84144D2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7DE7B-C754-4484-9B2B-5631401A7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805039-FE19-4D03-9712-502B2237E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BB29B1-575D-410F-9013-0939174E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52736-AAAA-4070-8A4F-B04B157F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96972B-76B7-473C-AEE0-51801D00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2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A7DD7-8326-4387-A762-CAE33483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CB247-AB27-4025-80E5-1B37E893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E24D1D-7702-4F43-B64A-8798F9946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FE2FCF-73B9-45AB-8B18-EBE206BD4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4B282C-9970-4ABB-95F4-8D086A4D0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58F4D2-5442-42E1-9C73-C6A2A61A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1B7649-543A-4A6E-AA34-B0A76A88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399CBA-304C-48C5-8718-E564EE9A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83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9A11C-F037-44FD-BDB7-6B275ACC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C2F127-3450-4B72-9D8F-72A49FB0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CEDDC5-9E0D-4EFC-8F50-C67A369C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C94116-E8DA-4858-A863-E2DEFF78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81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642CAA-3B73-4B3A-83F9-609C06E9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3F01C1-43AB-43EE-B88A-8241CF5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D7CED1-C3E2-43E7-9344-1B0B0B54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64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5D4DE-0F06-40A6-9724-83181B54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A9241-2CB0-4526-B074-83A95F22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510E19-348A-4C8E-9F8E-E760CA307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7E899-54A2-46A2-9A4B-0E2F5EC2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49FDB-EF6B-4F0B-A1AB-D8C54F75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FF24F0-0635-4A08-9432-2AADF416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8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1AA7B-B527-4A52-BE7A-C5488826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CDA502-CC49-47A9-AFFB-A4A276764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6FD343-4F41-4F97-B5EC-50EF7C02D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FAE783-AEC5-494A-B8B6-BAFCB012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9BEAE-A8EF-4E3D-964C-797989CC074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8E5F3-D99D-429B-B7BD-E96D7724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BB579-9A17-4FA5-B446-AC2177CE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8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B253A3-5E9E-4606-9CBA-23AFD492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DA761B-5D84-47E4-B5E3-8A891F5C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BA768-36ED-4C5C-B887-E6D3013A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BEAE-A8EF-4E3D-964C-797989CC074F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8B93D-5AD9-499B-87EE-A892A3E31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75E2F-4F1F-4580-8502-02030ACA6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4993-FDBD-4D4B-84BD-7D748A586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3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26C40-7681-4F72-B03C-7DA015204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SpringBootCourse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611694-0487-45E7-908F-30947A3F8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书籍配套图</a:t>
            </a:r>
          </a:p>
        </p:txBody>
      </p:sp>
    </p:spTree>
    <p:extLst>
      <p:ext uri="{BB962C8B-B14F-4D97-AF65-F5344CB8AC3E}">
        <p14:creationId xmlns:p14="http://schemas.microsoft.com/office/powerpoint/2010/main" val="317268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82F20395-CF83-4D5F-A8E7-32AC5F0F43D9}"/>
              </a:ext>
            </a:extLst>
          </p:cNvPr>
          <p:cNvGrpSpPr/>
          <p:nvPr/>
        </p:nvGrpSpPr>
        <p:grpSpPr>
          <a:xfrm>
            <a:off x="2075993" y="504825"/>
            <a:ext cx="8801557" cy="5954469"/>
            <a:chOff x="132893" y="504825"/>
            <a:chExt cx="8801557" cy="595446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BF69439-96FF-4327-B49C-318B3ABD319A}"/>
                </a:ext>
              </a:extLst>
            </p:cNvPr>
            <p:cNvSpPr/>
            <p:nvPr/>
          </p:nvSpPr>
          <p:spPr>
            <a:xfrm>
              <a:off x="132893" y="504825"/>
              <a:ext cx="1200150" cy="594097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浏览器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684BCFB-0ADD-4980-8160-C42B45492FF3}"/>
                </a:ext>
              </a:extLst>
            </p:cNvPr>
            <p:cNvSpPr/>
            <p:nvPr/>
          </p:nvSpPr>
          <p:spPr>
            <a:xfrm>
              <a:off x="6477007" y="1552575"/>
              <a:ext cx="2457439" cy="5969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Controller</a:t>
              </a:r>
              <a:endParaRPr lang="zh-CN" altLang="en-US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72C4D1F-9E0F-4564-AC13-292BD672F176}"/>
                </a:ext>
              </a:extLst>
            </p:cNvPr>
            <p:cNvSpPr/>
            <p:nvPr/>
          </p:nvSpPr>
          <p:spPr>
            <a:xfrm>
              <a:off x="2995611" y="1960563"/>
              <a:ext cx="2457450" cy="14859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/>
                <a:t>DispatcherServlet</a:t>
              </a:r>
              <a:endParaRPr lang="zh-CN" altLang="en-US" sz="20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47E659B-2D28-4219-BD8F-8A84D6532EB9}"/>
                </a:ext>
              </a:extLst>
            </p:cNvPr>
            <p:cNvSpPr/>
            <p:nvPr/>
          </p:nvSpPr>
          <p:spPr>
            <a:xfrm>
              <a:off x="6477006" y="2149475"/>
              <a:ext cx="2457439" cy="5969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Handler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DB9D038-F7AE-4753-945D-F5D2E181184A}"/>
                </a:ext>
              </a:extLst>
            </p:cNvPr>
            <p:cNvSpPr/>
            <p:nvPr/>
          </p:nvSpPr>
          <p:spPr>
            <a:xfrm>
              <a:off x="4397383" y="3793174"/>
              <a:ext cx="2457439" cy="596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ModelAndView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C9E45C3-A072-4DA1-8E1E-8080C3E192A3}"/>
                </a:ext>
              </a:extLst>
            </p:cNvPr>
            <p:cNvSpPr/>
            <p:nvPr/>
          </p:nvSpPr>
          <p:spPr>
            <a:xfrm>
              <a:off x="6477007" y="504825"/>
              <a:ext cx="2457443" cy="5969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HandlerMapping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D9756E0-7FD0-487A-AB9F-FCFBD45A512B}"/>
                </a:ext>
              </a:extLst>
            </p:cNvPr>
            <p:cNvSpPr/>
            <p:nvPr/>
          </p:nvSpPr>
          <p:spPr>
            <a:xfrm>
              <a:off x="6477006" y="5848904"/>
              <a:ext cx="2457439" cy="5968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xxxService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30AC6DA-7535-41D0-A7F5-2BAC35C4E79F}"/>
                </a:ext>
              </a:extLst>
            </p:cNvPr>
            <p:cNvSpPr/>
            <p:nvPr/>
          </p:nvSpPr>
          <p:spPr>
            <a:xfrm>
              <a:off x="1782134" y="3793174"/>
              <a:ext cx="1721168" cy="59689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ViewResolver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93F0171-4CD6-4093-91F8-C7691B716135}"/>
                </a:ext>
              </a:extLst>
            </p:cNvPr>
            <p:cNvSpPr/>
            <p:nvPr/>
          </p:nvSpPr>
          <p:spPr>
            <a:xfrm>
              <a:off x="3428772" y="4661454"/>
              <a:ext cx="158115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Model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6E863DC-78C1-4F5C-BC27-2D6E673CC9D3}"/>
                </a:ext>
              </a:extLst>
            </p:cNvPr>
            <p:cNvSpPr/>
            <p:nvPr/>
          </p:nvSpPr>
          <p:spPr>
            <a:xfrm>
              <a:off x="3428772" y="5835414"/>
              <a:ext cx="1581150" cy="623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View</a:t>
              </a:r>
              <a:r>
                <a:rPr lang="zh-CN" altLang="en-US" dirty="0"/>
                <a:t>（</a:t>
              </a:r>
              <a:r>
                <a:rPr lang="en-US" altLang="zh-CN" dirty="0"/>
                <a:t>JSP</a:t>
              </a:r>
              <a:r>
                <a:rPr lang="zh-CN" altLang="en-US" dirty="0"/>
                <a:t>）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F7F5496-AE17-4B43-A05D-6AE4B8340BA6}"/>
                </a:ext>
              </a:extLst>
            </p:cNvPr>
            <p:cNvSpPr/>
            <p:nvPr/>
          </p:nvSpPr>
          <p:spPr>
            <a:xfrm>
              <a:off x="2995611" y="504825"/>
              <a:ext cx="2457450" cy="869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SpringMVC.xml</a:t>
              </a:r>
              <a:endParaRPr lang="zh-CN" altLang="en-US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CBDE6D7-880A-469B-9101-F0C1C40CF4C3}"/>
                </a:ext>
              </a:extLst>
            </p:cNvPr>
            <p:cNvCxnSpPr>
              <a:stCxn id="6" idx="0"/>
              <a:endCxn id="17" idx="2"/>
            </p:cNvCxnSpPr>
            <p:nvPr/>
          </p:nvCxnSpPr>
          <p:spPr>
            <a:xfrm flipV="1">
              <a:off x="4224336" y="1374775"/>
              <a:ext cx="0" cy="585788"/>
            </a:xfrm>
            <a:prstGeom prst="straightConnector1">
              <a:avLst/>
            </a:prstGeom>
            <a:ln w="50800"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EEB2684-76F7-4078-A73F-1EFFE277BCAD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5453061" y="1851025"/>
              <a:ext cx="1023946" cy="85248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7E7EBBB-F805-4F37-B439-DE7D66019322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412928" y="803275"/>
              <a:ext cx="1064079" cy="126417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3AF889C-5250-4FA0-8E67-9C6DD5580664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>
              <a:off x="7705726" y="2746375"/>
              <a:ext cx="0" cy="310252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7799192-4DB9-4BFE-9422-3C493CC12AA3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294341" y="2703513"/>
              <a:ext cx="170127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6A7F3C4E-5013-44C3-A661-2B3964F29836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6854822" y="4091623"/>
              <a:ext cx="850903" cy="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4A0A2BA-152D-418B-A1DA-A469E1009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2020" y="3452813"/>
              <a:ext cx="0" cy="34036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FD0D161-2FF5-45B0-BF44-9E231A271790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2642718" y="3429001"/>
              <a:ext cx="542442" cy="36417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C7C0285F-91AF-4156-A466-81E82472C2D1}"/>
                </a:ext>
              </a:extLst>
            </p:cNvPr>
            <p:cNvCxnSpPr>
              <a:cxnSpLocks/>
              <a:stCxn id="6" idx="2"/>
              <a:endCxn id="15" idx="0"/>
            </p:cNvCxnSpPr>
            <p:nvPr/>
          </p:nvCxnSpPr>
          <p:spPr>
            <a:xfrm flipH="1">
              <a:off x="4219347" y="3446463"/>
              <a:ext cx="4989" cy="121499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83B40FAE-1E15-4390-A417-5E24FDE0B9A6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4219347" y="5271054"/>
              <a:ext cx="0" cy="56436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C307F74-886C-4EA5-9930-53424C7F80E4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2642718" y="4390073"/>
              <a:ext cx="786054" cy="144534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F4F66572-B3D9-40BA-AF9D-5F7FC7E08AFF}"/>
                </a:ext>
              </a:extLst>
            </p:cNvPr>
            <p:cNvCxnSpPr>
              <a:stCxn id="16" idx="1"/>
            </p:cNvCxnSpPr>
            <p:nvPr/>
          </p:nvCxnSpPr>
          <p:spPr>
            <a:xfrm flipH="1" flipV="1">
              <a:off x="1333043" y="6147353"/>
              <a:ext cx="209572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FF4035E9-F6A7-4A9E-AC72-66691C7090C4}"/>
                </a:ext>
              </a:extLst>
            </p:cNvPr>
            <p:cNvSpPr txBox="1"/>
            <p:nvPr/>
          </p:nvSpPr>
          <p:spPr>
            <a:xfrm>
              <a:off x="3035745" y="1517437"/>
              <a:ext cx="1287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加载配置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7CC9DD87-BD02-47B2-B992-03106E582CE1}"/>
                </a:ext>
              </a:extLst>
            </p:cNvPr>
            <p:cNvSpPr txBox="1"/>
            <p:nvPr/>
          </p:nvSpPr>
          <p:spPr>
            <a:xfrm>
              <a:off x="1528305" y="2399866"/>
              <a:ext cx="1287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1.http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E194339-2D6A-454A-BA65-13901C5D34FD}"/>
                </a:ext>
              </a:extLst>
            </p:cNvPr>
            <p:cNvSpPr txBox="1"/>
            <p:nvPr/>
          </p:nvSpPr>
          <p:spPr>
            <a:xfrm rot="18640452">
              <a:off x="5001969" y="1152427"/>
              <a:ext cx="15316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匹配处理器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353849F2-87AB-4B6D-A79F-DD1E8987C4C2}"/>
                </a:ext>
              </a:extLst>
            </p:cNvPr>
            <p:cNvSpPr txBox="1"/>
            <p:nvPr/>
          </p:nvSpPr>
          <p:spPr>
            <a:xfrm rot="19210113">
              <a:off x="5278022" y="2409600"/>
              <a:ext cx="13944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调用处理器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08215E7-DA8D-4C06-BB98-91D69140BA72}"/>
                </a:ext>
              </a:extLst>
            </p:cNvPr>
            <p:cNvSpPr txBox="1"/>
            <p:nvPr/>
          </p:nvSpPr>
          <p:spPr>
            <a:xfrm rot="5400000">
              <a:off x="7165002" y="3885314"/>
              <a:ext cx="1629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调用业务逻辑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BEA162A-5284-4DB0-8959-F4DEC8B7C49A}"/>
                </a:ext>
              </a:extLst>
            </p:cNvPr>
            <p:cNvSpPr txBox="1"/>
            <p:nvPr/>
          </p:nvSpPr>
          <p:spPr>
            <a:xfrm>
              <a:off x="4814433" y="3461879"/>
              <a:ext cx="1662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得到处理结果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F88E32C8-5BAB-4439-80BB-26C60CDF6278}"/>
                </a:ext>
              </a:extLst>
            </p:cNvPr>
            <p:cNvSpPr txBox="1"/>
            <p:nvPr/>
          </p:nvSpPr>
          <p:spPr>
            <a:xfrm rot="19341030">
              <a:off x="1936417" y="3192948"/>
              <a:ext cx="1287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视图映射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045F922F-0FE6-4260-BEDD-546B42B47727}"/>
                </a:ext>
              </a:extLst>
            </p:cNvPr>
            <p:cNvSpPr txBox="1"/>
            <p:nvPr/>
          </p:nvSpPr>
          <p:spPr>
            <a:xfrm>
              <a:off x="4219347" y="5355799"/>
              <a:ext cx="17940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7.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视图加载模型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50280374-D535-4294-9A69-49DA69C0FD24}"/>
                </a:ext>
              </a:extLst>
            </p:cNvPr>
            <p:cNvSpPr txBox="1"/>
            <p:nvPr/>
          </p:nvSpPr>
          <p:spPr>
            <a:xfrm>
              <a:off x="1726785" y="5769367"/>
              <a:ext cx="12877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8.http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5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59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SpringBootCourse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SpringBootCourse</dc:title>
  <dc:creator>Zhang,Guangyong</dc:creator>
  <cp:lastModifiedBy>Zhang,Guangyong</cp:lastModifiedBy>
  <cp:revision>15</cp:revision>
  <dcterms:created xsi:type="dcterms:W3CDTF">2019-11-20T15:03:15Z</dcterms:created>
  <dcterms:modified xsi:type="dcterms:W3CDTF">2019-11-20T15:44:40Z</dcterms:modified>
</cp:coreProperties>
</file>