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0D9B-677D-4445-9588-8CF9492E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5823D-9079-452C-860D-A8793E22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F516A-CE5D-45BC-9BFF-4FB44F82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A31A9-13E9-40A4-AA8C-03DD0311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80349-BCAA-4BF6-9A01-7FFB1C3B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8126F-184A-46C1-B9D4-3EE3C800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5B7F9-8E95-4CE1-9BA2-C33F4D76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24CE4-A6CD-4D00-BCB5-374EACA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FE4AE-E997-4839-B224-A3AC927C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2D0EE-1D86-4924-95F1-0697ED8C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6052C2-8230-4FEF-9405-9A079E786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4BA4B-9837-4A36-B278-23C13342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12F17-4646-4DF2-88B1-F7B9DC42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E6209-07CD-432B-9800-073EBC1F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EEF91-228F-4695-B473-DB214311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4FB2-C77A-4011-BD08-C65D4B46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D5A73-0327-46A5-B316-C7ED4B50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B6FAD-F019-4F9A-98FC-160B743E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F1EC3-1730-4929-B926-10BC9BD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804D-F2C4-42C6-96EE-9E12E37E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5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59BF0-4EE7-4672-9353-8E9C49A1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1E6AD-605B-4FD3-ABC7-972D07CE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9A23B-A5F2-4A1C-874C-996B7FDD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4D1F1-E236-4C9D-96D0-01C99A1A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A7012-A3F4-477D-88C8-2D2BA524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3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A577-C9D5-4870-9477-A84144D2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7DE7B-C754-4484-9B2B-5631401A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05039-FE19-4D03-9712-502B2237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B29B1-575D-410F-9013-0939174E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52736-AAAA-4070-8A4F-B04B157F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6972B-76B7-473C-AEE0-51801D0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7DD7-8326-4387-A762-CAE33483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B247-AB27-4025-80E5-1B37E893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24D1D-7702-4F43-B64A-8798F994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FE2FCF-73B9-45AB-8B18-EBE206BD4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4B282C-9970-4ABB-95F4-8D086A4D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58F4D2-5442-42E1-9C73-C6A2A61A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1B7649-543A-4A6E-AA34-B0A76A88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399CBA-304C-48C5-8718-E564EE9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3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9A11C-F037-44FD-BDB7-6B275ACC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C2F127-3450-4B72-9D8F-72A49FB0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CEDDC5-9E0D-4EFC-8F50-C67A369C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94116-E8DA-4858-A863-E2DEFF78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42CAA-3B73-4B3A-83F9-609C06E9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3F01C1-43AB-43EE-B88A-8241CF5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7CED1-C3E2-43E7-9344-1B0B0B54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5D4DE-0F06-40A6-9724-83181B54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A9241-2CB0-4526-B074-83A95F22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10E19-348A-4C8E-9F8E-E760CA307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7E899-54A2-46A2-9A4B-0E2F5EC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49FDB-EF6B-4F0B-A1AB-D8C54F75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F24F0-0635-4A08-9432-2AADF416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8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1AA7B-B527-4A52-BE7A-C548882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CDA502-CC49-47A9-AFFB-A4A276764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FD343-4F41-4F97-B5EC-50EF7C02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AE783-AEC5-494A-B8B6-BAFCB012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8E5F3-D99D-429B-B7BD-E96D7724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BB579-9A17-4FA5-B446-AC2177CE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B253A3-5E9E-4606-9CBA-23AFD492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A761B-5D84-47E4-B5E3-8A891F5C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BA768-36ED-4C5C-B887-E6D3013A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BEAE-A8EF-4E3D-964C-797989CC074F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8B93D-5AD9-499B-87EE-A892A3E31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75E2F-4F1F-4580-8502-02030ACA6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6C40-7681-4F72-B03C-7DA015204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SpringBootCourse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11694-0487-45E7-908F-30947A3F8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书籍配套图</a:t>
            </a:r>
          </a:p>
        </p:txBody>
      </p:sp>
    </p:spTree>
    <p:extLst>
      <p:ext uri="{BB962C8B-B14F-4D97-AF65-F5344CB8AC3E}">
        <p14:creationId xmlns:p14="http://schemas.microsoft.com/office/powerpoint/2010/main" val="31726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82F20395-CF83-4D5F-A8E7-32AC5F0F43D9}"/>
              </a:ext>
            </a:extLst>
          </p:cNvPr>
          <p:cNvGrpSpPr/>
          <p:nvPr/>
        </p:nvGrpSpPr>
        <p:grpSpPr>
          <a:xfrm>
            <a:off x="2075993" y="504825"/>
            <a:ext cx="8801557" cy="5954469"/>
            <a:chOff x="132893" y="504825"/>
            <a:chExt cx="8801557" cy="59544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F69439-96FF-4327-B49C-318B3ABD319A}"/>
                </a:ext>
              </a:extLst>
            </p:cNvPr>
            <p:cNvSpPr/>
            <p:nvPr/>
          </p:nvSpPr>
          <p:spPr>
            <a:xfrm>
              <a:off x="132893" y="504825"/>
              <a:ext cx="1200150" cy="594097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浏览器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84BCFB-0ADD-4980-8160-C42B45492FF3}"/>
                </a:ext>
              </a:extLst>
            </p:cNvPr>
            <p:cNvSpPr/>
            <p:nvPr/>
          </p:nvSpPr>
          <p:spPr>
            <a:xfrm>
              <a:off x="6477007" y="1552575"/>
              <a:ext cx="2457439" cy="596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72C4D1F-9E0F-4564-AC13-292BD672F176}"/>
                </a:ext>
              </a:extLst>
            </p:cNvPr>
            <p:cNvSpPr/>
            <p:nvPr/>
          </p:nvSpPr>
          <p:spPr>
            <a:xfrm>
              <a:off x="2995611" y="1960563"/>
              <a:ext cx="2457450" cy="14859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DispatcherServlet</a:t>
              </a:r>
              <a:endParaRPr lang="zh-CN" altLang="en-US" sz="20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7E659B-2D28-4219-BD8F-8A84D6532EB9}"/>
                </a:ext>
              </a:extLst>
            </p:cNvPr>
            <p:cNvSpPr/>
            <p:nvPr/>
          </p:nvSpPr>
          <p:spPr>
            <a:xfrm>
              <a:off x="6477006" y="2149475"/>
              <a:ext cx="2457439" cy="5969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Handler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B9D038-F7AE-4753-945D-F5D2E181184A}"/>
                </a:ext>
              </a:extLst>
            </p:cNvPr>
            <p:cNvSpPr/>
            <p:nvPr/>
          </p:nvSpPr>
          <p:spPr>
            <a:xfrm>
              <a:off x="4397383" y="3793174"/>
              <a:ext cx="2457439" cy="596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ModelAndView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C9E45C3-A072-4DA1-8E1E-8080C3E192A3}"/>
                </a:ext>
              </a:extLst>
            </p:cNvPr>
            <p:cNvSpPr/>
            <p:nvPr/>
          </p:nvSpPr>
          <p:spPr>
            <a:xfrm>
              <a:off x="6477007" y="504825"/>
              <a:ext cx="2457443" cy="5969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HandlerMapping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9756E0-7FD0-487A-AB9F-FCFBD45A512B}"/>
                </a:ext>
              </a:extLst>
            </p:cNvPr>
            <p:cNvSpPr/>
            <p:nvPr/>
          </p:nvSpPr>
          <p:spPr>
            <a:xfrm>
              <a:off x="6477006" y="5848904"/>
              <a:ext cx="2457439" cy="5968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xxxService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0AC6DA-7535-41D0-A7F5-2BAC35C4E79F}"/>
                </a:ext>
              </a:extLst>
            </p:cNvPr>
            <p:cNvSpPr/>
            <p:nvPr/>
          </p:nvSpPr>
          <p:spPr>
            <a:xfrm>
              <a:off x="1782134" y="3793174"/>
              <a:ext cx="1721168" cy="59689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ViewResolver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3F0171-4CD6-4093-91F8-C7691B716135}"/>
                </a:ext>
              </a:extLst>
            </p:cNvPr>
            <p:cNvSpPr/>
            <p:nvPr/>
          </p:nvSpPr>
          <p:spPr>
            <a:xfrm>
              <a:off x="3428772" y="4661454"/>
              <a:ext cx="158115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E863DC-78C1-4F5C-BC27-2D6E673CC9D3}"/>
                </a:ext>
              </a:extLst>
            </p:cNvPr>
            <p:cNvSpPr/>
            <p:nvPr/>
          </p:nvSpPr>
          <p:spPr>
            <a:xfrm>
              <a:off x="3428772" y="5835414"/>
              <a:ext cx="1581150" cy="623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View</a:t>
              </a:r>
              <a:r>
                <a:rPr lang="zh-CN" altLang="en-US" dirty="0"/>
                <a:t>（</a:t>
              </a:r>
              <a:r>
                <a:rPr lang="en-US" altLang="zh-CN" dirty="0"/>
                <a:t>JSP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7F5496-AE17-4B43-A05D-6AE4B8340BA6}"/>
                </a:ext>
              </a:extLst>
            </p:cNvPr>
            <p:cNvSpPr/>
            <p:nvPr/>
          </p:nvSpPr>
          <p:spPr>
            <a:xfrm>
              <a:off x="2995611" y="504825"/>
              <a:ext cx="2457450" cy="86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SpringMVC.xml</a:t>
              </a:r>
              <a:endParaRPr lang="zh-CN" altLang="en-US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BDE6D7-880A-469B-9101-F0C1C40CF4C3}"/>
                </a:ext>
              </a:extLst>
            </p:cNvPr>
            <p:cNvCxnSpPr>
              <a:stCxn id="6" idx="0"/>
              <a:endCxn id="17" idx="2"/>
            </p:cNvCxnSpPr>
            <p:nvPr/>
          </p:nvCxnSpPr>
          <p:spPr>
            <a:xfrm flipV="1">
              <a:off x="4224336" y="1374775"/>
              <a:ext cx="0" cy="585788"/>
            </a:xfrm>
            <a:prstGeom prst="straightConnector1">
              <a:avLst/>
            </a:prstGeom>
            <a:ln w="50800"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EEB2684-76F7-4078-A73F-1EFFE277BCAD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5453061" y="1851025"/>
              <a:ext cx="1023946" cy="8524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7E7EBBB-F805-4F37-B439-DE7D660193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412928" y="803275"/>
              <a:ext cx="1064079" cy="126417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3AF889C-5250-4FA0-8E67-9C6DD5580664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7705726" y="2746375"/>
              <a:ext cx="0" cy="310252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7799192-4DB9-4BFE-9422-3C493CC12AA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94341" y="2703513"/>
              <a:ext cx="17012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A7F3C4E-5013-44C3-A661-2B3964F29836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6854822" y="4091623"/>
              <a:ext cx="850903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4A0A2BA-152D-418B-A1DA-A469E1009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020" y="3452813"/>
              <a:ext cx="0" cy="3403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FD0D161-2FF5-45B0-BF44-9E231A271790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642718" y="3429001"/>
              <a:ext cx="542442" cy="3641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C7C0285F-91AF-4156-A466-81E82472C2D1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flipH="1">
              <a:off x="4219347" y="3446463"/>
              <a:ext cx="4989" cy="12149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3B40FAE-1E15-4390-A417-5E24FDE0B9A6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4219347" y="5271054"/>
              <a:ext cx="0" cy="56436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C307F74-886C-4EA5-9930-53424C7F80E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642718" y="4390073"/>
              <a:ext cx="786054" cy="144534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4F66572-B3D9-40BA-AF9D-5F7FC7E08AFF}"/>
                </a:ext>
              </a:extLst>
            </p:cNvPr>
            <p:cNvCxnSpPr>
              <a:stCxn id="16" idx="1"/>
            </p:cNvCxnSpPr>
            <p:nvPr/>
          </p:nvCxnSpPr>
          <p:spPr>
            <a:xfrm flipH="1" flipV="1">
              <a:off x="1333043" y="6147353"/>
              <a:ext cx="209572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F4035E9-F6A7-4A9E-AC72-66691C7090C4}"/>
                </a:ext>
              </a:extLst>
            </p:cNvPr>
            <p:cNvSpPr txBox="1"/>
            <p:nvPr/>
          </p:nvSpPr>
          <p:spPr>
            <a:xfrm>
              <a:off x="3035745" y="1517437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加载配置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CC9DD87-BD02-47B2-B992-03106E582CE1}"/>
                </a:ext>
              </a:extLst>
            </p:cNvPr>
            <p:cNvSpPr txBox="1"/>
            <p:nvPr/>
          </p:nvSpPr>
          <p:spPr>
            <a:xfrm>
              <a:off x="1528305" y="2399866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1.http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E194339-2D6A-454A-BA65-13901C5D34FD}"/>
                </a:ext>
              </a:extLst>
            </p:cNvPr>
            <p:cNvSpPr txBox="1"/>
            <p:nvPr/>
          </p:nvSpPr>
          <p:spPr>
            <a:xfrm rot="18640452">
              <a:off x="5001969" y="1152427"/>
              <a:ext cx="1531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匹配处理器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53849F2-87AB-4B6D-A79F-DD1E8987C4C2}"/>
                </a:ext>
              </a:extLst>
            </p:cNvPr>
            <p:cNvSpPr txBox="1"/>
            <p:nvPr/>
          </p:nvSpPr>
          <p:spPr>
            <a:xfrm rot="19210113">
              <a:off x="5278022" y="2409600"/>
              <a:ext cx="13944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调用处理器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08215E7-DA8D-4C06-BB98-91D69140BA72}"/>
                </a:ext>
              </a:extLst>
            </p:cNvPr>
            <p:cNvSpPr txBox="1"/>
            <p:nvPr/>
          </p:nvSpPr>
          <p:spPr>
            <a:xfrm rot="5400000">
              <a:off x="7165002" y="3885314"/>
              <a:ext cx="1629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调用业务逻辑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BEA162A-5284-4DB0-8959-F4DEC8B7C49A}"/>
                </a:ext>
              </a:extLst>
            </p:cNvPr>
            <p:cNvSpPr txBox="1"/>
            <p:nvPr/>
          </p:nvSpPr>
          <p:spPr>
            <a:xfrm>
              <a:off x="4814433" y="3461879"/>
              <a:ext cx="1662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得到处理结果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88E32C8-5BAB-4439-80BB-26C60CDF6278}"/>
                </a:ext>
              </a:extLst>
            </p:cNvPr>
            <p:cNvSpPr txBox="1"/>
            <p:nvPr/>
          </p:nvSpPr>
          <p:spPr>
            <a:xfrm rot="19341030">
              <a:off x="1936417" y="3192948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视图映射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45F922F-0FE6-4260-BEDD-546B42B47727}"/>
                </a:ext>
              </a:extLst>
            </p:cNvPr>
            <p:cNvSpPr txBox="1"/>
            <p:nvPr/>
          </p:nvSpPr>
          <p:spPr>
            <a:xfrm>
              <a:off x="4219347" y="5355799"/>
              <a:ext cx="1794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视图加载模型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0280374-D535-4294-9A69-49DA69C0FD24}"/>
                </a:ext>
              </a:extLst>
            </p:cNvPr>
            <p:cNvSpPr txBox="1"/>
            <p:nvPr/>
          </p:nvSpPr>
          <p:spPr>
            <a:xfrm>
              <a:off x="1726785" y="5769367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8.http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D7034A5-A880-4CA5-8793-DD21BE92C76B}"/>
              </a:ext>
            </a:extLst>
          </p:cNvPr>
          <p:cNvSpPr txBox="1"/>
          <p:nvPr/>
        </p:nvSpPr>
        <p:spPr>
          <a:xfrm>
            <a:off x="82549" y="46403"/>
            <a:ext cx="349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MVC </a:t>
            </a:r>
            <a:r>
              <a:rPr lang="zh-CN" altLang="en-US" dirty="0"/>
              <a:t>访问原理</a:t>
            </a:r>
          </a:p>
        </p:txBody>
      </p:sp>
    </p:spTree>
    <p:extLst>
      <p:ext uri="{BB962C8B-B14F-4D97-AF65-F5344CB8AC3E}">
        <p14:creationId xmlns:p14="http://schemas.microsoft.com/office/powerpoint/2010/main" val="20525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824F8B44-941C-42F7-BC7C-C44C828B0431}"/>
              </a:ext>
            </a:extLst>
          </p:cNvPr>
          <p:cNvGrpSpPr/>
          <p:nvPr/>
        </p:nvGrpSpPr>
        <p:grpSpPr>
          <a:xfrm>
            <a:off x="1214890" y="669923"/>
            <a:ext cx="5356654" cy="4762501"/>
            <a:chOff x="1566476" y="660400"/>
            <a:chExt cx="5356654" cy="476250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8629372-861C-4004-B2DB-E95F90170C0E}"/>
                </a:ext>
              </a:extLst>
            </p:cNvPr>
            <p:cNvSpPr/>
            <p:nvPr/>
          </p:nvSpPr>
          <p:spPr>
            <a:xfrm>
              <a:off x="1805374" y="660400"/>
              <a:ext cx="4614476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电商平台</a:t>
              </a:r>
            </a:p>
          </p:txBody>
        </p:sp>
        <p:sp>
          <p:nvSpPr>
            <p:cNvPr id="3" name="流程图: 磁盘 2">
              <a:extLst>
                <a:ext uri="{FF2B5EF4-FFF2-40B4-BE49-F238E27FC236}">
                  <a16:creationId xmlns:a16="http://schemas.microsoft.com/office/drawing/2014/main" id="{FE1FA6CE-92E3-4666-8F18-244336513EC9}"/>
                </a:ext>
              </a:extLst>
            </p:cNvPr>
            <p:cNvSpPr/>
            <p:nvPr/>
          </p:nvSpPr>
          <p:spPr>
            <a:xfrm>
              <a:off x="2164149" y="3822505"/>
              <a:ext cx="1155700" cy="1581150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库存数据库</a:t>
              </a:r>
            </a:p>
          </p:txBody>
        </p:sp>
        <p:sp>
          <p:nvSpPr>
            <p:cNvPr id="4" name="流程图: 磁盘 3">
              <a:extLst>
                <a:ext uri="{FF2B5EF4-FFF2-40B4-BE49-F238E27FC236}">
                  <a16:creationId xmlns:a16="http://schemas.microsoft.com/office/drawing/2014/main" id="{E843FA0A-7535-4115-B4E1-6FD39608F508}"/>
                </a:ext>
              </a:extLst>
            </p:cNvPr>
            <p:cNvSpPr/>
            <p:nvPr/>
          </p:nvSpPr>
          <p:spPr>
            <a:xfrm>
              <a:off x="4905375" y="3841751"/>
              <a:ext cx="1155700" cy="1581150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订单数据库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D575219-7D73-400E-B54B-56F1419D73B3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 flipH="1">
              <a:off x="2741999" y="1422400"/>
              <a:ext cx="1370613" cy="113684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6CC16AE-40E2-40D8-A283-D64CE6D610B4}"/>
                </a:ext>
              </a:extLst>
            </p:cNvPr>
            <p:cNvCxnSpPr>
              <a:cxnSpLocks/>
              <a:stCxn id="2" idx="2"/>
              <a:endCxn id="13" idx="0"/>
            </p:cNvCxnSpPr>
            <p:nvPr/>
          </p:nvCxnSpPr>
          <p:spPr>
            <a:xfrm>
              <a:off x="4112612" y="1422400"/>
              <a:ext cx="1370613" cy="1117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74E9364-6B5D-46E2-9174-B368898063FE}"/>
                </a:ext>
              </a:extLst>
            </p:cNvPr>
            <p:cNvSpPr txBox="1"/>
            <p:nvPr/>
          </p:nvSpPr>
          <p:spPr>
            <a:xfrm>
              <a:off x="2068126" y="1772237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扣减库存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4FAF60E-557A-497B-BEC1-4BB4E3DE73CF}"/>
                </a:ext>
              </a:extLst>
            </p:cNvPr>
            <p:cNvSpPr txBox="1"/>
            <p:nvPr/>
          </p:nvSpPr>
          <p:spPr>
            <a:xfrm>
              <a:off x="4804632" y="1772237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更新订单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DE54852-9451-4E02-B187-A896E7E6E42D}"/>
                </a:ext>
              </a:extLst>
            </p:cNvPr>
            <p:cNvSpPr/>
            <p:nvPr/>
          </p:nvSpPr>
          <p:spPr>
            <a:xfrm>
              <a:off x="1805374" y="2559246"/>
              <a:ext cx="1873250" cy="4762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库存中心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ACF9672-B281-4323-B395-DBFC8102B739}"/>
                </a:ext>
              </a:extLst>
            </p:cNvPr>
            <p:cNvSpPr/>
            <p:nvPr/>
          </p:nvSpPr>
          <p:spPr>
            <a:xfrm>
              <a:off x="4546600" y="2540000"/>
              <a:ext cx="1873250" cy="47625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订单中心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1160BC1-DAC8-4EA8-AC48-9AE2D818D8BA}"/>
                </a:ext>
              </a:extLst>
            </p:cNvPr>
            <p:cNvCxnSpPr>
              <a:cxnSpLocks/>
              <a:stCxn id="11" idx="2"/>
              <a:endCxn id="3" idx="1"/>
            </p:cNvCxnSpPr>
            <p:nvPr/>
          </p:nvCxnSpPr>
          <p:spPr>
            <a:xfrm>
              <a:off x="2741999" y="3035496"/>
              <a:ext cx="0" cy="78700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D5A0C1E-8E71-4106-A9E2-52E4BF36A53B}"/>
                </a:ext>
              </a:extLst>
            </p:cNvPr>
            <p:cNvCxnSpPr>
              <a:cxnSpLocks/>
              <a:stCxn id="13" idx="2"/>
              <a:endCxn id="4" idx="1"/>
            </p:cNvCxnSpPr>
            <p:nvPr/>
          </p:nvCxnSpPr>
          <p:spPr>
            <a:xfrm>
              <a:off x="5483225" y="3016250"/>
              <a:ext cx="0" cy="8255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307C40A-92A2-40BF-961D-A072B456B803}"/>
                </a:ext>
              </a:extLst>
            </p:cNvPr>
            <p:cNvSpPr txBox="1"/>
            <p:nvPr/>
          </p:nvSpPr>
          <p:spPr>
            <a:xfrm>
              <a:off x="1566476" y="3321246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2CB9D94-72F8-44F2-A7A9-7C5D86EB1CF1}"/>
                </a:ext>
              </a:extLst>
            </p:cNvPr>
            <p:cNvSpPr txBox="1"/>
            <p:nvPr/>
          </p:nvSpPr>
          <p:spPr>
            <a:xfrm>
              <a:off x="5483225" y="3321246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7D99ACC-2BDC-4C28-B97A-1E57A2C2FC66}"/>
              </a:ext>
            </a:extLst>
          </p:cNvPr>
          <p:cNvGrpSpPr/>
          <p:nvPr/>
        </p:nvGrpSpPr>
        <p:grpSpPr>
          <a:xfrm>
            <a:off x="8369795" y="669923"/>
            <a:ext cx="3271150" cy="2959100"/>
            <a:chOff x="8124354" y="669923"/>
            <a:chExt cx="3271150" cy="29591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C236F4FB-7227-43D3-933A-AC7FC817C5F5}"/>
                </a:ext>
              </a:extLst>
            </p:cNvPr>
            <p:cNvSpPr/>
            <p:nvPr/>
          </p:nvSpPr>
          <p:spPr>
            <a:xfrm>
              <a:off x="8202226" y="669923"/>
              <a:ext cx="276225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应用系统</a:t>
              </a:r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2DF4637B-0E4B-4EDE-8376-11CA695EE8F0}"/>
                </a:ext>
              </a:extLst>
            </p:cNvPr>
            <p:cNvSpPr/>
            <p:nvPr/>
          </p:nvSpPr>
          <p:spPr>
            <a:xfrm>
              <a:off x="8202226" y="2047873"/>
              <a:ext cx="1155700" cy="1581150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</a:t>
              </a:r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218E6849-A280-4F98-AE98-5E1B4D091E73}"/>
                </a:ext>
              </a:extLst>
            </p:cNvPr>
            <p:cNvSpPr/>
            <p:nvPr/>
          </p:nvSpPr>
          <p:spPr>
            <a:xfrm>
              <a:off x="9808776" y="2047873"/>
              <a:ext cx="1155700" cy="1581150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</a:t>
              </a:r>
              <a:r>
                <a:rPr lang="en-US" altLang="zh-CN" dirty="0"/>
                <a:t>02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3F37EC6-8148-424F-A5E5-379BB25F15E1}"/>
                </a:ext>
              </a:extLst>
            </p:cNvPr>
            <p:cNvCxnSpPr>
              <a:cxnSpLocks/>
              <a:stCxn id="33" idx="2"/>
              <a:endCxn id="34" idx="1"/>
            </p:cNvCxnSpPr>
            <p:nvPr/>
          </p:nvCxnSpPr>
          <p:spPr>
            <a:xfrm flipH="1">
              <a:off x="8780076" y="1431923"/>
              <a:ext cx="803275" cy="6159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BD8BB-C75C-4313-B5DF-AEE56DA41FF4}"/>
                </a:ext>
              </a:extLst>
            </p:cNvPr>
            <p:cNvCxnSpPr>
              <a:cxnSpLocks/>
              <a:stCxn id="33" idx="2"/>
              <a:endCxn id="35" idx="1"/>
            </p:cNvCxnSpPr>
            <p:nvPr/>
          </p:nvCxnSpPr>
          <p:spPr>
            <a:xfrm>
              <a:off x="9583351" y="1431923"/>
              <a:ext cx="803275" cy="6159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06F3C9-4C97-446A-A7CF-7D70A50C96A0}"/>
                </a:ext>
              </a:extLst>
            </p:cNvPr>
            <p:cNvSpPr txBox="1"/>
            <p:nvPr/>
          </p:nvSpPr>
          <p:spPr>
            <a:xfrm>
              <a:off x="8124354" y="1495620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1812EE-DD8B-4424-AC5B-DC42E7E4C115}"/>
                </a:ext>
              </a:extLst>
            </p:cNvPr>
            <p:cNvSpPr txBox="1"/>
            <p:nvPr/>
          </p:nvSpPr>
          <p:spPr>
            <a:xfrm>
              <a:off x="9955599" y="1495620"/>
              <a:ext cx="143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插入数据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41EB15E-8A28-49A0-905E-34939ABE3593}"/>
              </a:ext>
            </a:extLst>
          </p:cNvPr>
          <p:cNvSpPr txBox="1"/>
          <p:nvPr/>
        </p:nvSpPr>
        <p:spPr>
          <a:xfrm>
            <a:off x="43315" y="119809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分布式事务产生的原因</a:t>
            </a:r>
          </a:p>
        </p:txBody>
      </p:sp>
    </p:spTree>
    <p:extLst>
      <p:ext uri="{BB962C8B-B14F-4D97-AF65-F5344CB8AC3E}">
        <p14:creationId xmlns:p14="http://schemas.microsoft.com/office/powerpoint/2010/main" val="29485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8DF03E-CB4C-4625-A151-B1D4C0B0EF9B}"/>
              </a:ext>
            </a:extLst>
          </p:cNvPr>
          <p:cNvSpPr/>
          <p:nvPr/>
        </p:nvSpPr>
        <p:spPr>
          <a:xfrm>
            <a:off x="1184030" y="2090615"/>
            <a:ext cx="1766277" cy="61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创建订单</a:t>
            </a:r>
          </a:p>
        </p:txBody>
      </p: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71413117-17E5-446C-B710-5040B7792719}"/>
              </a:ext>
            </a:extLst>
          </p:cNvPr>
          <p:cNvSpPr/>
          <p:nvPr/>
        </p:nvSpPr>
        <p:spPr>
          <a:xfrm>
            <a:off x="4056185" y="609600"/>
            <a:ext cx="914400" cy="10550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消息表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DC39FF4A-CE7A-45B3-B901-AF3951B2D617}"/>
              </a:ext>
            </a:extLst>
          </p:cNvPr>
          <p:cNvSpPr/>
          <p:nvPr/>
        </p:nvSpPr>
        <p:spPr>
          <a:xfrm>
            <a:off x="4056185" y="2901461"/>
            <a:ext cx="914400" cy="10550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D5279D-867C-40F3-82F1-E73A9F42D905}"/>
              </a:ext>
            </a:extLst>
          </p:cNvPr>
          <p:cNvSpPr/>
          <p:nvPr/>
        </p:nvSpPr>
        <p:spPr>
          <a:xfrm>
            <a:off x="6199554" y="2090615"/>
            <a:ext cx="1766277" cy="61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MQ</a:t>
            </a:r>
            <a:r>
              <a:rPr lang="zh-CN" altLang="en-US" dirty="0"/>
              <a:t>生产者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DB7739-B0EC-4ADF-9BE7-F19099C5EBA0}"/>
              </a:ext>
            </a:extLst>
          </p:cNvPr>
          <p:cNvSpPr/>
          <p:nvPr/>
        </p:nvSpPr>
        <p:spPr>
          <a:xfrm>
            <a:off x="9241693" y="2090615"/>
            <a:ext cx="1766277" cy="61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消息中间件</a:t>
            </a:r>
          </a:p>
        </p:txBody>
      </p:sp>
    </p:spTree>
    <p:extLst>
      <p:ext uri="{BB962C8B-B14F-4D97-AF65-F5344CB8AC3E}">
        <p14:creationId xmlns:p14="http://schemas.microsoft.com/office/powerpoint/2010/main" val="357497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791500-05D8-4BBB-B326-73BC5C364870}"/>
              </a:ext>
            </a:extLst>
          </p:cNvPr>
          <p:cNvSpPr/>
          <p:nvPr/>
        </p:nvSpPr>
        <p:spPr>
          <a:xfrm>
            <a:off x="1892300" y="2374900"/>
            <a:ext cx="2082800" cy="10541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r>
              <a:rPr lang="zh-CN" altLang="en-US" dirty="0"/>
              <a:t>负载均衡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8BE92F4-F295-4620-BF56-3A3942C2D24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92100" y="2901950"/>
            <a:ext cx="1600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B1D29F43-E34B-4941-B260-EE7DA84546E1}"/>
              </a:ext>
            </a:extLst>
          </p:cNvPr>
          <p:cNvSpPr/>
          <p:nvPr/>
        </p:nvSpPr>
        <p:spPr>
          <a:xfrm>
            <a:off x="4641850" y="965200"/>
            <a:ext cx="2146300" cy="10541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集群服务器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789397-EDA6-45AE-A88F-17D605E92874}"/>
              </a:ext>
            </a:extLst>
          </p:cNvPr>
          <p:cNvSpPr/>
          <p:nvPr/>
        </p:nvSpPr>
        <p:spPr>
          <a:xfrm>
            <a:off x="4686300" y="2374900"/>
            <a:ext cx="2146300" cy="10541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集群服务器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679323-FCE5-4FA5-B0AC-699387FDF60F}"/>
              </a:ext>
            </a:extLst>
          </p:cNvPr>
          <p:cNvSpPr/>
          <p:nvPr/>
        </p:nvSpPr>
        <p:spPr>
          <a:xfrm>
            <a:off x="4756150" y="3784600"/>
            <a:ext cx="2146300" cy="10541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集群服务器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D54245-B5FA-4B7C-84FC-657C2A81F4CC}"/>
              </a:ext>
            </a:extLst>
          </p:cNvPr>
          <p:cNvSpPr/>
          <p:nvPr/>
        </p:nvSpPr>
        <p:spPr>
          <a:xfrm>
            <a:off x="7727950" y="2374900"/>
            <a:ext cx="2501900" cy="1117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r>
              <a:rPr lang="zh-CN" altLang="en-US" dirty="0"/>
              <a:t>服务器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186E1F-9F5E-41CD-BE33-F286AD1D20D6}"/>
              </a:ext>
            </a:extLst>
          </p:cNvPr>
          <p:cNvSpPr/>
          <p:nvPr/>
        </p:nvSpPr>
        <p:spPr>
          <a:xfrm>
            <a:off x="7880350" y="2527300"/>
            <a:ext cx="2501900" cy="1117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r>
              <a:rPr lang="zh-CN" altLang="en-US" dirty="0"/>
              <a:t>服务器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36FB26-2C5B-40ED-BB19-BE8634206817}"/>
              </a:ext>
            </a:extLst>
          </p:cNvPr>
          <p:cNvSpPr/>
          <p:nvPr/>
        </p:nvSpPr>
        <p:spPr>
          <a:xfrm>
            <a:off x="8032750" y="2679700"/>
            <a:ext cx="2501900" cy="1117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</a:t>
            </a:r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b="1" dirty="0"/>
              <a:t>Redis</a:t>
            </a:r>
            <a:endParaRPr lang="zh-CN" altLang="en-US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A43815-60A4-455B-876E-BE1D6532BD8A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3975100" y="1492250"/>
            <a:ext cx="666750" cy="1409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9FD3B8B-CC1C-46CA-A9A1-1AAF697790C3}"/>
              </a:ext>
            </a:extLst>
          </p:cNvPr>
          <p:cNvCxnSpPr>
            <a:cxnSpLocks/>
            <a:stCxn id="2" idx="3"/>
            <a:endCxn id="9" idx="2"/>
          </p:cNvCxnSpPr>
          <p:nvPr/>
        </p:nvCxnSpPr>
        <p:spPr>
          <a:xfrm>
            <a:off x="3975100" y="2901950"/>
            <a:ext cx="711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CA56A1-B715-4E16-9DBA-C31C9054F733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>
          <a:xfrm>
            <a:off x="3975100" y="2901950"/>
            <a:ext cx="781050" cy="1409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5E2C4-8C34-4AE2-9C1F-5F4352C59923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6788150" y="1492250"/>
            <a:ext cx="939800" cy="1441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FC1AD3-6D6F-44BF-8A12-91D22DEBB35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832600" y="2901950"/>
            <a:ext cx="895350" cy="31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1E43FF0-6FD0-4FE2-A518-851C66DE884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6902450" y="2933700"/>
            <a:ext cx="825500" cy="1377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272A220-CB41-4BC1-8CA2-74C593231691}"/>
              </a:ext>
            </a:extLst>
          </p:cNvPr>
          <p:cNvSpPr txBox="1"/>
          <p:nvPr/>
        </p:nvSpPr>
        <p:spPr>
          <a:xfrm>
            <a:off x="43315" y="119809"/>
            <a:ext cx="334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7.3 Session</a:t>
            </a:r>
            <a:r>
              <a:rPr lang="zh-CN" altLang="en-US" dirty="0"/>
              <a:t>共享</a:t>
            </a:r>
          </a:p>
        </p:txBody>
      </p:sp>
    </p:spTree>
    <p:extLst>
      <p:ext uri="{BB962C8B-B14F-4D97-AF65-F5344CB8AC3E}">
        <p14:creationId xmlns:p14="http://schemas.microsoft.com/office/powerpoint/2010/main" val="37148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140</Words>
  <Application>Microsoft Office PowerPoint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SpringBootCourse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SpringBootCourse</dc:title>
  <dc:creator>Zhang,Guangyong</dc:creator>
  <cp:lastModifiedBy>Zhang,Guangyong</cp:lastModifiedBy>
  <cp:revision>27</cp:revision>
  <dcterms:created xsi:type="dcterms:W3CDTF">2019-11-20T15:03:15Z</dcterms:created>
  <dcterms:modified xsi:type="dcterms:W3CDTF">2019-11-29T14:20:41Z</dcterms:modified>
</cp:coreProperties>
</file>