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7" r:id="rId3"/>
    <p:sldId id="264" r:id="rId4"/>
    <p:sldId id="271" r:id="rId5"/>
    <p:sldId id="265" r:id="rId6"/>
    <p:sldId id="269" r:id="rId7"/>
    <p:sldId id="266" r:id="rId8"/>
    <p:sldId id="272" r:id="rId9"/>
    <p:sldId id="256" r:id="rId10"/>
    <p:sldId id="260" r:id="rId11"/>
    <p:sldId id="261" r:id="rId12"/>
    <p:sldId id="257" r:id="rId13"/>
    <p:sldId id="258" r:id="rId14"/>
    <p:sldId id="259" r:id="rId15"/>
    <p:sldId id="262" r:id="rId16"/>
    <p:sldId id="268" r:id="rId17"/>
    <p:sldId id="27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iroz Subair" initials="FS" lastIdx="1" clrIdx="0">
    <p:extLst>
      <p:ext uri="{19B8F6BF-5375-455C-9EA6-DF929625EA0E}">
        <p15:presenceInfo xmlns:p15="http://schemas.microsoft.com/office/powerpoint/2012/main" userId="1a61c2eb3b8f169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3" d="100"/>
          <a:sy n="63" d="100"/>
        </p:scale>
        <p:origin x="10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32AAD-7566-4383-90FC-0D3B3B924F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6331BE-B932-4B52-AD11-81C41EDA9B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946B5C-48DD-48DC-974B-6EA7DA1A0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899C0-0FEE-449A-B4C4-8130EE2F6BCB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F9CC2C-7407-45F3-B038-723451CCF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706BFF-7388-4E18-B60A-E7E620192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E9D05-5676-46EC-86C9-B560A4236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303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75526-91E1-4EFE-AC03-26C790CB2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01694D-81B5-44D3-B9D1-B12881C1DE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954B76-9B43-4F47-B7E6-372B42A8C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899C0-0FEE-449A-B4C4-8130EE2F6BCB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88B78-AE56-4D72-BF97-52B398DFC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B7BFC2-F269-43E9-A56E-5EDF9737E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E9D05-5676-46EC-86C9-B560A4236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746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D1AAEA-57A5-4287-8F96-F2AD00491B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F43F57-EEE1-4D5E-8157-706DE1E213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A9791B-100F-4BD2-91DC-1A1BEC8E9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899C0-0FEE-449A-B4C4-8130EE2F6BCB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C36C54-D426-4A86-96BE-8C0E1482D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A63921-59CB-4E26-A876-705B7CCD2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E9D05-5676-46EC-86C9-B560A4236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66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AB1B8-B53D-4F33-8A5B-061805EE7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72D04-DB24-4222-963C-AD154B09D4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77658B-D0E5-46F0-8889-F68F73734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899C0-0FEE-449A-B4C4-8130EE2F6BCB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3023BF-1155-48FB-9336-F33D5C495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CC8469-8CE4-432F-8F6B-D127A1F0A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E9D05-5676-46EC-86C9-B560A4236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847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08D1F-06A2-4DE1-A314-4917C69FA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48C43A-2D5C-455E-B885-337B44F834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F4557-1669-4B0A-8604-CAB1744D8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899C0-0FEE-449A-B4C4-8130EE2F6BCB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665397-53F7-4CFC-85BE-E3D648EDF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D4ACA7-EB11-4F02-98C4-CD7210A5E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E9D05-5676-46EC-86C9-B560A4236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058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CA2EE-45BE-4C80-A2FC-A910823E2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D44E6-CCAF-4E35-AF50-B0B8B467CC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596F90-8A87-40D1-A8BE-493660448F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8A012C-D083-4300-94F3-B2A15AC57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899C0-0FEE-449A-B4C4-8130EE2F6BCB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FB926-841D-4571-931B-86B36A64D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2B4C58-57EE-4C89-8767-4D2155A11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E9D05-5676-46EC-86C9-B560A4236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090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89BBE-2424-4010-A998-E697CC3C4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BFB0C2-A86B-4C07-891F-0442655734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E84808-BEE7-46D3-8FB2-8964E7BC61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378AF7-E61C-48DC-94DF-AFC35A8BCB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D508B5-476D-4773-9149-02515F961C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6BA49B-F9F2-437F-B475-986C2C09D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899C0-0FEE-449A-B4C4-8130EE2F6BCB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76EF69-4A24-4061-A252-F4A5FEF57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5496E1-16C8-4E4A-9A83-EAA45BC5A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E9D05-5676-46EC-86C9-B560A4236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26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6BE7A-7AC4-4597-ACD5-E28B47FD8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BA6F58-7A8D-41BB-B584-9ABAE68D6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899C0-0FEE-449A-B4C4-8130EE2F6BCB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3740DA-AC22-432A-8E99-18D2BFB2D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01A17E-CEAC-4209-9553-F76434FD9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E9D05-5676-46EC-86C9-B560A4236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550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7A4D9B-0C87-4047-A8AB-7601C2415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899C0-0FEE-449A-B4C4-8130EE2F6BCB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BDB9D2-C0F6-438F-84B2-EB8042C28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E44179-9163-451A-B920-37F1EC71A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E9D05-5676-46EC-86C9-B560A4236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795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282BF-BEC2-4440-B988-5991C5161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10F37-F8AB-4A65-8E17-27303711DE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BAEA8D-FD1C-4BE4-A42C-73442B464B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F87EE2-95AC-458F-8BEA-7B6FEED06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899C0-0FEE-449A-B4C4-8130EE2F6BCB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B6183E-B7B6-4A6B-87C6-0CC1E1E8C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AB7D59-858C-429F-8671-AE4A66B33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E9D05-5676-46EC-86C9-B560A4236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428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BC812-8120-4505-B3A0-1260C0C0A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D6D37C-E2D1-4DE5-93DE-610F41353E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F2AB93-C435-44C9-9598-A051B7BDE5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343CB-3F4F-4744-AF6C-54C7CC152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899C0-0FEE-449A-B4C4-8130EE2F6BCB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4AFDAB-D142-4114-B977-D8B46CEBA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8F5E3B-F920-4E33-ADC8-F18B2A6FF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E9D05-5676-46EC-86C9-B560A4236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772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BA2B13-B08D-4DB1-AD39-8AA23D5E4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C79AC-DDF7-4A6B-B5FC-F981BBA175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7BB36-7E0E-4585-BAFF-6B760EB51C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3899C0-0FEE-449A-B4C4-8130EE2F6BCB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59402A-89E3-4468-A3E4-56D15D4AD7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00CE74-A216-4027-A49B-D3B54E6F4A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2E9D05-5676-46EC-86C9-B560A4236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999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Firoz.subair@outlook.com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vuejs.org/v2/guide/" TargetMode="External"/><Relationship Id="rId2" Type="http://schemas.openxmlformats.org/officeDocument/2006/relationships/hyperlink" Target="https://spring.io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postgresqltutorial.co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irugithub/golden-real-estate.gi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032F7-DE07-4D34-9289-3DEE77590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SMART TODO ORGANIZER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093778-48B0-4662-81D4-8880C066EB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6799"/>
            <a:ext cx="10515600" cy="384016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Developed by </a:t>
            </a:r>
          </a:p>
          <a:p>
            <a:pPr marL="0" indent="0" algn="ctr">
              <a:buNone/>
            </a:pPr>
            <a:r>
              <a:rPr lang="en-US" b="1" dirty="0"/>
              <a:t>Firoz Subair</a:t>
            </a:r>
            <a:r>
              <a:rPr lang="en-US" dirty="0"/>
              <a:t> </a:t>
            </a:r>
          </a:p>
          <a:p>
            <a:pPr marL="0" indent="0" algn="ctr">
              <a:buNone/>
            </a:pPr>
            <a:r>
              <a:rPr lang="en-US" dirty="0"/>
              <a:t>+971558870182</a:t>
            </a:r>
          </a:p>
          <a:p>
            <a:pPr marL="0" indent="0" algn="ctr">
              <a:buNone/>
            </a:pPr>
            <a:r>
              <a:rPr lang="en-US" dirty="0">
                <a:hlinkClick r:id="rId2"/>
              </a:rPr>
              <a:t>Firoz.subair@outlook.com</a:t>
            </a:r>
            <a:endParaRPr lang="en-US" dirty="0"/>
          </a:p>
          <a:p>
            <a:pPr marL="0" indent="0" algn="ctr">
              <a:buNone/>
            </a:pPr>
            <a:r>
              <a:rPr lang="en-US" dirty="0"/>
              <a:t>Equitatia Coding Assignment</a:t>
            </a:r>
          </a:p>
        </p:txBody>
      </p:sp>
    </p:spTree>
    <p:extLst>
      <p:ext uri="{BB962C8B-B14F-4D97-AF65-F5344CB8AC3E}">
        <p14:creationId xmlns:p14="http://schemas.microsoft.com/office/powerpoint/2010/main" val="907619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F13DE-E643-4D92-9169-C0CA43EBCA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A2FB97-0850-4E18-8723-33FE116358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49B2F3-A286-4A96-9B2C-0A1B6DFC61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5184"/>
            <a:ext cx="12192000" cy="6185071"/>
          </a:xfrm>
          <a:prstGeom prst="rect">
            <a:avLst/>
          </a:prstGeom>
        </p:spPr>
      </p:pic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F5DB79B7-BBFD-4206-B794-00729D5F4474}"/>
              </a:ext>
            </a:extLst>
          </p:cNvPr>
          <p:cNvSpPr/>
          <p:nvPr/>
        </p:nvSpPr>
        <p:spPr>
          <a:xfrm>
            <a:off x="9197340" y="3992880"/>
            <a:ext cx="2504440" cy="1083395"/>
          </a:xfrm>
          <a:prstGeom prst="wedgeRoundRectCallout">
            <a:avLst>
              <a:gd name="adj1" fmla="val 25009"/>
              <a:gd name="adj2" fmla="val 8594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Click Status Button to make the status as completed</a:t>
            </a:r>
          </a:p>
        </p:txBody>
      </p:sp>
    </p:spTree>
    <p:extLst>
      <p:ext uri="{BB962C8B-B14F-4D97-AF65-F5344CB8AC3E}">
        <p14:creationId xmlns:p14="http://schemas.microsoft.com/office/powerpoint/2010/main" val="37474308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F13DE-E643-4D92-9169-C0CA43EBCA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A2FB97-0850-4E18-8723-33FE116358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824754-7AB3-4667-BA60-D824D0F108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02631"/>
            <a:ext cx="12192000" cy="5052737"/>
          </a:xfrm>
          <a:prstGeom prst="rect">
            <a:avLst/>
          </a:prstGeom>
        </p:spPr>
      </p:pic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42F37B90-DD1C-48C9-A480-9F2ED408E57D}"/>
              </a:ext>
            </a:extLst>
          </p:cNvPr>
          <p:cNvSpPr/>
          <p:nvPr/>
        </p:nvSpPr>
        <p:spPr>
          <a:xfrm>
            <a:off x="4310380" y="3346524"/>
            <a:ext cx="2504440" cy="1083395"/>
          </a:xfrm>
          <a:prstGeom prst="wedgeRoundRectCallout">
            <a:avLst>
              <a:gd name="adj1" fmla="val 25009"/>
              <a:gd name="adj2" fmla="val 8594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Completed TODOs will highlight in GREEN color</a:t>
            </a:r>
          </a:p>
        </p:txBody>
      </p:sp>
    </p:spTree>
    <p:extLst>
      <p:ext uri="{BB962C8B-B14F-4D97-AF65-F5344CB8AC3E}">
        <p14:creationId xmlns:p14="http://schemas.microsoft.com/office/powerpoint/2010/main" val="16089678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F13DE-E643-4D92-9169-C0CA43EBCA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A2FB97-0850-4E18-8723-33FE116358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49B2F3-A286-4A96-9B2C-0A1B6DFC61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5184"/>
            <a:ext cx="12192000" cy="6185071"/>
          </a:xfrm>
          <a:prstGeom prst="rect">
            <a:avLst/>
          </a:prstGeom>
        </p:spPr>
      </p:pic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3B7B84AD-9973-48A4-9A97-A547538C61B9}"/>
              </a:ext>
            </a:extLst>
          </p:cNvPr>
          <p:cNvSpPr/>
          <p:nvPr/>
        </p:nvSpPr>
        <p:spPr>
          <a:xfrm>
            <a:off x="4018280" y="1122363"/>
            <a:ext cx="2504440" cy="1031240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Filter your TODO using below fields and  </a:t>
            </a:r>
          </a:p>
        </p:txBody>
      </p:sp>
    </p:spTree>
    <p:extLst>
      <p:ext uri="{BB962C8B-B14F-4D97-AF65-F5344CB8AC3E}">
        <p14:creationId xmlns:p14="http://schemas.microsoft.com/office/powerpoint/2010/main" val="30533892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F13DE-E643-4D92-9169-C0CA43EBCA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A2FB97-0850-4E18-8723-33FE116358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49B2F3-A286-4A96-9B2C-0A1B6DFC61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5184"/>
            <a:ext cx="12192000" cy="6185071"/>
          </a:xfrm>
          <a:prstGeom prst="rect">
            <a:avLst/>
          </a:prstGeom>
        </p:spPr>
      </p:pic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3B7B84AD-9973-48A4-9A97-A547538C61B9}"/>
              </a:ext>
            </a:extLst>
          </p:cNvPr>
          <p:cNvSpPr/>
          <p:nvPr/>
        </p:nvSpPr>
        <p:spPr>
          <a:xfrm>
            <a:off x="523240" y="4226560"/>
            <a:ext cx="2504440" cy="1031240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Click on the Building Name to See the Status at Building Level</a:t>
            </a:r>
          </a:p>
        </p:txBody>
      </p:sp>
    </p:spTree>
    <p:extLst>
      <p:ext uri="{BB962C8B-B14F-4D97-AF65-F5344CB8AC3E}">
        <p14:creationId xmlns:p14="http://schemas.microsoft.com/office/powerpoint/2010/main" val="31300174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F13DE-E643-4D92-9169-C0CA43EBCA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A2FB97-0850-4E18-8723-33FE116358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49B2F3-A286-4A96-9B2C-0A1B6DFC61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5184"/>
            <a:ext cx="12192000" cy="6185071"/>
          </a:xfrm>
          <a:prstGeom prst="rect">
            <a:avLst/>
          </a:prstGeom>
        </p:spPr>
      </p:pic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3B7B84AD-9973-48A4-9A97-A547538C61B9}"/>
              </a:ext>
            </a:extLst>
          </p:cNvPr>
          <p:cNvSpPr/>
          <p:nvPr/>
        </p:nvSpPr>
        <p:spPr>
          <a:xfrm>
            <a:off x="4455160" y="3585729"/>
            <a:ext cx="2504440" cy="1031240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Click on the Assigned To Name to See the Status at Assignee Level</a:t>
            </a:r>
          </a:p>
        </p:txBody>
      </p:sp>
    </p:spTree>
    <p:extLst>
      <p:ext uri="{BB962C8B-B14F-4D97-AF65-F5344CB8AC3E}">
        <p14:creationId xmlns:p14="http://schemas.microsoft.com/office/powerpoint/2010/main" val="9138737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F13DE-E643-4D92-9169-C0CA43EBCA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A2FB97-0850-4E18-8723-33FE116358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A8754B-EB49-4349-91F7-EA18D8872E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920" y="782320"/>
            <a:ext cx="11264054" cy="5768581"/>
          </a:xfrm>
          <a:prstGeom prst="rect">
            <a:avLst/>
          </a:prstGeom>
        </p:spPr>
      </p:pic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BC0242FB-4253-4CB5-BF89-CFF92E04D5EA}"/>
              </a:ext>
            </a:extLst>
          </p:cNvPr>
          <p:cNvSpPr/>
          <p:nvPr/>
        </p:nvSpPr>
        <p:spPr>
          <a:xfrm>
            <a:off x="828040" y="909003"/>
            <a:ext cx="2504440" cy="1031240"/>
          </a:xfrm>
          <a:prstGeom prst="wedgeRoundRectCallout">
            <a:avLst>
              <a:gd name="adj1" fmla="val 45293"/>
              <a:gd name="adj2" fmla="val 8023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Pending Tasks will be showing under PENDING tab</a:t>
            </a:r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6B9CC225-273E-40BF-BF88-7DB513821893}"/>
              </a:ext>
            </a:extLst>
          </p:cNvPr>
          <p:cNvSpPr/>
          <p:nvPr/>
        </p:nvSpPr>
        <p:spPr>
          <a:xfrm>
            <a:off x="3757507" y="726123"/>
            <a:ext cx="2504440" cy="1031240"/>
          </a:xfrm>
          <a:prstGeom prst="wedgeRoundRectCallout">
            <a:avLst>
              <a:gd name="adj1" fmla="val -30163"/>
              <a:gd name="adj2" fmla="val 8811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Completed Tasks will be showing under COMPLETED tab</a:t>
            </a:r>
          </a:p>
        </p:txBody>
      </p:sp>
    </p:spTree>
    <p:extLst>
      <p:ext uri="{BB962C8B-B14F-4D97-AF65-F5344CB8AC3E}">
        <p14:creationId xmlns:p14="http://schemas.microsoft.com/office/powerpoint/2010/main" val="11645293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F13DE-E643-4D92-9169-C0CA43EBCA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A2FB97-0850-4E18-8723-33FE116358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118CF3-CF92-4D62-B761-47994E93D1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38344"/>
            <a:ext cx="12192000" cy="5199896"/>
          </a:xfrm>
          <a:prstGeom prst="rect">
            <a:avLst/>
          </a:prstGeom>
        </p:spPr>
      </p:pic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6F01BFE1-FB43-49ED-ABD9-E0A127614AAC}"/>
              </a:ext>
            </a:extLst>
          </p:cNvPr>
          <p:cNvSpPr/>
          <p:nvPr/>
        </p:nvSpPr>
        <p:spPr>
          <a:xfrm>
            <a:off x="7970520" y="3122672"/>
            <a:ext cx="2504440" cy="1031240"/>
          </a:xfrm>
          <a:prstGeom prst="wedgeRoundRectCallout">
            <a:avLst>
              <a:gd name="adj1" fmla="val 45293"/>
              <a:gd name="adj2" fmla="val 8023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ERROR HANDLING POPUP</a:t>
            </a:r>
          </a:p>
        </p:txBody>
      </p:sp>
    </p:spTree>
    <p:extLst>
      <p:ext uri="{BB962C8B-B14F-4D97-AF65-F5344CB8AC3E}">
        <p14:creationId xmlns:p14="http://schemas.microsoft.com/office/powerpoint/2010/main" val="13721222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62400-9D1D-44A1-AE42-190B0EED0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10A490-E2D8-4AD6-9E7C-5009F469FC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95488"/>
            <a:ext cx="10515600" cy="1831975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https://spring.io/</a:t>
            </a:r>
            <a:endParaRPr lang="en-US" dirty="0"/>
          </a:p>
          <a:p>
            <a:r>
              <a:rPr lang="en-US" dirty="0">
                <a:hlinkClick r:id="rId3"/>
              </a:rPr>
              <a:t>https://vuejs.org/v2/guide/</a:t>
            </a:r>
            <a:endParaRPr lang="en-US" dirty="0"/>
          </a:p>
          <a:p>
            <a:r>
              <a:rPr lang="en-US" dirty="0">
                <a:hlinkClick r:id="rId4"/>
              </a:rPr>
              <a:t>https://www.postgresqltutorial.com/</a:t>
            </a:r>
            <a:endParaRPr lang="en-US" dirty="0"/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28400F4-8A46-42EC-9723-BFCD6A535B07}"/>
              </a:ext>
            </a:extLst>
          </p:cNvPr>
          <p:cNvSpPr txBox="1">
            <a:spLocks/>
          </p:cNvSpPr>
          <p:nvPr/>
        </p:nvSpPr>
        <p:spPr>
          <a:xfrm>
            <a:off x="838200" y="395160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954694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85BEE-F93F-42C4-8F2A-A124F82EF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TODO Application Functionalities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D3E1E2-FEDF-43DB-8AD4-24B03C1D5B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059160" cy="5032375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1. TODO Creation </a:t>
            </a:r>
          </a:p>
          <a:p>
            <a:pPr lvl="1"/>
            <a:r>
              <a:rPr lang="en-US" dirty="0"/>
              <a:t>Fields -&gt; Building Name, Activity, </a:t>
            </a:r>
            <a:r>
              <a:rPr lang="en-US" dirty="0" err="1"/>
              <a:t>AssignedTo</a:t>
            </a:r>
            <a:r>
              <a:rPr lang="en-US" dirty="0"/>
              <a:t>, Date, Remove Button, Completion Button</a:t>
            </a:r>
          </a:p>
          <a:p>
            <a:r>
              <a:rPr lang="en-US" dirty="0"/>
              <a:t>2. TODO Listing Page</a:t>
            </a:r>
          </a:p>
          <a:p>
            <a:r>
              <a:rPr lang="en-US" dirty="0"/>
              <a:t>3. TODO Status by Building Name</a:t>
            </a:r>
          </a:p>
          <a:p>
            <a:r>
              <a:rPr lang="en-US" dirty="0"/>
              <a:t>4. TODO Status by </a:t>
            </a:r>
            <a:r>
              <a:rPr lang="en-US" dirty="0" err="1"/>
              <a:t>Assigend</a:t>
            </a:r>
            <a:r>
              <a:rPr lang="en-US" dirty="0"/>
              <a:t> TO</a:t>
            </a:r>
          </a:p>
          <a:p>
            <a:r>
              <a:rPr lang="en-US" dirty="0"/>
              <a:t>5. Highlight the completed Task on green color</a:t>
            </a:r>
          </a:p>
          <a:p>
            <a:r>
              <a:rPr lang="en-US" dirty="0"/>
              <a:t>6. Building status on clicking the building name . A popup with pending and completed tasks for the selected building.</a:t>
            </a:r>
          </a:p>
          <a:p>
            <a:r>
              <a:rPr lang="en-US" dirty="0"/>
              <a:t>7. </a:t>
            </a:r>
            <a:r>
              <a:rPr lang="en-US" dirty="0" err="1"/>
              <a:t>AssignedTo</a:t>
            </a:r>
            <a:r>
              <a:rPr lang="en-US" dirty="0"/>
              <a:t> status on clicking the </a:t>
            </a:r>
            <a:r>
              <a:rPr lang="en-US" dirty="0" err="1"/>
              <a:t>AssignedTo</a:t>
            </a:r>
            <a:r>
              <a:rPr lang="en-US" dirty="0"/>
              <a:t> column.  A popup with pending and completed tasks for the selected building.</a:t>
            </a:r>
          </a:p>
          <a:p>
            <a:r>
              <a:rPr lang="en-US" dirty="0"/>
              <a:t>6. Browser/Local Storage feature.</a:t>
            </a:r>
          </a:p>
          <a:p>
            <a:r>
              <a:rPr lang="en-US" dirty="0"/>
              <a:t>7. </a:t>
            </a:r>
            <a:r>
              <a:rPr lang="en-US" dirty="0" err="1"/>
              <a:t>DataBase</a:t>
            </a:r>
            <a:r>
              <a:rPr lang="en-US" dirty="0"/>
              <a:t> Storage.</a:t>
            </a:r>
          </a:p>
          <a:p>
            <a:r>
              <a:rPr lang="en-US" dirty="0"/>
              <a:t>8. Error message popup.</a:t>
            </a:r>
          </a:p>
        </p:txBody>
      </p:sp>
    </p:spTree>
    <p:extLst>
      <p:ext uri="{BB962C8B-B14F-4D97-AF65-F5344CB8AC3E}">
        <p14:creationId xmlns:p14="http://schemas.microsoft.com/office/powerpoint/2010/main" val="135409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CFCE2-775E-408D-ABDF-A7C10D428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480" y="140310"/>
            <a:ext cx="10515600" cy="1325563"/>
          </a:xfrm>
        </p:spPr>
        <p:txBody>
          <a:bodyPr/>
          <a:lstStyle/>
          <a:p>
            <a:r>
              <a:rPr lang="en-US" b="1" dirty="0"/>
              <a:t>GitHub</a:t>
            </a:r>
            <a:r>
              <a:rPr lang="en-US" dirty="0"/>
              <a:t> </a:t>
            </a:r>
            <a:r>
              <a:rPr lang="en-US" b="1" dirty="0"/>
              <a:t>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ACEB3-AAA9-49CA-AAC7-A5D48271DF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4314"/>
            <a:ext cx="10515600" cy="876935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https://github.com/firugithub/golden-real-estate.git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907FCBC-ADFB-48C0-96A1-004A4D1BB809}"/>
              </a:ext>
            </a:extLst>
          </p:cNvPr>
          <p:cNvSpPr txBox="1">
            <a:spLocks/>
          </p:cNvSpPr>
          <p:nvPr/>
        </p:nvSpPr>
        <p:spPr>
          <a:xfrm>
            <a:off x="665480" y="217124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Pre-requisite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86CD66B-CA3E-48E9-ACA1-F1FD16C6C357}"/>
              </a:ext>
            </a:extLst>
          </p:cNvPr>
          <p:cNvSpPr txBox="1">
            <a:spLocks/>
          </p:cNvSpPr>
          <p:nvPr/>
        </p:nvSpPr>
        <p:spPr>
          <a:xfrm>
            <a:off x="665480" y="3621088"/>
            <a:ext cx="10515600" cy="1550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US" dirty="0"/>
              <a:t>PostgreSQL    </a:t>
            </a:r>
          </a:p>
          <a:p>
            <a:pPr>
              <a:buFontTx/>
              <a:buChar char="-"/>
            </a:pPr>
            <a:r>
              <a:rPr lang="en-US" dirty="0"/>
              <a:t>Java8+    </a:t>
            </a:r>
          </a:p>
          <a:p>
            <a:pPr>
              <a:buFontTx/>
              <a:buChar char="-"/>
            </a:pPr>
            <a:r>
              <a:rPr lang="en-US" dirty="0"/>
              <a:t>Maven</a:t>
            </a:r>
          </a:p>
        </p:txBody>
      </p:sp>
    </p:spTree>
    <p:extLst>
      <p:ext uri="{BB962C8B-B14F-4D97-AF65-F5344CB8AC3E}">
        <p14:creationId xmlns:p14="http://schemas.microsoft.com/office/powerpoint/2010/main" val="2099164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CFCE2-775E-408D-ABDF-A7C10D428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480" y="140310"/>
            <a:ext cx="10515600" cy="1325563"/>
          </a:xfrm>
        </p:spPr>
        <p:txBody>
          <a:bodyPr/>
          <a:lstStyle/>
          <a:p>
            <a:r>
              <a:rPr lang="en-US" b="1" dirty="0"/>
              <a:t>DEV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ACEB3-AAA9-49CA-AAC7-A5D48271DF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8335"/>
            <a:ext cx="10515600" cy="1833416"/>
          </a:xfrm>
        </p:spPr>
        <p:txBody>
          <a:bodyPr>
            <a:normAutofit fontScale="92500" lnSpcReduction="10000"/>
          </a:bodyPr>
          <a:lstStyle/>
          <a:p>
            <a:pPr>
              <a:buFontTx/>
              <a:buChar char="-"/>
            </a:pPr>
            <a:r>
              <a:rPr lang="en-US" dirty="0"/>
              <a:t>IntelliJ IDEA</a:t>
            </a:r>
          </a:p>
          <a:p>
            <a:pPr>
              <a:buFontTx/>
              <a:buChar char="-"/>
            </a:pPr>
            <a:r>
              <a:rPr lang="en-US" dirty="0"/>
              <a:t>VS Code</a:t>
            </a:r>
          </a:p>
          <a:p>
            <a:pPr>
              <a:buFontTx/>
              <a:buChar char="-"/>
            </a:pPr>
            <a:r>
              <a:rPr lang="en-US" dirty="0"/>
              <a:t>PgAdmin4 for </a:t>
            </a:r>
            <a:r>
              <a:rPr lang="en-US" dirty="0" err="1"/>
              <a:t>postgres</a:t>
            </a:r>
            <a:endParaRPr lang="en-US" dirty="0"/>
          </a:p>
          <a:p>
            <a:pPr>
              <a:buFontTx/>
              <a:buChar char="-"/>
            </a:pPr>
            <a:r>
              <a:rPr lang="en-US" dirty="0"/>
              <a:t>GitHub</a:t>
            </a:r>
          </a:p>
          <a:p>
            <a:pPr>
              <a:buFontTx/>
              <a:buChar char="-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907FCBC-ADFB-48C0-96A1-004A4D1BB809}"/>
              </a:ext>
            </a:extLst>
          </p:cNvPr>
          <p:cNvSpPr txBox="1">
            <a:spLocks/>
          </p:cNvSpPr>
          <p:nvPr/>
        </p:nvSpPr>
        <p:spPr>
          <a:xfrm>
            <a:off x="838200" y="331791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Technologies used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86CD66B-CA3E-48E9-ACA1-F1FD16C6C357}"/>
              </a:ext>
            </a:extLst>
          </p:cNvPr>
          <p:cNvSpPr txBox="1">
            <a:spLocks/>
          </p:cNvSpPr>
          <p:nvPr/>
        </p:nvSpPr>
        <p:spPr>
          <a:xfrm>
            <a:off x="838200" y="4454208"/>
            <a:ext cx="10515600" cy="200755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US" dirty="0"/>
              <a:t>Backend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Java, Hibernate, Spring    </a:t>
            </a:r>
          </a:p>
          <a:p>
            <a:pPr>
              <a:buFontTx/>
              <a:buChar char="-"/>
            </a:pPr>
            <a:r>
              <a:rPr lang="en-US" dirty="0"/>
              <a:t>Frontend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r>
              <a:rPr lang="en-US" dirty="0" err="1"/>
              <a:t>VueJs</a:t>
            </a:r>
            <a:r>
              <a:rPr lang="en-US" dirty="0"/>
              <a:t>, Bootstrap, </a:t>
            </a:r>
            <a:r>
              <a:rPr lang="en-US" dirty="0" err="1"/>
              <a:t>Css</a:t>
            </a:r>
            <a:r>
              <a:rPr lang="en-US" dirty="0"/>
              <a:t>    </a:t>
            </a:r>
          </a:p>
          <a:p>
            <a:pPr>
              <a:buFontTx/>
              <a:buChar char="-"/>
            </a:pPr>
            <a:r>
              <a:rPr lang="en-US" dirty="0"/>
              <a:t>Database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PostgreSQL12(</a:t>
            </a:r>
            <a:r>
              <a:rPr lang="en-US" dirty="0" err="1"/>
              <a:t>localy</a:t>
            </a:r>
            <a:r>
              <a:rPr lang="en-US" dirty="0"/>
              <a:t> installed)</a:t>
            </a:r>
          </a:p>
          <a:p>
            <a:pPr>
              <a:buFontTx/>
              <a:buChar char="-"/>
            </a:pPr>
            <a:r>
              <a:rPr lang="en-US" dirty="0"/>
              <a:t>Build </a:t>
            </a:r>
            <a:r>
              <a:rPr lang="en-US" dirty="0">
                <a:sym typeface="Wingdings" panose="05000000000000000000" pitchFamily="2" charset="2"/>
              </a:rPr>
              <a:t> Maven , NPM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238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4BF0C-72B5-4FC2-8EAF-B88C6874A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Steps for the build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9ADF3A-AB4F-42BB-9BD3-6FE316E578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28268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 - C:\FirozSubair\golden-real-estate-master&gt;</a:t>
            </a:r>
            <a:r>
              <a:rPr lang="en-US" b="1" dirty="0"/>
              <a:t>mvn clean install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( This will build the front and backend project </a:t>
            </a:r>
            <a:r>
              <a:rPr lang="en-US" dirty="0" err="1"/>
              <a:t>completly</a:t>
            </a:r>
            <a:r>
              <a:rPr lang="en-US" dirty="0"/>
              <a:t> )   -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C:\FirozSubair\golden-real-estate-master&gt;</a:t>
            </a:r>
            <a:r>
              <a:rPr lang="en-US" b="1" dirty="0"/>
              <a:t>mvn --projects backend </a:t>
            </a:r>
            <a:r>
              <a:rPr lang="en-US" b="1" dirty="0" err="1"/>
              <a:t>spring-boot:run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 ( This will start the backend project )      -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C:\FirozSubair\golden-real-estate-master\frontend&gt;</a:t>
            </a:r>
            <a:r>
              <a:rPr lang="en-US" b="1" dirty="0"/>
              <a:t>npm grunt server</a:t>
            </a:r>
            <a:r>
              <a:rPr lang="en-US" dirty="0"/>
              <a:t>    </a:t>
            </a:r>
          </a:p>
          <a:p>
            <a:pPr marL="0" indent="0">
              <a:buNone/>
            </a:pPr>
            <a:r>
              <a:rPr lang="en-US" dirty="0"/>
              <a:t>( This will start the frontend project )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Access the application via  &lt;</a:t>
            </a:r>
            <a:r>
              <a:rPr lang="en-US" b="1" dirty="0"/>
              <a:t>http://localhost:8081/&gt;</a:t>
            </a:r>
          </a:p>
        </p:txBody>
      </p:sp>
    </p:spTree>
    <p:extLst>
      <p:ext uri="{BB962C8B-B14F-4D97-AF65-F5344CB8AC3E}">
        <p14:creationId xmlns:p14="http://schemas.microsoft.com/office/powerpoint/2010/main" val="3204220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90572-889D-404B-A7F1-1209417FF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1B77BF-A11F-4434-B069-07214A9E5C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FD3281-963A-4A0D-8364-2C2F6CE1BE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2138"/>
            <a:ext cx="12192000" cy="6253723"/>
          </a:xfrm>
          <a:prstGeom prst="rect">
            <a:avLst/>
          </a:prstGeom>
        </p:spPr>
      </p:pic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BF3F38D0-6D96-47BF-AF84-A07591724D98}"/>
              </a:ext>
            </a:extLst>
          </p:cNvPr>
          <p:cNvSpPr/>
          <p:nvPr/>
        </p:nvSpPr>
        <p:spPr>
          <a:xfrm>
            <a:off x="7414260" y="659448"/>
            <a:ext cx="2504440" cy="1031240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Project Structure in GITHUB</a:t>
            </a:r>
          </a:p>
        </p:txBody>
      </p:sp>
    </p:spTree>
    <p:extLst>
      <p:ext uri="{BB962C8B-B14F-4D97-AF65-F5344CB8AC3E}">
        <p14:creationId xmlns:p14="http://schemas.microsoft.com/office/powerpoint/2010/main" val="3574328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7F69A-2FA2-46BE-8401-D90E695DB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Database Details </a:t>
            </a:r>
            <a:r>
              <a:rPr lang="en-US" dirty="0"/>
              <a:t>– Entities will be created automatically by hibernate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D1890EB-76F2-4545-A9D6-B92B9B3D25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47900"/>
            <a:ext cx="9439275" cy="11811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134231D-DEAC-4935-9058-766D146B94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556610"/>
            <a:ext cx="5791200" cy="3036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851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84CF7-E270-4455-9BA0-C48525F39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Application Structure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A6114FA-7E44-4764-9A8C-BEA7EBE746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66265"/>
            <a:ext cx="3373017" cy="43513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C9D46F0-0358-4CE1-BE47-B42109AABA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1237" y="1795760"/>
            <a:ext cx="3373017" cy="4492348"/>
          </a:xfrm>
          <a:prstGeom prst="rect">
            <a:avLst/>
          </a:prstGeom>
        </p:spPr>
      </p:pic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6595435A-8B7C-4B58-9CDC-65BCF7696A7A}"/>
              </a:ext>
            </a:extLst>
          </p:cNvPr>
          <p:cNvSpPr/>
          <p:nvPr/>
        </p:nvSpPr>
        <p:spPr>
          <a:xfrm>
            <a:off x="4363720" y="1795760"/>
            <a:ext cx="2504440" cy="1031240"/>
          </a:xfrm>
          <a:prstGeom prst="wedgeRoundRectCallout">
            <a:avLst>
              <a:gd name="adj1" fmla="val -58156"/>
              <a:gd name="adj2" fmla="val 13442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Backend</a:t>
            </a:r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9DDB14BE-B781-4809-8CAF-F3769F328128}"/>
              </a:ext>
            </a:extLst>
          </p:cNvPr>
          <p:cNvSpPr/>
          <p:nvPr/>
        </p:nvSpPr>
        <p:spPr>
          <a:xfrm>
            <a:off x="7066280" y="111760"/>
            <a:ext cx="2504440" cy="1031240"/>
          </a:xfrm>
          <a:prstGeom prst="wedgeRoundRectCallout">
            <a:avLst>
              <a:gd name="adj1" fmla="val 21763"/>
              <a:gd name="adj2" fmla="val 14821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Frontend</a:t>
            </a:r>
          </a:p>
        </p:txBody>
      </p:sp>
    </p:spTree>
    <p:extLst>
      <p:ext uri="{BB962C8B-B14F-4D97-AF65-F5344CB8AC3E}">
        <p14:creationId xmlns:p14="http://schemas.microsoft.com/office/powerpoint/2010/main" val="27072206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F13DE-E643-4D92-9169-C0CA43EBCA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A2FB97-0850-4E18-8723-33FE116358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49B2F3-A286-4A96-9B2C-0A1B6DFC61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5184"/>
            <a:ext cx="12192000" cy="6185071"/>
          </a:xfrm>
          <a:prstGeom prst="rect">
            <a:avLst/>
          </a:prstGeom>
        </p:spPr>
      </p:pic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3B7B84AD-9973-48A4-9A97-A547538C61B9}"/>
              </a:ext>
            </a:extLst>
          </p:cNvPr>
          <p:cNvSpPr/>
          <p:nvPr/>
        </p:nvSpPr>
        <p:spPr>
          <a:xfrm>
            <a:off x="7066280" y="255184"/>
            <a:ext cx="2504440" cy="887815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 a new TODO using below fields and click on ADD icon </a:t>
            </a:r>
          </a:p>
        </p:txBody>
      </p:sp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F5DB79B7-BBFD-4206-B794-00729D5F4474}"/>
              </a:ext>
            </a:extLst>
          </p:cNvPr>
          <p:cNvSpPr/>
          <p:nvPr/>
        </p:nvSpPr>
        <p:spPr>
          <a:xfrm>
            <a:off x="8318500" y="4939433"/>
            <a:ext cx="2504440" cy="1031240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Click Remove Button to remove any TODO</a:t>
            </a:r>
          </a:p>
        </p:txBody>
      </p:sp>
    </p:spTree>
    <p:extLst>
      <p:ext uri="{BB962C8B-B14F-4D97-AF65-F5344CB8AC3E}">
        <p14:creationId xmlns:p14="http://schemas.microsoft.com/office/powerpoint/2010/main" val="11273995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400</Words>
  <Application>Microsoft Office PowerPoint</Application>
  <PresentationFormat>Widescreen</PresentationFormat>
  <Paragraphs>65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SMART TODO ORGANIZER</vt:lpstr>
      <vt:lpstr>TODO Application Functionalities</vt:lpstr>
      <vt:lpstr>GitHub Details</vt:lpstr>
      <vt:lpstr>DEV Environment</vt:lpstr>
      <vt:lpstr>Steps for the build</vt:lpstr>
      <vt:lpstr>PowerPoint Presentation</vt:lpstr>
      <vt:lpstr>Database Details – Entities will be created automatically by hibernate</vt:lpstr>
      <vt:lpstr>Application Structure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Firoz Subair</dc:creator>
  <cp:lastModifiedBy>Firoz Subair</cp:lastModifiedBy>
  <cp:revision>11</cp:revision>
  <cp:lastPrinted>2020-04-19T10:42:56Z</cp:lastPrinted>
  <dcterms:created xsi:type="dcterms:W3CDTF">2020-04-19T09:51:31Z</dcterms:created>
  <dcterms:modified xsi:type="dcterms:W3CDTF">2020-04-19T10:43:50Z</dcterms:modified>
</cp:coreProperties>
</file>