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c97225a10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cc97225a10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cc97225a10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cc97225a10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c972267cd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cc972267cd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c97225a10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cc97225a10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cc97225a10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cc97225a10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-7485" y="-2"/>
            <a:ext cx="1456209" cy="408140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6154571" y="2154072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5286532" y="3624718"/>
            <a:ext cx="1119057" cy="388741"/>
            <a:chOff x="1933859" y="1098243"/>
            <a:chExt cx="1743090" cy="605519"/>
          </a:xfrm>
        </p:grpSpPr>
        <p:sp>
          <p:nvSpPr>
            <p:cNvPr id="19" name="Google Shape;19;p2"/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143000" y="1339988"/>
            <a:ext cx="6858000" cy="1484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Doppio One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43000" y="3202636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 rot="5400000">
            <a:off x="2745019" y="1208136"/>
            <a:ext cx="1189350" cy="669462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21233" y="3061903"/>
            <a:ext cx="1323295" cy="136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225" y="731000"/>
            <a:ext cx="1694690" cy="17420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1"/>
          <p:cNvGrpSpPr/>
          <p:nvPr/>
        </p:nvGrpSpPr>
        <p:grpSpPr>
          <a:xfrm>
            <a:off x="7369242" y="1249751"/>
            <a:ext cx="1520148" cy="528073"/>
            <a:chOff x="1933859" y="1098243"/>
            <a:chExt cx="1743090" cy="605519"/>
          </a:xfrm>
        </p:grpSpPr>
        <p:sp>
          <p:nvSpPr>
            <p:cNvPr id="110" name="Google Shape;110;p11"/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3" name="Google Shape;113;p11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4490" y="674943"/>
            <a:ext cx="1694690" cy="174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2703" y="2276294"/>
            <a:ext cx="1455625" cy="149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 flipH="1" rot="-5400000">
            <a:off x="6159500" y="753070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187" y="3455277"/>
            <a:ext cx="1455625" cy="14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1775" y="370843"/>
            <a:ext cx="1825197" cy="18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/>
          <p:nvPr/>
        </p:nvSpPr>
        <p:spPr>
          <a:xfrm rot="5400000">
            <a:off x="-753677" y="753068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23" name="Google Shape;123;p13"/>
          <p:cNvGrpSpPr/>
          <p:nvPr/>
        </p:nvGrpSpPr>
        <p:grpSpPr>
          <a:xfrm>
            <a:off x="5104024" y="4330530"/>
            <a:ext cx="1520148" cy="528073"/>
            <a:chOff x="1933859" y="1098243"/>
            <a:chExt cx="1743090" cy="605519"/>
          </a:xfrm>
        </p:grpSpPr>
        <p:sp>
          <p:nvSpPr>
            <p:cNvPr id="124" name="Google Shape;124;p13"/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27" name="Google Shape;127;p13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82426" y="3336456"/>
            <a:ext cx="1323295" cy="136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9974" y="603815"/>
            <a:ext cx="1694690" cy="174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2212650" y="3767519"/>
            <a:ext cx="4718700" cy="4981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</a:pPr>
            <a:r>
              <a:rPr b="1" lang="es" sz="1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r>
              <a:rPr lang="es" sz="1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This presentation template was created by </a:t>
            </a:r>
            <a:r>
              <a:rPr b="1" lang="es" sz="10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/>
              </a:rPr>
              <a:t>Slidesgo</a:t>
            </a:r>
            <a:r>
              <a:rPr lang="es" sz="1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lang="es" sz="10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/>
              </a:rPr>
              <a:t>Flaticon</a:t>
            </a:r>
            <a:r>
              <a:rPr lang="es" sz="1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b="1" lang="es" sz="10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5"/>
              </a:rPr>
              <a:t>Freepik</a:t>
            </a:r>
            <a:endParaRPr b="1" sz="1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" name="Google Shape;132;p14"/>
          <p:cNvSpPr/>
          <p:nvPr/>
        </p:nvSpPr>
        <p:spPr>
          <a:xfrm flipH="1" rot="10800000">
            <a:off x="7688223" y="2703"/>
            <a:ext cx="1456209" cy="408140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" name="Google Shape;133;p14"/>
          <p:cNvSpPr/>
          <p:nvPr/>
        </p:nvSpPr>
        <p:spPr>
          <a:xfrm flipH="1" rot="5400000">
            <a:off x="-752102" y="2154072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1739423" y="552451"/>
            <a:ext cx="5665154" cy="91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Doppio One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894985" y="1628483"/>
            <a:ext cx="3354030" cy="135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 rot="-5400000">
            <a:off x="6369459" y="2368960"/>
            <a:ext cx="2002097" cy="3546984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8383" y="3394301"/>
            <a:ext cx="1455625" cy="14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10769" y="491778"/>
            <a:ext cx="1825197" cy="18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628650" y="1243260"/>
            <a:ext cx="7886700" cy="2656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723900" y="55245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ppio On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723900" y="175260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2290" y="1253945"/>
            <a:ext cx="1455625" cy="14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239" y="2889383"/>
            <a:ext cx="1825197" cy="18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 rot="-5400000">
            <a:off x="6369459" y="2368960"/>
            <a:ext cx="2002097" cy="3546984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772443" y="-772445"/>
            <a:ext cx="2002097" cy="3546984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8479" y="1887384"/>
            <a:ext cx="1455625" cy="14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366" y="426435"/>
            <a:ext cx="1825197" cy="18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 rot="5400000">
            <a:off x="2197203" y="1585089"/>
            <a:ext cx="1366681" cy="5761090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878441" y="2111465"/>
            <a:ext cx="2269875" cy="42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1878441" y="1691487"/>
            <a:ext cx="2550242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3" type="body"/>
          </p:nvPr>
        </p:nvSpPr>
        <p:spPr>
          <a:xfrm>
            <a:off x="988965" y="1571402"/>
            <a:ext cx="889474" cy="63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4" type="body"/>
          </p:nvPr>
        </p:nvSpPr>
        <p:spPr>
          <a:xfrm>
            <a:off x="5650343" y="2111465"/>
            <a:ext cx="2269875" cy="42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5" type="body"/>
          </p:nvPr>
        </p:nvSpPr>
        <p:spPr>
          <a:xfrm>
            <a:off x="5650343" y="1691487"/>
            <a:ext cx="2550242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6" type="body"/>
          </p:nvPr>
        </p:nvSpPr>
        <p:spPr>
          <a:xfrm>
            <a:off x="4756761" y="1571402"/>
            <a:ext cx="889474" cy="637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7" type="body"/>
          </p:nvPr>
        </p:nvSpPr>
        <p:spPr>
          <a:xfrm>
            <a:off x="5650341" y="3573943"/>
            <a:ext cx="2269875" cy="446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8" type="body"/>
          </p:nvPr>
        </p:nvSpPr>
        <p:spPr>
          <a:xfrm>
            <a:off x="5650341" y="3160835"/>
            <a:ext cx="2550242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9" type="body"/>
          </p:nvPr>
        </p:nvSpPr>
        <p:spPr>
          <a:xfrm>
            <a:off x="4756759" y="3033875"/>
            <a:ext cx="889474" cy="637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3" type="body"/>
          </p:nvPr>
        </p:nvSpPr>
        <p:spPr>
          <a:xfrm>
            <a:off x="1878441" y="3573943"/>
            <a:ext cx="2269875" cy="446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4" type="body"/>
          </p:nvPr>
        </p:nvSpPr>
        <p:spPr>
          <a:xfrm>
            <a:off x="1878441" y="3160835"/>
            <a:ext cx="2550242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5" type="body"/>
          </p:nvPr>
        </p:nvSpPr>
        <p:spPr>
          <a:xfrm>
            <a:off x="981027" y="3032693"/>
            <a:ext cx="889474" cy="63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44693" y="3356646"/>
            <a:ext cx="1323295" cy="136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43129" y="957392"/>
            <a:ext cx="1694690" cy="174204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 rot="5400000">
            <a:off x="-755426" y="761611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7263015" y="1062098"/>
            <a:ext cx="1880985" cy="408140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3900" y="1956201"/>
            <a:ext cx="7696200" cy="1671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oppio One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3839" y="3636975"/>
            <a:ext cx="2626320" cy="519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3822605" y="772522"/>
            <a:ext cx="1498790" cy="982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160" y="3210907"/>
            <a:ext cx="1323295" cy="136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52216" y="340671"/>
            <a:ext cx="1694690" cy="17420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/>
          <p:nvPr/>
        </p:nvSpPr>
        <p:spPr>
          <a:xfrm flipH="1" rot="-5400000">
            <a:off x="6159500" y="753070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2" name="Google Shape;62;p6"/>
          <p:cNvGrpSpPr/>
          <p:nvPr/>
        </p:nvGrpSpPr>
        <p:grpSpPr>
          <a:xfrm>
            <a:off x="2624282" y="4014135"/>
            <a:ext cx="1520148" cy="528073"/>
            <a:chOff x="1933859" y="1098243"/>
            <a:chExt cx="1743090" cy="605519"/>
          </a:xfrm>
        </p:grpSpPr>
        <p:sp>
          <p:nvSpPr>
            <p:cNvPr id="63" name="Google Shape;63;p6"/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4430662" y="2328900"/>
            <a:ext cx="3989438" cy="203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4430661" y="1072529"/>
            <a:ext cx="3989438" cy="1080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4031" y="2996729"/>
            <a:ext cx="1323295" cy="136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4234" y="610861"/>
            <a:ext cx="1694690" cy="174204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/>
          <p:nvPr/>
        </p:nvSpPr>
        <p:spPr>
          <a:xfrm flipH="1" rot="-5400000">
            <a:off x="5201116" y="1200109"/>
            <a:ext cx="1189350" cy="669462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164514" y="2823700"/>
            <a:ext cx="2771770" cy="987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2" type="body"/>
          </p:nvPr>
        </p:nvSpPr>
        <p:spPr>
          <a:xfrm>
            <a:off x="5195741" y="2826453"/>
            <a:ext cx="2771770" cy="98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3175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2pPr>
            <a:lvl3pPr indent="-3175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3pPr>
            <a:lvl4pPr indent="-3175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4pPr>
            <a:lvl5pPr indent="-3175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3" type="body"/>
          </p:nvPr>
        </p:nvSpPr>
        <p:spPr>
          <a:xfrm>
            <a:off x="1162828" y="2357514"/>
            <a:ext cx="2785432" cy="405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4" type="body"/>
          </p:nvPr>
        </p:nvSpPr>
        <p:spPr>
          <a:xfrm>
            <a:off x="5195741" y="2357514"/>
            <a:ext cx="2783745" cy="405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6665" y="3337649"/>
            <a:ext cx="1455625" cy="14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1037" y="127662"/>
            <a:ext cx="1825197" cy="18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/>
          <p:nvPr/>
        </p:nvSpPr>
        <p:spPr>
          <a:xfrm rot="5400000">
            <a:off x="-755426" y="761611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81" name="Google Shape;81;p8"/>
          <p:cNvGrpSpPr/>
          <p:nvPr/>
        </p:nvGrpSpPr>
        <p:grpSpPr>
          <a:xfrm>
            <a:off x="6899952" y="4062977"/>
            <a:ext cx="1520148" cy="528073"/>
            <a:chOff x="1933859" y="1098243"/>
            <a:chExt cx="1743090" cy="605519"/>
          </a:xfrm>
        </p:grpSpPr>
        <p:sp>
          <p:nvSpPr>
            <p:cNvPr id="82" name="Google Shape;82;p8"/>
            <p:cNvSpPr/>
            <p:nvPr/>
          </p:nvSpPr>
          <p:spPr>
            <a:xfrm rot="5400000">
              <a:off x="1892099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5400000">
              <a:off x="2502545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5400000">
              <a:off x="3113190" y="1140003"/>
              <a:ext cx="605519" cy="521999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85" name="Google Shape;85;p8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817925" y="3051630"/>
            <a:ext cx="2444540" cy="71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175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2pPr>
            <a:lvl3pPr indent="-3175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3pPr>
            <a:lvl4pPr indent="-3175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75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2" type="body"/>
          </p:nvPr>
        </p:nvSpPr>
        <p:spPr>
          <a:xfrm>
            <a:off x="3360177" y="3051630"/>
            <a:ext cx="2444540" cy="71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175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2pPr>
            <a:lvl3pPr indent="-3175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3pPr>
            <a:lvl4pPr indent="-3175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75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3" type="body"/>
          </p:nvPr>
        </p:nvSpPr>
        <p:spPr>
          <a:xfrm>
            <a:off x="907029" y="2637858"/>
            <a:ext cx="2266333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4" type="body"/>
          </p:nvPr>
        </p:nvSpPr>
        <p:spPr>
          <a:xfrm>
            <a:off x="3449281" y="2636180"/>
            <a:ext cx="2266333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5" type="body"/>
          </p:nvPr>
        </p:nvSpPr>
        <p:spPr>
          <a:xfrm>
            <a:off x="5902429" y="3051629"/>
            <a:ext cx="2444540" cy="71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3175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2pPr>
            <a:lvl3pPr indent="-3175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3pPr>
            <a:lvl4pPr indent="-3175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4pPr>
            <a:lvl5pPr indent="-3175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6" type="body"/>
          </p:nvPr>
        </p:nvSpPr>
        <p:spPr>
          <a:xfrm>
            <a:off x="5991533" y="2632030"/>
            <a:ext cx="2266333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500"/>
              <a:buNone/>
              <a:defRPr sz="1500">
                <a:solidFill>
                  <a:srgbClr val="A1A8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350"/>
              <a:buNone/>
              <a:defRPr sz="1350">
                <a:solidFill>
                  <a:srgbClr val="A1A8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1A892"/>
              </a:buClr>
              <a:buSzPts val="1200"/>
              <a:buNone/>
              <a:defRPr sz="1200">
                <a:solidFill>
                  <a:srgbClr val="A1A89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78455" y="3342075"/>
            <a:ext cx="1455625" cy="14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11390" y="247758"/>
            <a:ext cx="1825197" cy="18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/>
          <p:nvPr/>
        </p:nvSpPr>
        <p:spPr>
          <a:xfrm rot="10800000">
            <a:off x="-7485" y="-7622"/>
            <a:ext cx="1456209" cy="408140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6" name="Google Shape;96;p9"/>
          <p:cNvSpPr/>
          <p:nvPr/>
        </p:nvSpPr>
        <p:spPr>
          <a:xfrm rot="-5400000">
            <a:off x="6154571" y="2154072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7" name="Google Shape;97;p9"/>
          <p:cNvSpPr txBox="1"/>
          <p:nvPr>
            <p:ph type="title"/>
          </p:nvPr>
        </p:nvSpPr>
        <p:spPr>
          <a:xfrm>
            <a:off x="912337" y="973393"/>
            <a:ext cx="3267389" cy="1964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" type="body"/>
          </p:nvPr>
        </p:nvSpPr>
        <p:spPr>
          <a:xfrm>
            <a:off x="905849" y="3096061"/>
            <a:ext cx="3267390" cy="1121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4181" y="724882"/>
            <a:ext cx="1455625" cy="14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7997" y="2941119"/>
            <a:ext cx="1825197" cy="187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 rot="5400000">
            <a:off x="-753677" y="753068"/>
            <a:ext cx="3742497" cy="2236360"/>
          </a:xfrm>
          <a:prstGeom prst="rtTriangle">
            <a:avLst/>
          </a:prstGeom>
          <a:solidFill>
            <a:srgbClr val="424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0"/>
          <p:cNvSpPr/>
          <p:nvPr/>
        </p:nvSpPr>
        <p:spPr>
          <a:xfrm flipH="1" rot="10800000">
            <a:off x="7952450" y="-6148"/>
            <a:ext cx="1189350" cy="4763113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4" name="Google Shape;104;p10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  <a:defRPr b="0" i="0" sz="3500" u="none" cap="none" strike="noStrike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1A89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4.png"/><Relationship Id="rId13" Type="http://schemas.openxmlformats.org/officeDocument/2006/relationships/image" Target="../media/image1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Relationship Id="rId15" Type="http://schemas.openxmlformats.org/officeDocument/2006/relationships/image" Target="../media/image13.png"/><Relationship Id="rId1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13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jpg"/><Relationship Id="rId4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5" Type="http://schemas.openxmlformats.org/officeDocument/2006/relationships/image" Target="../media/image32.jpg"/><Relationship Id="rId14" Type="http://schemas.openxmlformats.org/officeDocument/2006/relationships/image" Target="../media/image30.png"/><Relationship Id="rId5" Type="http://schemas.openxmlformats.org/officeDocument/2006/relationships/image" Target="../media/image5.png"/><Relationship Id="rId6" Type="http://schemas.openxmlformats.org/officeDocument/2006/relationships/image" Target="../media/image25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5.png"/><Relationship Id="rId13" Type="http://schemas.openxmlformats.org/officeDocument/2006/relationships/image" Target="../media/image35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5.png"/><Relationship Id="rId14" Type="http://schemas.openxmlformats.org/officeDocument/2006/relationships/image" Target="../media/image3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13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Relationship Id="rId4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362" y="2579897"/>
            <a:ext cx="1323295" cy="136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1750" y="488305"/>
            <a:ext cx="1694690" cy="17420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type="ctrTitle"/>
          </p:nvPr>
        </p:nvSpPr>
        <p:spPr>
          <a:xfrm>
            <a:off x="1143000" y="1339988"/>
            <a:ext cx="6858000" cy="1484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Doppio One"/>
              <a:buNone/>
            </a:pPr>
            <a:r>
              <a:rPr lang="es" sz="6200"/>
              <a:t>Coin</a:t>
            </a:r>
            <a:r>
              <a:rPr lang="es" sz="6200"/>
              <a:t> </a:t>
            </a:r>
            <a:r>
              <a:rPr lang="es" sz="6200">
                <a:solidFill>
                  <a:schemeClr val="accent1"/>
                </a:solidFill>
              </a:rPr>
              <a:t>Quest</a:t>
            </a:r>
            <a:endParaRPr sz="3600"/>
          </a:p>
        </p:txBody>
      </p:sp>
      <p:sp>
        <p:nvSpPr>
          <p:cNvPr id="157" name="Google Shape;157;p20"/>
          <p:cNvSpPr txBox="1"/>
          <p:nvPr>
            <p:ph idx="1" type="subTitle"/>
          </p:nvPr>
        </p:nvSpPr>
        <p:spPr>
          <a:xfrm>
            <a:off x="1143000" y="3202636"/>
            <a:ext cx="6858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5"/>
              <a:buFont typeface="Doppio One"/>
              <a:buNone/>
            </a:pPr>
            <a:r>
              <a:rPr lang="es" sz="2655">
                <a:latin typeface="Doppio One"/>
                <a:ea typeface="Doppio One"/>
                <a:cs typeface="Doppio One"/>
                <a:sym typeface="Doppio One"/>
              </a:rPr>
              <a:t> </a:t>
            </a:r>
            <a:r>
              <a:rPr lang="es" sz="2070">
                <a:latin typeface="Doppio One"/>
                <a:ea typeface="Doppio One"/>
                <a:cs typeface="Doppio One"/>
                <a:sym typeface="Doppio One"/>
              </a:rPr>
              <a:t>O jogo da educação financeira</a:t>
            </a:r>
            <a:endParaRPr sz="2070">
              <a:latin typeface="Doppio One"/>
              <a:ea typeface="Doppio One"/>
              <a:cs typeface="Doppio One"/>
              <a:sym typeface="Doppio One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85"/>
              <a:buNone/>
            </a:pPr>
            <a:r>
              <a:t/>
            </a:r>
            <a:endParaRPr sz="585"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631340" y="103955"/>
            <a:ext cx="7377635" cy="4333760"/>
            <a:chOff x="631340" y="103955"/>
            <a:chExt cx="7377635" cy="4333760"/>
          </a:xfrm>
        </p:grpSpPr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68478" y="181321"/>
              <a:ext cx="942715" cy="1021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824016">
              <a:off x="7074620" y="209190"/>
              <a:ext cx="684043" cy="986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162266" y="3111134"/>
              <a:ext cx="846709" cy="998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162" name="Google Shape;162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24161">
              <a:off x="676027" y="1436824"/>
              <a:ext cx="497096" cy="379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163" name="Google Shape;163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361610" y="3980995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20"/>
          <p:cNvGrpSpPr/>
          <p:nvPr/>
        </p:nvGrpSpPr>
        <p:grpSpPr>
          <a:xfrm>
            <a:off x="1659659" y="408409"/>
            <a:ext cx="7102850" cy="4421970"/>
            <a:chOff x="1659659" y="408409"/>
            <a:chExt cx="7102850" cy="4421970"/>
          </a:xfrm>
        </p:grpSpPr>
        <p:pic>
          <p:nvPicPr>
            <p:cNvPr descr="Un dibujo de una persona&#10;&#10;Descripción generada automáticamente con confianza baja" id="165" name="Google Shape;165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8268007" y="1115194"/>
              <a:ext cx="494502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166" name="Google Shape;166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4422431" y="408409"/>
              <a:ext cx="281272" cy="567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167" name="Google Shape;167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 rot="-7657263">
              <a:off x="6365789" y="4323515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168" name="Google Shape;168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1659659" y="3683679"/>
              <a:ext cx="365768" cy="528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0"/>
          <p:cNvGrpSpPr/>
          <p:nvPr/>
        </p:nvGrpSpPr>
        <p:grpSpPr>
          <a:xfrm>
            <a:off x="364217" y="455555"/>
            <a:ext cx="8251709" cy="4306103"/>
            <a:chOff x="364217" y="455555"/>
            <a:chExt cx="8251709" cy="4306103"/>
          </a:xfrm>
        </p:grpSpPr>
        <p:pic>
          <p:nvPicPr>
            <p:cNvPr id="170" name="Google Shape;17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364217" y="3144448"/>
              <a:ext cx="822458" cy="89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171" name="Google Shape;171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1205309" y="488305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172" name="Google Shape;172;p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1440097">
              <a:off x="3538178" y="4264837"/>
              <a:ext cx="554864" cy="4013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173" name="Google Shape;173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>
              <a:off x="8049516" y="1538236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174" name="Google Shape;174;p2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54467" y="455555"/>
              <a:ext cx="482291" cy="4730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5" name="Google Shape;175;p20"/>
          <p:cNvCxnSpPr/>
          <p:nvPr/>
        </p:nvCxnSpPr>
        <p:spPr>
          <a:xfrm>
            <a:off x="1711715" y="2929465"/>
            <a:ext cx="573107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/>
          <p:nvPr>
            <p:ph idx="1" type="body"/>
          </p:nvPr>
        </p:nvSpPr>
        <p:spPr>
          <a:xfrm>
            <a:off x="1170538" y="2927563"/>
            <a:ext cx="2771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" sz="1300"/>
              <a:t>Os jogadores deverão gerenciar suas moedas de forma estratégica, sendo que a cada acerto recebe 10 moedas e a cada erro perde 10 moedas.</a:t>
            </a:r>
            <a:endParaRPr sz="1300"/>
          </a:p>
        </p:txBody>
      </p:sp>
      <p:sp>
        <p:nvSpPr>
          <p:cNvPr id="438" name="Google Shape;438;p29"/>
          <p:cNvSpPr txBox="1"/>
          <p:nvPr>
            <p:ph idx="2" type="body"/>
          </p:nvPr>
        </p:nvSpPr>
        <p:spPr>
          <a:xfrm>
            <a:off x="5054452" y="2927575"/>
            <a:ext cx="32184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" sz="1300"/>
              <a:t>Os jogadores deverão absorver as informações passadas sobre educação financeira para conseguirem desenvolver as resoluções.</a:t>
            </a:r>
            <a:endParaRPr sz="1300"/>
          </a:p>
        </p:txBody>
      </p:sp>
      <p:sp>
        <p:nvSpPr>
          <p:cNvPr id="439" name="Google Shape;439;p29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</a:pPr>
            <a:r>
              <a:rPr lang="es"/>
              <a:t>Desafios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0" name="Google Shape;440;p29"/>
          <p:cNvSpPr txBox="1"/>
          <p:nvPr>
            <p:ph idx="3" type="body"/>
          </p:nvPr>
        </p:nvSpPr>
        <p:spPr>
          <a:xfrm>
            <a:off x="1163678" y="2323914"/>
            <a:ext cx="27855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" sz="1800"/>
              <a:t>Gerenciamento de orçamento</a:t>
            </a:r>
            <a:endParaRPr sz="1800"/>
          </a:p>
        </p:txBody>
      </p:sp>
      <p:sp>
        <p:nvSpPr>
          <p:cNvPr id="441" name="Google Shape;441;p29"/>
          <p:cNvSpPr txBox="1"/>
          <p:nvPr>
            <p:ph idx="4" type="body"/>
          </p:nvPr>
        </p:nvSpPr>
        <p:spPr>
          <a:xfrm>
            <a:off x="5195741" y="2357514"/>
            <a:ext cx="2783745" cy="405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" sz="1800"/>
              <a:t>Entendimento</a:t>
            </a:r>
            <a:r>
              <a:rPr lang="es" sz="1800"/>
              <a:t> dos conceitos</a:t>
            </a:r>
            <a:endParaRPr sz="1800"/>
          </a:p>
        </p:txBody>
      </p:sp>
      <p:grpSp>
        <p:nvGrpSpPr>
          <p:cNvPr id="442" name="Google Shape;442;p29"/>
          <p:cNvGrpSpPr/>
          <p:nvPr/>
        </p:nvGrpSpPr>
        <p:grpSpPr>
          <a:xfrm>
            <a:off x="6415211" y="1759239"/>
            <a:ext cx="344805" cy="344804"/>
            <a:chOff x="7730298" y="3498437"/>
            <a:chExt cx="344805" cy="344804"/>
          </a:xfrm>
        </p:grpSpPr>
        <p:sp>
          <p:nvSpPr>
            <p:cNvPr id="443" name="Google Shape;443;p29"/>
            <p:cNvSpPr/>
            <p:nvPr/>
          </p:nvSpPr>
          <p:spPr>
            <a:xfrm>
              <a:off x="7791544" y="3559683"/>
              <a:ext cx="222313" cy="222313"/>
            </a:xfrm>
            <a:custGeom>
              <a:rect b="b" l="l" r="r" t="t"/>
              <a:pathLst>
                <a:path extrusionOk="0" h="222313" w="222313">
                  <a:moveTo>
                    <a:pt x="111046" y="-205"/>
                  </a:moveTo>
                  <a:cubicBezTo>
                    <a:pt x="49658" y="-205"/>
                    <a:pt x="-111" y="49564"/>
                    <a:pt x="-111" y="110952"/>
                  </a:cubicBezTo>
                  <a:cubicBezTo>
                    <a:pt x="-111" y="172341"/>
                    <a:pt x="49658" y="222109"/>
                    <a:pt x="111046" y="222109"/>
                  </a:cubicBezTo>
                  <a:cubicBezTo>
                    <a:pt x="172397" y="222109"/>
                    <a:pt x="222155" y="172398"/>
                    <a:pt x="222203" y="111047"/>
                  </a:cubicBezTo>
                  <a:cubicBezTo>
                    <a:pt x="222203" y="49640"/>
                    <a:pt x="172454" y="-148"/>
                    <a:pt x="111046" y="-205"/>
                  </a:cubicBezTo>
                  <a:close/>
                  <a:moveTo>
                    <a:pt x="60849" y="121239"/>
                  </a:moveTo>
                  <a:lnTo>
                    <a:pt x="40656" y="121239"/>
                  </a:lnTo>
                  <a:lnTo>
                    <a:pt x="40656" y="101522"/>
                  </a:lnTo>
                  <a:lnTo>
                    <a:pt x="60849" y="101522"/>
                  </a:lnTo>
                  <a:close/>
                  <a:moveTo>
                    <a:pt x="111332" y="101046"/>
                  </a:moveTo>
                  <a:cubicBezTo>
                    <a:pt x="128058" y="101160"/>
                    <a:pt x="141526" y="114819"/>
                    <a:pt x="141403" y="131545"/>
                  </a:cubicBezTo>
                  <a:cubicBezTo>
                    <a:pt x="141316" y="144223"/>
                    <a:pt x="133344" y="155500"/>
                    <a:pt x="121428" y="159815"/>
                  </a:cubicBezTo>
                  <a:lnTo>
                    <a:pt x="121428" y="181818"/>
                  </a:lnTo>
                  <a:lnTo>
                    <a:pt x="101235" y="181818"/>
                  </a:lnTo>
                  <a:lnTo>
                    <a:pt x="101235" y="159815"/>
                  </a:lnTo>
                  <a:cubicBezTo>
                    <a:pt x="89129" y="155539"/>
                    <a:pt x="81033" y="144080"/>
                    <a:pt x="81042" y="131240"/>
                  </a:cubicBezTo>
                  <a:lnTo>
                    <a:pt x="101235" y="131240"/>
                  </a:lnTo>
                  <a:cubicBezTo>
                    <a:pt x="101235" y="136812"/>
                    <a:pt x="105760" y="141337"/>
                    <a:pt x="111332" y="141337"/>
                  </a:cubicBezTo>
                  <a:cubicBezTo>
                    <a:pt x="116904" y="141337"/>
                    <a:pt x="121428" y="136812"/>
                    <a:pt x="121428" y="131240"/>
                  </a:cubicBezTo>
                  <a:cubicBezTo>
                    <a:pt x="121428" y="125668"/>
                    <a:pt x="116904" y="121144"/>
                    <a:pt x="111332" y="121144"/>
                  </a:cubicBezTo>
                  <a:cubicBezTo>
                    <a:pt x="94606" y="121030"/>
                    <a:pt x="81138" y="107371"/>
                    <a:pt x="81261" y="90645"/>
                  </a:cubicBezTo>
                  <a:cubicBezTo>
                    <a:pt x="81347" y="77967"/>
                    <a:pt x="89320" y="66689"/>
                    <a:pt x="101235" y="62375"/>
                  </a:cubicBezTo>
                  <a:lnTo>
                    <a:pt x="101235" y="40372"/>
                  </a:lnTo>
                  <a:lnTo>
                    <a:pt x="121428" y="40372"/>
                  </a:lnTo>
                  <a:lnTo>
                    <a:pt x="121428" y="62375"/>
                  </a:lnTo>
                  <a:cubicBezTo>
                    <a:pt x="133534" y="66651"/>
                    <a:pt x="141631" y="78110"/>
                    <a:pt x="141621" y="90950"/>
                  </a:cubicBezTo>
                  <a:lnTo>
                    <a:pt x="121428" y="90950"/>
                  </a:lnTo>
                  <a:cubicBezTo>
                    <a:pt x="121428" y="85377"/>
                    <a:pt x="116904" y="80853"/>
                    <a:pt x="111332" y="80853"/>
                  </a:cubicBezTo>
                  <a:cubicBezTo>
                    <a:pt x="105760" y="80853"/>
                    <a:pt x="101235" y="85377"/>
                    <a:pt x="101235" y="90950"/>
                  </a:cubicBezTo>
                  <a:cubicBezTo>
                    <a:pt x="101235" y="96522"/>
                    <a:pt x="105760" y="101046"/>
                    <a:pt x="111332" y="101046"/>
                  </a:cubicBezTo>
                  <a:close/>
                  <a:moveTo>
                    <a:pt x="182008" y="121239"/>
                  </a:moveTo>
                  <a:lnTo>
                    <a:pt x="161814" y="121239"/>
                  </a:lnTo>
                  <a:lnTo>
                    <a:pt x="161814" y="101522"/>
                  </a:lnTo>
                  <a:lnTo>
                    <a:pt x="182008" y="1015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730298" y="3498437"/>
              <a:ext cx="344805" cy="344804"/>
            </a:xfrm>
            <a:custGeom>
              <a:rect b="b" l="l" r="r" t="t"/>
              <a:pathLst>
                <a:path extrusionOk="0" h="344804" w="344805">
                  <a:moveTo>
                    <a:pt x="172292" y="-205"/>
                  </a:moveTo>
                  <a:cubicBezTo>
                    <a:pt x="77080" y="-205"/>
                    <a:pt x="-111" y="76986"/>
                    <a:pt x="-111" y="172198"/>
                  </a:cubicBezTo>
                  <a:cubicBezTo>
                    <a:pt x="-111" y="267410"/>
                    <a:pt x="77080" y="344600"/>
                    <a:pt x="172292" y="344600"/>
                  </a:cubicBezTo>
                  <a:cubicBezTo>
                    <a:pt x="267504" y="344600"/>
                    <a:pt x="344694" y="267410"/>
                    <a:pt x="344694" y="172198"/>
                  </a:cubicBezTo>
                  <a:cubicBezTo>
                    <a:pt x="344380" y="77110"/>
                    <a:pt x="267380" y="110"/>
                    <a:pt x="172292" y="-205"/>
                  </a:cubicBezTo>
                  <a:close/>
                  <a:moveTo>
                    <a:pt x="172292" y="303452"/>
                  </a:moveTo>
                  <a:cubicBezTo>
                    <a:pt x="99749" y="303452"/>
                    <a:pt x="40942" y="244645"/>
                    <a:pt x="40942" y="172103"/>
                  </a:cubicBezTo>
                  <a:cubicBezTo>
                    <a:pt x="40942" y="99560"/>
                    <a:pt x="99749" y="40753"/>
                    <a:pt x="172292" y="40753"/>
                  </a:cubicBezTo>
                  <a:cubicBezTo>
                    <a:pt x="244834" y="40753"/>
                    <a:pt x="303641" y="99560"/>
                    <a:pt x="303641" y="172103"/>
                  </a:cubicBezTo>
                  <a:cubicBezTo>
                    <a:pt x="303641" y="172169"/>
                    <a:pt x="303641" y="172226"/>
                    <a:pt x="303641" y="172293"/>
                  </a:cubicBezTo>
                  <a:cubicBezTo>
                    <a:pt x="303537" y="244759"/>
                    <a:pt x="244758" y="303452"/>
                    <a:pt x="172292" y="3034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445" name="Google Shape;445;p29"/>
          <p:cNvGrpSpPr/>
          <p:nvPr/>
        </p:nvGrpSpPr>
        <p:grpSpPr>
          <a:xfrm>
            <a:off x="2384365" y="1758217"/>
            <a:ext cx="344042" cy="344328"/>
            <a:chOff x="1071943" y="1304925"/>
            <a:chExt cx="344042" cy="344328"/>
          </a:xfrm>
        </p:grpSpPr>
        <p:sp>
          <p:nvSpPr>
            <p:cNvPr id="446" name="Google Shape;446;p29"/>
            <p:cNvSpPr/>
            <p:nvPr/>
          </p:nvSpPr>
          <p:spPr>
            <a:xfrm>
              <a:off x="1071943" y="1385506"/>
              <a:ext cx="344042" cy="263747"/>
            </a:xfrm>
            <a:custGeom>
              <a:rect b="b" l="l" r="r" t="t"/>
              <a:pathLst>
                <a:path extrusionOk="0" h="263747" w="344042">
                  <a:moveTo>
                    <a:pt x="301832" y="58088"/>
                  </a:moveTo>
                  <a:cubicBezTo>
                    <a:pt x="282429" y="34085"/>
                    <a:pt x="253254" y="20093"/>
                    <a:pt x="222393" y="19988"/>
                  </a:cubicBezTo>
                  <a:lnTo>
                    <a:pt x="121333" y="19988"/>
                  </a:lnTo>
                  <a:cubicBezTo>
                    <a:pt x="117066" y="19998"/>
                    <a:pt x="112808" y="20255"/>
                    <a:pt x="108569" y="20750"/>
                  </a:cubicBezTo>
                  <a:lnTo>
                    <a:pt x="107617" y="19798"/>
                  </a:lnTo>
                  <a:cubicBezTo>
                    <a:pt x="79651" y="-6872"/>
                    <a:pt x="35665" y="-6872"/>
                    <a:pt x="7700" y="19798"/>
                  </a:cubicBezTo>
                  <a:lnTo>
                    <a:pt x="556" y="26942"/>
                  </a:lnTo>
                  <a:lnTo>
                    <a:pt x="37989" y="64470"/>
                  </a:lnTo>
                  <a:cubicBezTo>
                    <a:pt x="34560" y="69557"/>
                    <a:pt x="31588" y="74948"/>
                    <a:pt x="29131" y="80567"/>
                  </a:cubicBezTo>
                  <a:lnTo>
                    <a:pt x="-111" y="80567"/>
                  </a:lnTo>
                  <a:lnTo>
                    <a:pt x="-111" y="161149"/>
                  </a:lnTo>
                  <a:lnTo>
                    <a:pt x="29512" y="161149"/>
                  </a:lnTo>
                  <a:cubicBezTo>
                    <a:pt x="39608" y="184399"/>
                    <a:pt x="58115" y="202973"/>
                    <a:pt x="81328" y="213155"/>
                  </a:cubicBezTo>
                  <a:lnTo>
                    <a:pt x="81328" y="263543"/>
                  </a:lnTo>
                  <a:lnTo>
                    <a:pt x="141907" y="263543"/>
                  </a:lnTo>
                  <a:lnTo>
                    <a:pt x="141907" y="221823"/>
                  </a:lnTo>
                  <a:lnTo>
                    <a:pt x="202581" y="221823"/>
                  </a:lnTo>
                  <a:lnTo>
                    <a:pt x="202581" y="263543"/>
                  </a:lnTo>
                  <a:lnTo>
                    <a:pt x="263160" y="263543"/>
                  </a:lnTo>
                  <a:lnTo>
                    <a:pt x="263160" y="212965"/>
                  </a:lnTo>
                  <a:cubicBezTo>
                    <a:pt x="299584" y="196858"/>
                    <a:pt x="323263" y="160968"/>
                    <a:pt x="323739" y="121144"/>
                  </a:cubicBezTo>
                  <a:cubicBezTo>
                    <a:pt x="323691" y="114734"/>
                    <a:pt x="322958" y="108342"/>
                    <a:pt x="321548" y="102094"/>
                  </a:cubicBezTo>
                  <a:cubicBezTo>
                    <a:pt x="335826" y="88873"/>
                    <a:pt x="343932" y="70299"/>
                    <a:pt x="343932" y="50849"/>
                  </a:cubicBezTo>
                  <a:lnTo>
                    <a:pt x="343932" y="26465"/>
                  </a:lnTo>
                  <a:lnTo>
                    <a:pt x="326692" y="43706"/>
                  </a:lnTo>
                  <a:cubicBezTo>
                    <a:pt x="319767" y="50535"/>
                    <a:pt x="311204" y="55488"/>
                    <a:pt x="301832" y="58088"/>
                  </a:cubicBezTo>
                  <a:close/>
                  <a:moveTo>
                    <a:pt x="101140" y="100951"/>
                  </a:moveTo>
                  <a:lnTo>
                    <a:pt x="80947" y="100951"/>
                  </a:lnTo>
                  <a:lnTo>
                    <a:pt x="80947" y="80758"/>
                  </a:lnTo>
                  <a:lnTo>
                    <a:pt x="101140" y="807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233868" y="1304925"/>
              <a:ext cx="20192" cy="40385"/>
            </a:xfrm>
            <a:custGeom>
              <a:rect b="b" l="l" r="r" t="t"/>
              <a:pathLst>
                <a:path extrusionOk="0" h="40385" w="20192">
                  <a:moveTo>
                    <a:pt x="-111" y="-205"/>
                  </a:moveTo>
                  <a:lnTo>
                    <a:pt x="20082" y="-205"/>
                  </a:lnTo>
                  <a:lnTo>
                    <a:pt x="20082" y="40181"/>
                  </a:lnTo>
                  <a:lnTo>
                    <a:pt x="-111" y="40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274254" y="1325118"/>
              <a:ext cx="20192" cy="40766"/>
            </a:xfrm>
            <a:custGeom>
              <a:rect b="b" l="l" r="r" t="t"/>
              <a:pathLst>
                <a:path extrusionOk="0" h="40766" w="20192">
                  <a:moveTo>
                    <a:pt x="-111" y="-205"/>
                  </a:moveTo>
                  <a:lnTo>
                    <a:pt x="20082" y="-205"/>
                  </a:lnTo>
                  <a:lnTo>
                    <a:pt x="20082" y="40562"/>
                  </a:lnTo>
                  <a:lnTo>
                    <a:pt x="-111" y="40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193386" y="1325118"/>
              <a:ext cx="20193" cy="40766"/>
            </a:xfrm>
            <a:custGeom>
              <a:rect b="b" l="l" r="r" t="t"/>
              <a:pathLst>
                <a:path extrusionOk="0" h="40766" w="20193">
                  <a:moveTo>
                    <a:pt x="-111" y="-205"/>
                  </a:moveTo>
                  <a:lnTo>
                    <a:pt x="20082" y="-205"/>
                  </a:lnTo>
                  <a:lnTo>
                    <a:pt x="20082" y="40562"/>
                  </a:lnTo>
                  <a:lnTo>
                    <a:pt x="-111" y="40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203768" y="1365498"/>
              <a:ext cx="80295" cy="20198"/>
            </a:xfrm>
            <a:custGeom>
              <a:rect b="b" l="l" r="r" t="t"/>
              <a:pathLst>
                <a:path extrusionOk="0" h="20198" w="80295">
                  <a:moveTo>
                    <a:pt x="-111" y="19994"/>
                  </a:moveTo>
                  <a:lnTo>
                    <a:pt x="80185" y="19994"/>
                  </a:lnTo>
                  <a:cubicBezTo>
                    <a:pt x="63716" y="-2180"/>
                    <a:pt x="32398" y="-6809"/>
                    <a:pt x="10224" y="9659"/>
                  </a:cubicBezTo>
                  <a:cubicBezTo>
                    <a:pt x="6290" y="12574"/>
                    <a:pt x="2813" y="16060"/>
                    <a:pt x="-111" y="19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cxnSp>
        <p:nvCxnSpPr>
          <p:cNvPr id="451" name="Google Shape;451;p29"/>
          <p:cNvCxnSpPr/>
          <p:nvPr/>
        </p:nvCxnSpPr>
        <p:spPr>
          <a:xfrm>
            <a:off x="2220753" y="2230096"/>
            <a:ext cx="6712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2" name="Google Shape;452;p29"/>
          <p:cNvCxnSpPr/>
          <p:nvPr/>
        </p:nvCxnSpPr>
        <p:spPr>
          <a:xfrm>
            <a:off x="6251980" y="2230096"/>
            <a:ext cx="6712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3" name="Google Shape;453;p29"/>
          <p:cNvGrpSpPr/>
          <p:nvPr/>
        </p:nvGrpSpPr>
        <p:grpSpPr>
          <a:xfrm>
            <a:off x="4470932" y="1199937"/>
            <a:ext cx="4385437" cy="3818665"/>
            <a:chOff x="4470932" y="1199937"/>
            <a:chExt cx="4385437" cy="3818665"/>
          </a:xfrm>
        </p:grpSpPr>
        <p:pic>
          <p:nvPicPr>
            <p:cNvPr id="454" name="Google Shape;45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824016">
              <a:off x="7969656" y="1305172"/>
              <a:ext cx="684043" cy="986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421322">
              <a:off x="5608262" y="3894797"/>
              <a:ext cx="846709" cy="998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456" name="Google Shape;45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-854561">
              <a:off x="8179023" y="3769384"/>
              <a:ext cx="497096" cy="379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457" name="Google Shape;457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470932" y="3769128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Google Shape;458;p29"/>
          <p:cNvGrpSpPr/>
          <p:nvPr/>
        </p:nvGrpSpPr>
        <p:grpSpPr>
          <a:xfrm>
            <a:off x="423194" y="1199937"/>
            <a:ext cx="7856050" cy="3553796"/>
            <a:chOff x="357279" y="1201700"/>
            <a:chExt cx="7856050" cy="3553796"/>
          </a:xfrm>
        </p:grpSpPr>
        <p:pic>
          <p:nvPicPr>
            <p:cNvPr descr="Un dibujo de una persona&#10;&#10;Descripción generada automáticamente con confianza baja" id="459" name="Google Shape;459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357279" y="1201700"/>
              <a:ext cx="494502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460" name="Google Shape;460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4313353" y="2825463"/>
              <a:ext cx="281272" cy="567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461" name="Google Shape;461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-7657263">
              <a:off x="7618892" y="4248632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2" name="Google Shape;462;p29"/>
          <p:cNvGrpSpPr/>
          <p:nvPr/>
        </p:nvGrpSpPr>
        <p:grpSpPr>
          <a:xfrm>
            <a:off x="423194" y="1469463"/>
            <a:ext cx="4308798" cy="3316215"/>
            <a:chOff x="350233" y="1452106"/>
            <a:chExt cx="4308798" cy="3316215"/>
          </a:xfrm>
        </p:grpSpPr>
        <p:pic>
          <p:nvPicPr>
            <p:cNvPr id="463" name="Google Shape;46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819168">
              <a:off x="1884288" y="3792620"/>
              <a:ext cx="822458" cy="89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464" name="Google Shape;464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350233" y="3905301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465" name="Google Shape;465;p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-2603885">
              <a:off x="494022" y="1594046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466" name="Google Shape;466;p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4176740" y="1495163"/>
              <a:ext cx="482291" cy="4730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7" name="Google Shape;467;p29"/>
          <p:cNvCxnSpPr/>
          <p:nvPr/>
        </p:nvCxnSpPr>
        <p:spPr>
          <a:xfrm flipH="1" rot="10800000">
            <a:off x="3397500" y="1140125"/>
            <a:ext cx="2349000" cy="3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type="title"/>
          </p:nvPr>
        </p:nvSpPr>
        <p:spPr>
          <a:xfrm>
            <a:off x="905900" y="1206150"/>
            <a:ext cx="32673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</a:pPr>
            <a:r>
              <a:rPr lang="es"/>
              <a:t>Falhas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3" name="Google Shape;473;p30"/>
          <p:cNvSpPr txBox="1"/>
          <p:nvPr>
            <p:ph idx="1" type="body"/>
          </p:nvPr>
        </p:nvSpPr>
        <p:spPr>
          <a:xfrm>
            <a:off x="905900" y="2054350"/>
            <a:ext cx="32673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33020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8400"/>
              <a:t>Não atingir as 50 moedas;</a:t>
            </a:r>
            <a:endParaRPr sz="8400"/>
          </a:p>
          <a:p>
            <a:pPr indent="-33020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8400"/>
              <a:t>Errar 3 vezes seguidas;</a:t>
            </a:r>
            <a:endParaRPr sz="8400"/>
          </a:p>
          <a:p>
            <a:pPr indent="-33020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8400"/>
              <a:t>Finalizar o jogo com saldo negativo.</a:t>
            </a:r>
            <a:endParaRPr/>
          </a:p>
        </p:txBody>
      </p:sp>
      <p:pic>
        <p:nvPicPr>
          <p:cNvPr id="474" name="Google Shape;474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25" l="0" r="0" t="2534"/>
          <a:stretch/>
        </p:blipFill>
        <p:spPr>
          <a:xfrm>
            <a:off x="4710158" y="920750"/>
            <a:ext cx="3478200" cy="3302100"/>
          </a:xfrm>
          <a:prstGeom prst="snip1Rect">
            <a:avLst>
              <a:gd fmla="val 32965" name="adj"/>
            </a:avLst>
          </a:prstGeom>
          <a:noFill/>
          <a:ln>
            <a:noFill/>
          </a:ln>
        </p:spPr>
      </p:pic>
      <p:cxnSp>
        <p:nvCxnSpPr>
          <p:cNvPr id="475" name="Google Shape;475;p30"/>
          <p:cNvCxnSpPr/>
          <p:nvPr/>
        </p:nvCxnSpPr>
        <p:spPr>
          <a:xfrm flipH="1" rot="10800000">
            <a:off x="1240550" y="1683225"/>
            <a:ext cx="2598000" cy="1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6" name="Google Shape;476;p30"/>
          <p:cNvGrpSpPr/>
          <p:nvPr/>
        </p:nvGrpSpPr>
        <p:grpSpPr>
          <a:xfrm>
            <a:off x="97529" y="-24417"/>
            <a:ext cx="8551919" cy="4759901"/>
            <a:chOff x="97529" y="-24417"/>
            <a:chExt cx="8551919" cy="4759901"/>
          </a:xfrm>
        </p:grpSpPr>
        <p:pic>
          <p:nvPicPr>
            <p:cNvPr id="477" name="Google Shape;477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280642">
              <a:off x="239705" y="50206"/>
              <a:ext cx="942714" cy="1021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6740812">
              <a:off x="7586825" y="-13902"/>
              <a:ext cx="684042" cy="986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6191990">
              <a:off x="7643540" y="3710290"/>
              <a:ext cx="846708" cy="998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480" name="Google Shape;480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24171">
              <a:off x="3831491" y="726510"/>
              <a:ext cx="497096" cy="3790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" name="Google Shape;481;p30"/>
          <p:cNvGrpSpPr/>
          <p:nvPr/>
        </p:nvGrpSpPr>
        <p:grpSpPr>
          <a:xfrm>
            <a:off x="1364102" y="983473"/>
            <a:ext cx="7601951" cy="4040612"/>
            <a:chOff x="1364102" y="983473"/>
            <a:chExt cx="7601951" cy="4040612"/>
          </a:xfrm>
        </p:grpSpPr>
        <p:pic>
          <p:nvPicPr>
            <p:cNvPr descr="Un dibujo de una persona&#10;&#10;Descripción generada automáticamente con confianza baja" id="482" name="Google Shape;482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8471550" y="983473"/>
              <a:ext cx="494503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483" name="Google Shape;483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346604">
              <a:off x="2305030" y="4444005"/>
              <a:ext cx="281271" cy="567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484" name="Google Shape;484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-7657262">
              <a:off x="4347818" y="1640351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485" name="Google Shape;485;p3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 rot="-1934745">
              <a:off x="1476773" y="4201296"/>
              <a:ext cx="365769" cy="528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Google Shape;486;p30"/>
          <p:cNvGrpSpPr/>
          <p:nvPr/>
        </p:nvGrpSpPr>
        <p:grpSpPr>
          <a:xfrm>
            <a:off x="3577545" y="158541"/>
            <a:ext cx="5476322" cy="4943281"/>
            <a:chOff x="3577545" y="158541"/>
            <a:chExt cx="5476322" cy="4943281"/>
          </a:xfrm>
        </p:grpSpPr>
        <p:pic>
          <p:nvPicPr>
            <p:cNvPr id="487" name="Google Shape;487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4732822">
              <a:off x="3682872" y="4166760"/>
              <a:ext cx="822458" cy="89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488" name="Google Shape;488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3624000" y="158541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489" name="Google Shape;489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440091">
              <a:off x="8441369" y="1836527"/>
              <a:ext cx="554865" cy="401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490" name="Google Shape;490;p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8054626" y="2747122"/>
              <a:ext cx="482292" cy="4730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30"/>
          <p:cNvSpPr txBox="1"/>
          <p:nvPr/>
        </p:nvSpPr>
        <p:spPr>
          <a:xfrm>
            <a:off x="4815700" y="3403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 txBox="1"/>
          <p:nvPr>
            <p:ph type="title"/>
          </p:nvPr>
        </p:nvSpPr>
        <p:spPr>
          <a:xfrm>
            <a:off x="2354550" y="1965075"/>
            <a:ext cx="44349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oppio One"/>
              <a:buNone/>
            </a:pPr>
            <a:r>
              <a:rPr lang="es"/>
              <a:t>Recompensas </a:t>
            </a:r>
            <a:r>
              <a:rPr lang="es"/>
              <a:t>do </a:t>
            </a:r>
            <a:r>
              <a:rPr lang="es">
                <a:solidFill>
                  <a:schemeClr val="accent1"/>
                </a:solidFill>
              </a:rPr>
              <a:t>Coin Quest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7" name="Google Shape;497;p31"/>
          <p:cNvSpPr txBox="1"/>
          <p:nvPr>
            <p:ph idx="2" type="body"/>
          </p:nvPr>
        </p:nvSpPr>
        <p:spPr>
          <a:xfrm>
            <a:off x="3822605" y="772522"/>
            <a:ext cx="14988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</a:pPr>
            <a:r>
              <a:rPr lang="es">
                <a:solidFill>
                  <a:schemeClr val="accent1"/>
                </a:solidFill>
              </a:rPr>
              <a:t>0</a:t>
            </a:r>
            <a:r>
              <a:rPr lang="es"/>
              <a:t>4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498" name="Google Shape;498;p31"/>
          <p:cNvCxnSpPr/>
          <p:nvPr/>
        </p:nvCxnSpPr>
        <p:spPr>
          <a:xfrm>
            <a:off x="4142509" y="1911221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9" name="Google Shape;499;p31"/>
          <p:cNvGrpSpPr/>
          <p:nvPr/>
        </p:nvGrpSpPr>
        <p:grpSpPr>
          <a:xfrm>
            <a:off x="2244784" y="357188"/>
            <a:ext cx="6224762" cy="4202686"/>
            <a:chOff x="2244784" y="357188"/>
            <a:chExt cx="6224762" cy="4202686"/>
          </a:xfrm>
        </p:grpSpPr>
        <p:pic>
          <p:nvPicPr>
            <p:cNvPr id="500" name="Google Shape;50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4540518">
              <a:off x="2384940" y="429491"/>
              <a:ext cx="942715" cy="1021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824028">
              <a:off x="6982962" y="1324071"/>
              <a:ext cx="684042" cy="986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901628" y="3561737"/>
              <a:ext cx="846709" cy="9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503" name="Google Shape;503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3729386">
              <a:off x="7913252" y="2540515"/>
              <a:ext cx="497096" cy="379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504" name="Google Shape;504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8048766" y="3163432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" name="Google Shape;505;p31"/>
          <p:cNvGrpSpPr/>
          <p:nvPr/>
        </p:nvGrpSpPr>
        <p:grpSpPr>
          <a:xfrm>
            <a:off x="1322208" y="184526"/>
            <a:ext cx="6307252" cy="4745825"/>
            <a:chOff x="1190408" y="175334"/>
            <a:chExt cx="6307252" cy="4745825"/>
          </a:xfrm>
        </p:grpSpPr>
        <p:pic>
          <p:nvPicPr>
            <p:cNvPr descr="Un dibujo de una persona&#10;&#10;Descripción generada automáticamente con confianza baja" id="506" name="Google Shape;506;p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90408" y="1956201"/>
              <a:ext cx="494503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507" name="Google Shape;507;p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2878661" y="4231901"/>
              <a:ext cx="281271" cy="567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508" name="Google Shape;508;p3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-7657262">
              <a:off x="5499285" y="4414295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509" name="Google Shape;509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7131893" y="175334"/>
              <a:ext cx="365767" cy="528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p31"/>
          <p:cNvGrpSpPr/>
          <p:nvPr/>
        </p:nvGrpSpPr>
        <p:grpSpPr>
          <a:xfrm>
            <a:off x="654258" y="422956"/>
            <a:ext cx="6390519" cy="4407864"/>
            <a:chOff x="654258" y="422956"/>
            <a:chExt cx="6390519" cy="4407864"/>
          </a:xfrm>
        </p:grpSpPr>
        <p:pic>
          <p:nvPicPr>
            <p:cNvPr id="511" name="Google Shape;51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954599">
              <a:off x="1617934" y="3788283"/>
              <a:ext cx="822459" cy="891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512" name="Google Shape;512;p3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654258" y="422956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513" name="Google Shape;513;p3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440091">
              <a:off x="6432279" y="782491"/>
              <a:ext cx="554865" cy="401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514" name="Google Shape;514;p3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1025261" y="2411818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515" name="Google Shape;515;p3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>
              <a:off x="919517" y="3620152"/>
              <a:ext cx="482292" cy="4730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</a:pPr>
            <a:r>
              <a:rPr lang="es"/>
              <a:t>Recompensas </a:t>
            </a:r>
            <a:r>
              <a:rPr lang="es">
                <a:solidFill>
                  <a:schemeClr val="accent1"/>
                </a:solidFill>
              </a:rPr>
              <a:t>do jogo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1" name="Google Shape;521;p32"/>
          <p:cNvSpPr txBox="1"/>
          <p:nvPr>
            <p:ph idx="1" type="body"/>
          </p:nvPr>
        </p:nvSpPr>
        <p:spPr>
          <a:xfrm>
            <a:off x="817925" y="3051630"/>
            <a:ext cx="2444540" cy="71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"/>
              <a:t>Conhecimento sobre planilhas de gastos.</a:t>
            </a:r>
            <a:endParaRPr/>
          </a:p>
        </p:txBody>
      </p:sp>
      <p:sp>
        <p:nvSpPr>
          <p:cNvPr id="522" name="Google Shape;522;p32"/>
          <p:cNvSpPr txBox="1"/>
          <p:nvPr>
            <p:ph idx="2" type="body"/>
          </p:nvPr>
        </p:nvSpPr>
        <p:spPr>
          <a:xfrm>
            <a:off x="3360177" y="3051630"/>
            <a:ext cx="2444540" cy="71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"/>
              <a:t>Conhecimento sobre bases de investimento e rendimentos.</a:t>
            </a:r>
            <a:endParaRPr/>
          </a:p>
        </p:txBody>
      </p:sp>
      <p:sp>
        <p:nvSpPr>
          <p:cNvPr id="523" name="Google Shape;523;p32"/>
          <p:cNvSpPr txBox="1"/>
          <p:nvPr>
            <p:ph idx="3" type="body"/>
          </p:nvPr>
        </p:nvSpPr>
        <p:spPr>
          <a:xfrm>
            <a:off x="907029" y="2637858"/>
            <a:ext cx="2266333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"/>
              <a:t>Autocontrole</a:t>
            </a:r>
            <a:endParaRPr/>
          </a:p>
        </p:txBody>
      </p:sp>
      <p:sp>
        <p:nvSpPr>
          <p:cNvPr id="524" name="Google Shape;524;p32"/>
          <p:cNvSpPr txBox="1"/>
          <p:nvPr>
            <p:ph idx="4" type="body"/>
          </p:nvPr>
        </p:nvSpPr>
        <p:spPr>
          <a:xfrm>
            <a:off x="3449281" y="2636180"/>
            <a:ext cx="2266333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"/>
              <a:t>Investimento</a:t>
            </a:r>
            <a:endParaRPr/>
          </a:p>
        </p:txBody>
      </p:sp>
      <p:sp>
        <p:nvSpPr>
          <p:cNvPr id="525" name="Google Shape;525;p32"/>
          <p:cNvSpPr txBox="1"/>
          <p:nvPr>
            <p:ph idx="5" type="body"/>
          </p:nvPr>
        </p:nvSpPr>
        <p:spPr>
          <a:xfrm>
            <a:off x="5902429" y="3051629"/>
            <a:ext cx="2444540" cy="71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"/>
              <a:t>Incentivo ao costume de poupar dinheiro cortando gastos.</a:t>
            </a:r>
            <a:endParaRPr/>
          </a:p>
        </p:txBody>
      </p:sp>
      <p:sp>
        <p:nvSpPr>
          <p:cNvPr id="526" name="Google Shape;526;p32"/>
          <p:cNvSpPr txBox="1"/>
          <p:nvPr>
            <p:ph idx="6" type="body"/>
          </p:nvPr>
        </p:nvSpPr>
        <p:spPr>
          <a:xfrm>
            <a:off x="5991533" y="2632030"/>
            <a:ext cx="2266333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"/>
              <a:t>Poupança</a:t>
            </a:r>
            <a:endParaRPr/>
          </a:p>
        </p:txBody>
      </p:sp>
      <p:cxnSp>
        <p:nvCxnSpPr>
          <p:cNvPr id="527" name="Google Shape;527;p32"/>
          <p:cNvCxnSpPr/>
          <p:nvPr/>
        </p:nvCxnSpPr>
        <p:spPr>
          <a:xfrm>
            <a:off x="1704562" y="2430987"/>
            <a:ext cx="6712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" name="Google Shape;528;p32"/>
          <p:cNvCxnSpPr/>
          <p:nvPr/>
        </p:nvCxnSpPr>
        <p:spPr>
          <a:xfrm>
            <a:off x="4246814" y="2430987"/>
            <a:ext cx="6712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9" name="Google Shape;529;p32"/>
          <p:cNvCxnSpPr/>
          <p:nvPr/>
        </p:nvCxnSpPr>
        <p:spPr>
          <a:xfrm>
            <a:off x="6789066" y="2430987"/>
            <a:ext cx="6712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30" name="Google Shape;530;p32"/>
          <p:cNvGrpSpPr/>
          <p:nvPr/>
        </p:nvGrpSpPr>
        <p:grpSpPr>
          <a:xfrm>
            <a:off x="142430" y="811754"/>
            <a:ext cx="8612035" cy="3839218"/>
            <a:chOff x="142430" y="811754"/>
            <a:chExt cx="8612035" cy="3839218"/>
          </a:xfrm>
        </p:grpSpPr>
        <p:pic>
          <p:nvPicPr>
            <p:cNvPr id="531" name="Google Shape;531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05873">
              <a:off x="212226" y="875345"/>
              <a:ext cx="942715" cy="1021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48139">
              <a:off x="7839100" y="1263541"/>
              <a:ext cx="684043" cy="986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533" name="Google Shape;533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24161">
              <a:off x="951716" y="4207284"/>
              <a:ext cx="497096" cy="379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534" name="Google Shape;534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5830877" y="3844800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5" name="Google Shape;535;p32"/>
          <p:cNvGrpSpPr/>
          <p:nvPr/>
        </p:nvGrpSpPr>
        <p:grpSpPr>
          <a:xfrm>
            <a:off x="2784137" y="1504213"/>
            <a:ext cx="6030920" cy="3231286"/>
            <a:chOff x="2775045" y="1492934"/>
            <a:chExt cx="6030920" cy="3231286"/>
          </a:xfrm>
        </p:grpSpPr>
        <p:pic>
          <p:nvPicPr>
            <p:cNvPr descr="Imagen que contiene Patrón de fondo&#10;&#10;Descripción generada automáticamente" id="536" name="Google Shape;536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8524693" y="2524103"/>
              <a:ext cx="281272" cy="567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537" name="Google Shape;537;p3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-7657263">
              <a:off x="5177614" y="4217356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538" name="Google Shape;538;p3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2775045" y="1492934"/>
              <a:ext cx="365768" cy="528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" name="Google Shape;539;p32"/>
          <p:cNvGrpSpPr/>
          <p:nvPr/>
        </p:nvGrpSpPr>
        <p:grpSpPr>
          <a:xfrm>
            <a:off x="276991" y="1714709"/>
            <a:ext cx="8353183" cy="3099245"/>
            <a:chOff x="-93430" y="1506747"/>
            <a:chExt cx="8353183" cy="3099245"/>
          </a:xfrm>
        </p:grpSpPr>
        <p:pic>
          <p:nvPicPr>
            <p:cNvPr id="540" name="Google Shape;54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2256402" y="3714765"/>
              <a:ext cx="822458" cy="89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541" name="Google Shape;541;p3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-93430" y="3582836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542" name="Google Shape;542;p3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7693343" y="3846873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543" name="Google Shape;543;p3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5345193" y="1506747"/>
              <a:ext cx="482291" cy="4730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4" name="Google Shape;544;p32"/>
          <p:cNvGrpSpPr/>
          <p:nvPr/>
        </p:nvGrpSpPr>
        <p:grpSpPr>
          <a:xfrm>
            <a:off x="1867524" y="1987427"/>
            <a:ext cx="344805" cy="344804"/>
            <a:chOff x="7730298" y="3498437"/>
            <a:chExt cx="344805" cy="344804"/>
          </a:xfrm>
        </p:grpSpPr>
        <p:sp>
          <p:nvSpPr>
            <p:cNvPr id="545" name="Google Shape;545;p32"/>
            <p:cNvSpPr/>
            <p:nvPr/>
          </p:nvSpPr>
          <p:spPr>
            <a:xfrm>
              <a:off x="7791544" y="3559683"/>
              <a:ext cx="222313" cy="222313"/>
            </a:xfrm>
            <a:custGeom>
              <a:rect b="b" l="l" r="r" t="t"/>
              <a:pathLst>
                <a:path extrusionOk="0" h="222313" w="222313">
                  <a:moveTo>
                    <a:pt x="111046" y="-205"/>
                  </a:moveTo>
                  <a:cubicBezTo>
                    <a:pt x="49658" y="-205"/>
                    <a:pt x="-111" y="49564"/>
                    <a:pt x="-111" y="110952"/>
                  </a:cubicBezTo>
                  <a:cubicBezTo>
                    <a:pt x="-111" y="172341"/>
                    <a:pt x="49658" y="222109"/>
                    <a:pt x="111046" y="222109"/>
                  </a:cubicBezTo>
                  <a:cubicBezTo>
                    <a:pt x="172397" y="222109"/>
                    <a:pt x="222155" y="172398"/>
                    <a:pt x="222203" y="111047"/>
                  </a:cubicBezTo>
                  <a:cubicBezTo>
                    <a:pt x="222203" y="49640"/>
                    <a:pt x="172454" y="-148"/>
                    <a:pt x="111046" y="-205"/>
                  </a:cubicBezTo>
                  <a:close/>
                  <a:moveTo>
                    <a:pt x="60849" y="121239"/>
                  </a:moveTo>
                  <a:lnTo>
                    <a:pt x="40656" y="121239"/>
                  </a:lnTo>
                  <a:lnTo>
                    <a:pt x="40656" y="101522"/>
                  </a:lnTo>
                  <a:lnTo>
                    <a:pt x="60849" y="101522"/>
                  </a:lnTo>
                  <a:close/>
                  <a:moveTo>
                    <a:pt x="111332" y="101046"/>
                  </a:moveTo>
                  <a:cubicBezTo>
                    <a:pt x="128058" y="101160"/>
                    <a:pt x="141526" y="114819"/>
                    <a:pt x="141403" y="131545"/>
                  </a:cubicBezTo>
                  <a:cubicBezTo>
                    <a:pt x="141316" y="144223"/>
                    <a:pt x="133344" y="155500"/>
                    <a:pt x="121428" y="159815"/>
                  </a:cubicBezTo>
                  <a:lnTo>
                    <a:pt x="121428" y="181818"/>
                  </a:lnTo>
                  <a:lnTo>
                    <a:pt x="101235" y="181818"/>
                  </a:lnTo>
                  <a:lnTo>
                    <a:pt x="101235" y="159815"/>
                  </a:lnTo>
                  <a:cubicBezTo>
                    <a:pt x="89129" y="155539"/>
                    <a:pt x="81033" y="144080"/>
                    <a:pt x="81042" y="131240"/>
                  </a:cubicBezTo>
                  <a:lnTo>
                    <a:pt x="101235" y="131240"/>
                  </a:lnTo>
                  <a:cubicBezTo>
                    <a:pt x="101235" y="136812"/>
                    <a:pt x="105760" y="141337"/>
                    <a:pt x="111332" y="141337"/>
                  </a:cubicBezTo>
                  <a:cubicBezTo>
                    <a:pt x="116904" y="141337"/>
                    <a:pt x="121428" y="136812"/>
                    <a:pt x="121428" y="131240"/>
                  </a:cubicBezTo>
                  <a:cubicBezTo>
                    <a:pt x="121428" y="125668"/>
                    <a:pt x="116904" y="121144"/>
                    <a:pt x="111332" y="121144"/>
                  </a:cubicBezTo>
                  <a:cubicBezTo>
                    <a:pt x="94606" y="121030"/>
                    <a:pt x="81138" y="107371"/>
                    <a:pt x="81261" y="90645"/>
                  </a:cubicBezTo>
                  <a:cubicBezTo>
                    <a:pt x="81347" y="77967"/>
                    <a:pt x="89320" y="66689"/>
                    <a:pt x="101235" y="62375"/>
                  </a:cubicBezTo>
                  <a:lnTo>
                    <a:pt x="101235" y="40372"/>
                  </a:lnTo>
                  <a:lnTo>
                    <a:pt x="121428" y="40372"/>
                  </a:lnTo>
                  <a:lnTo>
                    <a:pt x="121428" y="62375"/>
                  </a:lnTo>
                  <a:cubicBezTo>
                    <a:pt x="133534" y="66651"/>
                    <a:pt x="141631" y="78110"/>
                    <a:pt x="141621" y="90950"/>
                  </a:cubicBezTo>
                  <a:lnTo>
                    <a:pt x="121428" y="90950"/>
                  </a:lnTo>
                  <a:cubicBezTo>
                    <a:pt x="121428" y="85377"/>
                    <a:pt x="116904" y="80853"/>
                    <a:pt x="111332" y="80853"/>
                  </a:cubicBezTo>
                  <a:cubicBezTo>
                    <a:pt x="105760" y="80853"/>
                    <a:pt x="101235" y="85377"/>
                    <a:pt x="101235" y="90950"/>
                  </a:cubicBezTo>
                  <a:cubicBezTo>
                    <a:pt x="101235" y="96522"/>
                    <a:pt x="105760" y="101046"/>
                    <a:pt x="111332" y="101046"/>
                  </a:cubicBezTo>
                  <a:close/>
                  <a:moveTo>
                    <a:pt x="182008" y="121239"/>
                  </a:moveTo>
                  <a:lnTo>
                    <a:pt x="161814" y="121239"/>
                  </a:lnTo>
                  <a:lnTo>
                    <a:pt x="161814" y="101522"/>
                  </a:lnTo>
                  <a:lnTo>
                    <a:pt x="182008" y="1015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7730298" y="3498437"/>
              <a:ext cx="344805" cy="344804"/>
            </a:xfrm>
            <a:custGeom>
              <a:rect b="b" l="l" r="r" t="t"/>
              <a:pathLst>
                <a:path extrusionOk="0" h="344804" w="344805">
                  <a:moveTo>
                    <a:pt x="172292" y="-205"/>
                  </a:moveTo>
                  <a:cubicBezTo>
                    <a:pt x="77080" y="-205"/>
                    <a:pt x="-111" y="76986"/>
                    <a:pt x="-111" y="172198"/>
                  </a:cubicBezTo>
                  <a:cubicBezTo>
                    <a:pt x="-111" y="267410"/>
                    <a:pt x="77080" y="344600"/>
                    <a:pt x="172292" y="344600"/>
                  </a:cubicBezTo>
                  <a:cubicBezTo>
                    <a:pt x="267504" y="344600"/>
                    <a:pt x="344694" y="267410"/>
                    <a:pt x="344694" y="172198"/>
                  </a:cubicBezTo>
                  <a:cubicBezTo>
                    <a:pt x="344380" y="77110"/>
                    <a:pt x="267380" y="110"/>
                    <a:pt x="172292" y="-205"/>
                  </a:cubicBezTo>
                  <a:close/>
                  <a:moveTo>
                    <a:pt x="172292" y="303452"/>
                  </a:moveTo>
                  <a:cubicBezTo>
                    <a:pt x="99749" y="303452"/>
                    <a:pt x="40942" y="244645"/>
                    <a:pt x="40942" y="172103"/>
                  </a:cubicBezTo>
                  <a:cubicBezTo>
                    <a:pt x="40942" y="99560"/>
                    <a:pt x="99749" y="40753"/>
                    <a:pt x="172292" y="40753"/>
                  </a:cubicBezTo>
                  <a:cubicBezTo>
                    <a:pt x="244834" y="40753"/>
                    <a:pt x="303641" y="99560"/>
                    <a:pt x="303641" y="172103"/>
                  </a:cubicBezTo>
                  <a:cubicBezTo>
                    <a:pt x="303641" y="172169"/>
                    <a:pt x="303641" y="172226"/>
                    <a:pt x="303641" y="172293"/>
                  </a:cubicBezTo>
                  <a:cubicBezTo>
                    <a:pt x="303537" y="244759"/>
                    <a:pt x="244758" y="303452"/>
                    <a:pt x="172292" y="3034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4410432" y="1987653"/>
            <a:ext cx="344042" cy="344328"/>
            <a:chOff x="1071943" y="1304925"/>
            <a:chExt cx="344042" cy="344328"/>
          </a:xfrm>
        </p:grpSpPr>
        <p:sp>
          <p:nvSpPr>
            <p:cNvPr id="548" name="Google Shape;548;p32"/>
            <p:cNvSpPr/>
            <p:nvPr/>
          </p:nvSpPr>
          <p:spPr>
            <a:xfrm>
              <a:off x="1071943" y="1385506"/>
              <a:ext cx="344042" cy="263747"/>
            </a:xfrm>
            <a:custGeom>
              <a:rect b="b" l="l" r="r" t="t"/>
              <a:pathLst>
                <a:path extrusionOk="0" h="263747" w="344042">
                  <a:moveTo>
                    <a:pt x="301832" y="58088"/>
                  </a:moveTo>
                  <a:cubicBezTo>
                    <a:pt x="282429" y="34085"/>
                    <a:pt x="253254" y="20093"/>
                    <a:pt x="222393" y="19988"/>
                  </a:cubicBezTo>
                  <a:lnTo>
                    <a:pt x="121333" y="19988"/>
                  </a:lnTo>
                  <a:cubicBezTo>
                    <a:pt x="117066" y="19998"/>
                    <a:pt x="112808" y="20255"/>
                    <a:pt x="108569" y="20750"/>
                  </a:cubicBezTo>
                  <a:lnTo>
                    <a:pt x="107617" y="19798"/>
                  </a:lnTo>
                  <a:cubicBezTo>
                    <a:pt x="79651" y="-6872"/>
                    <a:pt x="35665" y="-6872"/>
                    <a:pt x="7700" y="19798"/>
                  </a:cubicBezTo>
                  <a:lnTo>
                    <a:pt x="556" y="26942"/>
                  </a:lnTo>
                  <a:lnTo>
                    <a:pt x="37989" y="64470"/>
                  </a:lnTo>
                  <a:cubicBezTo>
                    <a:pt x="34560" y="69557"/>
                    <a:pt x="31588" y="74948"/>
                    <a:pt x="29131" y="80567"/>
                  </a:cubicBezTo>
                  <a:lnTo>
                    <a:pt x="-111" y="80567"/>
                  </a:lnTo>
                  <a:lnTo>
                    <a:pt x="-111" y="161149"/>
                  </a:lnTo>
                  <a:lnTo>
                    <a:pt x="29512" y="161149"/>
                  </a:lnTo>
                  <a:cubicBezTo>
                    <a:pt x="39608" y="184399"/>
                    <a:pt x="58115" y="202973"/>
                    <a:pt x="81328" y="213155"/>
                  </a:cubicBezTo>
                  <a:lnTo>
                    <a:pt x="81328" y="263543"/>
                  </a:lnTo>
                  <a:lnTo>
                    <a:pt x="141907" y="263543"/>
                  </a:lnTo>
                  <a:lnTo>
                    <a:pt x="141907" y="221823"/>
                  </a:lnTo>
                  <a:lnTo>
                    <a:pt x="202581" y="221823"/>
                  </a:lnTo>
                  <a:lnTo>
                    <a:pt x="202581" y="263543"/>
                  </a:lnTo>
                  <a:lnTo>
                    <a:pt x="263160" y="263543"/>
                  </a:lnTo>
                  <a:lnTo>
                    <a:pt x="263160" y="212965"/>
                  </a:lnTo>
                  <a:cubicBezTo>
                    <a:pt x="299584" y="196858"/>
                    <a:pt x="323263" y="160968"/>
                    <a:pt x="323739" y="121144"/>
                  </a:cubicBezTo>
                  <a:cubicBezTo>
                    <a:pt x="323691" y="114734"/>
                    <a:pt x="322958" y="108342"/>
                    <a:pt x="321548" y="102094"/>
                  </a:cubicBezTo>
                  <a:cubicBezTo>
                    <a:pt x="335826" y="88873"/>
                    <a:pt x="343932" y="70299"/>
                    <a:pt x="343932" y="50849"/>
                  </a:cubicBezTo>
                  <a:lnTo>
                    <a:pt x="343932" y="26465"/>
                  </a:lnTo>
                  <a:lnTo>
                    <a:pt x="326692" y="43706"/>
                  </a:lnTo>
                  <a:cubicBezTo>
                    <a:pt x="319767" y="50535"/>
                    <a:pt x="311204" y="55488"/>
                    <a:pt x="301832" y="58088"/>
                  </a:cubicBezTo>
                  <a:close/>
                  <a:moveTo>
                    <a:pt x="101140" y="100951"/>
                  </a:moveTo>
                  <a:lnTo>
                    <a:pt x="80947" y="100951"/>
                  </a:lnTo>
                  <a:lnTo>
                    <a:pt x="80947" y="80758"/>
                  </a:lnTo>
                  <a:lnTo>
                    <a:pt x="101140" y="807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233868" y="1304925"/>
              <a:ext cx="20192" cy="40385"/>
            </a:xfrm>
            <a:custGeom>
              <a:rect b="b" l="l" r="r" t="t"/>
              <a:pathLst>
                <a:path extrusionOk="0" h="40385" w="20192">
                  <a:moveTo>
                    <a:pt x="-111" y="-205"/>
                  </a:moveTo>
                  <a:lnTo>
                    <a:pt x="20082" y="-205"/>
                  </a:lnTo>
                  <a:lnTo>
                    <a:pt x="20082" y="40181"/>
                  </a:lnTo>
                  <a:lnTo>
                    <a:pt x="-111" y="401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1274254" y="1325118"/>
              <a:ext cx="20192" cy="40766"/>
            </a:xfrm>
            <a:custGeom>
              <a:rect b="b" l="l" r="r" t="t"/>
              <a:pathLst>
                <a:path extrusionOk="0" h="40766" w="20192">
                  <a:moveTo>
                    <a:pt x="-111" y="-205"/>
                  </a:moveTo>
                  <a:lnTo>
                    <a:pt x="20082" y="-205"/>
                  </a:lnTo>
                  <a:lnTo>
                    <a:pt x="20082" y="40562"/>
                  </a:lnTo>
                  <a:lnTo>
                    <a:pt x="-111" y="40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1193386" y="1325118"/>
              <a:ext cx="20193" cy="40766"/>
            </a:xfrm>
            <a:custGeom>
              <a:rect b="b" l="l" r="r" t="t"/>
              <a:pathLst>
                <a:path extrusionOk="0" h="40766" w="20193">
                  <a:moveTo>
                    <a:pt x="-111" y="-205"/>
                  </a:moveTo>
                  <a:lnTo>
                    <a:pt x="20082" y="-205"/>
                  </a:lnTo>
                  <a:lnTo>
                    <a:pt x="20082" y="40562"/>
                  </a:lnTo>
                  <a:lnTo>
                    <a:pt x="-111" y="405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203768" y="1365498"/>
              <a:ext cx="80295" cy="20198"/>
            </a:xfrm>
            <a:custGeom>
              <a:rect b="b" l="l" r="r" t="t"/>
              <a:pathLst>
                <a:path extrusionOk="0" h="20198" w="80295">
                  <a:moveTo>
                    <a:pt x="-111" y="19994"/>
                  </a:moveTo>
                  <a:lnTo>
                    <a:pt x="80185" y="19994"/>
                  </a:lnTo>
                  <a:cubicBezTo>
                    <a:pt x="63716" y="-2180"/>
                    <a:pt x="32398" y="-6809"/>
                    <a:pt x="10224" y="9659"/>
                  </a:cubicBezTo>
                  <a:cubicBezTo>
                    <a:pt x="6290" y="12574"/>
                    <a:pt x="2813" y="16060"/>
                    <a:pt x="-111" y="19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553" name="Google Shape;553;p32"/>
          <p:cNvGrpSpPr/>
          <p:nvPr/>
        </p:nvGrpSpPr>
        <p:grpSpPr>
          <a:xfrm>
            <a:off x="6952569" y="1987467"/>
            <a:ext cx="344899" cy="344710"/>
            <a:chOff x="2538793" y="2944177"/>
            <a:chExt cx="344899" cy="344710"/>
          </a:xfrm>
        </p:grpSpPr>
        <p:sp>
          <p:nvSpPr>
            <p:cNvPr id="554" name="Google Shape;554;p32"/>
            <p:cNvSpPr/>
            <p:nvPr/>
          </p:nvSpPr>
          <p:spPr>
            <a:xfrm>
              <a:off x="2559462" y="2944177"/>
              <a:ext cx="303180" cy="182030"/>
            </a:xfrm>
            <a:custGeom>
              <a:rect b="b" l="l" r="r" t="t"/>
              <a:pathLst>
                <a:path extrusionOk="0" h="182030" w="303180">
                  <a:moveTo>
                    <a:pt x="303070" y="60374"/>
                  </a:moveTo>
                  <a:lnTo>
                    <a:pt x="303070" y="-205"/>
                  </a:lnTo>
                  <a:lnTo>
                    <a:pt x="242491" y="-205"/>
                  </a:lnTo>
                  <a:lnTo>
                    <a:pt x="242491" y="19988"/>
                  </a:lnTo>
                  <a:lnTo>
                    <a:pt x="268589" y="19988"/>
                  </a:lnTo>
                  <a:lnTo>
                    <a:pt x="225155" y="63422"/>
                  </a:lnTo>
                  <a:cubicBezTo>
                    <a:pt x="221126" y="61431"/>
                    <a:pt x="216697" y="60384"/>
                    <a:pt x="212201" y="60374"/>
                  </a:cubicBezTo>
                  <a:cubicBezTo>
                    <a:pt x="195580" y="60260"/>
                    <a:pt x="182007" y="73643"/>
                    <a:pt x="181893" y="90264"/>
                  </a:cubicBezTo>
                  <a:cubicBezTo>
                    <a:pt x="181864" y="94922"/>
                    <a:pt x="182912" y="99531"/>
                    <a:pt x="184960" y="103713"/>
                  </a:cubicBezTo>
                  <a:lnTo>
                    <a:pt x="164576" y="124001"/>
                  </a:lnTo>
                  <a:cubicBezTo>
                    <a:pt x="156433" y="119858"/>
                    <a:pt x="146812" y="119858"/>
                    <a:pt x="138668" y="124001"/>
                  </a:cubicBezTo>
                  <a:lnTo>
                    <a:pt x="118285" y="103713"/>
                  </a:lnTo>
                  <a:cubicBezTo>
                    <a:pt x="125667" y="88645"/>
                    <a:pt x="119428" y="70442"/>
                    <a:pt x="104359" y="63060"/>
                  </a:cubicBezTo>
                  <a:cubicBezTo>
                    <a:pt x="89291" y="55678"/>
                    <a:pt x="71088" y="61917"/>
                    <a:pt x="63707" y="76986"/>
                  </a:cubicBezTo>
                  <a:cubicBezTo>
                    <a:pt x="59582" y="85415"/>
                    <a:pt x="59582" y="95283"/>
                    <a:pt x="63707" y="103713"/>
                  </a:cubicBezTo>
                  <a:lnTo>
                    <a:pt x="43418" y="124001"/>
                  </a:lnTo>
                  <a:cubicBezTo>
                    <a:pt x="39332" y="122068"/>
                    <a:pt x="34884" y="121030"/>
                    <a:pt x="30369" y="120953"/>
                  </a:cubicBezTo>
                  <a:cubicBezTo>
                    <a:pt x="13586" y="120896"/>
                    <a:pt x="-54" y="134460"/>
                    <a:pt x="-111" y="151243"/>
                  </a:cubicBezTo>
                  <a:cubicBezTo>
                    <a:pt x="-168" y="168026"/>
                    <a:pt x="13396" y="181666"/>
                    <a:pt x="30179" y="181723"/>
                  </a:cubicBezTo>
                  <a:cubicBezTo>
                    <a:pt x="46962" y="181770"/>
                    <a:pt x="60602" y="168216"/>
                    <a:pt x="60658" y="151433"/>
                  </a:cubicBezTo>
                  <a:cubicBezTo>
                    <a:pt x="60658" y="151405"/>
                    <a:pt x="60658" y="151367"/>
                    <a:pt x="60658" y="151338"/>
                  </a:cubicBezTo>
                  <a:cubicBezTo>
                    <a:pt x="60620" y="146823"/>
                    <a:pt x="59611" y="142375"/>
                    <a:pt x="57706" y="138289"/>
                  </a:cubicBezTo>
                  <a:lnTo>
                    <a:pt x="77994" y="118000"/>
                  </a:lnTo>
                  <a:cubicBezTo>
                    <a:pt x="82080" y="119906"/>
                    <a:pt x="86528" y="120915"/>
                    <a:pt x="91043" y="120953"/>
                  </a:cubicBezTo>
                  <a:cubicBezTo>
                    <a:pt x="95520" y="120915"/>
                    <a:pt x="99940" y="119906"/>
                    <a:pt x="103997" y="118000"/>
                  </a:cubicBezTo>
                  <a:lnTo>
                    <a:pt x="124381" y="138289"/>
                  </a:lnTo>
                  <a:cubicBezTo>
                    <a:pt x="117066" y="153338"/>
                    <a:pt x="123333" y="171455"/>
                    <a:pt x="138383" y="178770"/>
                  </a:cubicBezTo>
                  <a:cubicBezTo>
                    <a:pt x="153423" y="186085"/>
                    <a:pt x="171549" y="179818"/>
                    <a:pt x="178864" y="164768"/>
                  </a:cubicBezTo>
                  <a:cubicBezTo>
                    <a:pt x="182931" y="156415"/>
                    <a:pt x="182931" y="146652"/>
                    <a:pt x="178864" y="138289"/>
                  </a:cubicBezTo>
                  <a:lnTo>
                    <a:pt x="199247" y="118000"/>
                  </a:lnTo>
                  <a:cubicBezTo>
                    <a:pt x="203295" y="119915"/>
                    <a:pt x="207725" y="120925"/>
                    <a:pt x="212201" y="120953"/>
                  </a:cubicBezTo>
                  <a:cubicBezTo>
                    <a:pt x="228927" y="120953"/>
                    <a:pt x="242491" y="107390"/>
                    <a:pt x="242491" y="90664"/>
                  </a:cubicBezTo>
                  <a:cubicBezTo>
                    <a:pt x="242462" y="86168"/>
                    <a:pt x="241424" y="81739"/>
                    <a:pt x="239443" y="77710"/>
                  </a:cubicBezTo>
                  <a:lnTo>
                    <a:pt x="282877" y="34276"/>
                  </a:lnTo>
                  <a:lnTo>
                    <a:pt x="282877" y="603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2782061" y="3257931"/>
              <a:ext cx="101631" cy="30956"/>
            </a:xfrm>
            <a:custGeom>
              <a:rect b="b" l="l" r="r" t="t"/>
              <a:pathLst>
                <a:path extrusionOk="0" h="30956" w="101631">
                  <a:moveTo>
                    <a:pt x="-111" y="-205"/>
                  </a:moveTo>
                  <a:lnTo>
                    <a:pt x="101521" y="-205"/>
                  </a:lnTo>
                  <a:lnTo>
                    <a:pt x="101521" y="30752"/>
                  </a:lnTo>
                  <a:lnTo>
                    <a:pt x="-111" y="307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82061" y="3207448"/>
              <a:ext cx="101631" cy="30289"/>
            </a:xfrm>
            <a:custGeom>
              <a:rect b="b" l="l" r="r" t="t"/>
              <a:pathLst>
                <a:path extrusionOk="0" h="30289" w="101631">
                  <a:moveTo>
                    <a:pt x="-111" y="-205"/>
                  </a:moveTo>
                  <a:lnTo>
                    <a:pt x="101521" y="-205"/>
                  </a:lnTo>
                  <a:lnTo>
                    <a:pt x="101521" y="30085"/>
                  </a:lnTo>
                  <a:lnTo>
                    <a:pt x="-111" y="300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2782061" y="3156585"/>
              <a:ext cx="101631" cy="30956"/>
            </a:xfrm>
            <a:custGeom>
              <a:rect b="b" l="l" r="r" t="t"/>
              <a:pathLst>
                <a:path extrusionOk="0" h="30956" w="101631">
                  <a:moveTo>
                    <a:pt x="-111" y="-205"/>
                  </a:moveTo>
                  <a:lnTo>
                    <a:pt x="101521" y="-205"/>
                  </a:lnTo>
                  <a:lnTo>
                    <a:pt x="101521" y="30752"/>
                  </a:lnTo>
                  <a:lnTo>
                    <a:pt x="-111" y="307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660903" y="3156585"/>
              <a:ext cx="100965" cy="30956"/>
            </a:xfrm>
            <a:custGeom>
              <a:rect b="b" l="l" r="r" t="t"/>
              <a:pathLst>
                <a:path extrusionOk="0" h="30956" w="100965">
                  <a:moveTo>
                    <a:pt x="-111" y="-205"/>
                  </a:moveTo>
                  <a:lnTo>
                    <a:pt x="100854" y="-205"/>
                  </a:lnTo>
                  <a:lnTo>
                    <a:pt x="100854" y="30752"/>
                  </a:lnTo>
                  <a:lnTo>
                    <a:pt x="-111" y="307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2782061" y="3105816"/>
              <a:ext cx="101631" cy="30289"/>
            </a:xfrm>
            <a:custGeom>
              <a:rect b="b" l="l" r="r" t="t"/>
              <a:pathLst>
                <a:path extrusionOk="0" h="30289" w="101631">
                  <a:moveTo>
                    <a:pt x="-111" y="-205"/>
                  </a:moveTo>
                  <a:lnTo>
                    <a:pt x="101521" y="-205"/>
                  </a:lnTo>
                  <a:lnTo>
                    <a:pt x="101521" y="30085"/>
                  </a:lnTo>
                  <a:lnTo>
                    <a:pt x="-111" y="300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2538793" y="3257931"/>
              <a:ext cx="101917" cy="30956"/>
            </a:xfrm>
            <a:custGeom>
              <a:rect b="b" l="l" r="r" t="t"/>
              <a:pathLst>
                <a:path extrusionOk="0" h="30956" w="101917">
                  <a:moveTo>
                    <a:pt x="-111" y="-205"/>
                  </a:moveTo>
                  <a:lnTo>
                    <a:pt x="101807" y="-205"/>
                  </a:lnTo>
                  <a:lnTo>
                    <a:pt x="101807" y="30752"/>
                  </a:lnTo>
                  <a:lnTo>
                    <a:pt x="-111" y="307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2538793" y="3207448"/>
              <a:ext cx="101917" cy="30289"/>
            </a:xfrm>
            <a:custGeom>
              <a:rect b="b" l="l" r="r" t="t"/>
              <a:pathLst>
                <a:path extrusionOk="0" h="30289" w="101917">
                  <a:moveTo>
                    <a:pt x="-111" y="-205"/>
                  </a:moveTo>
                  <a:lnTo>
                    <a:pt x="101807" y="-205"/>
                  </a:lnTo>
                  <a:lnTo>
                    <a:pt x="101807" y="30085"/>
                  </a:lnTo>
                  <a:lnTo>
                    <a:pt x="-111" y="300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2660903" y="3257931"/>
              <a:ext cx="100965" cy="30956"/>
            </a:xfrm>
            <a:custGeom>
              <a:rect b="b" l="l" r="r" t="t"/>
              <a:pathLst>
                <a:path extrusionOk="0" h="30956" w="100965">
                  <a:moveTo>
                    <a:pt x="-111" y="-205"/>
                  </a:moveTo>
                  <a:lnTo>
                    <a:pt x="100854" y="-205"/>
                  </a:lnTo>
                  <a:lnTo>
                    <a:pt x="100854" y="30752"/>
                  </a:lnTo>
                  <a:lnTo>
                    <a:pt x="-111" y="307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2660903" y="3207448"/>
              <a:ext cx="100965" cy="30289"/>
            </a:xfrm>
            <a:custGeom>
              <a:rect b="b" l="l" r="r" t="t"/>
              <a:pathLst>
                <a:path extrusionOk="0" h="30289" w="100965">
                  <a:moveTo>
                    <a:pt x="-111" y="-205"/>
                  </a:moveTo>
                  <a:lnTo>
                    <a:pt x="100854" y="-205"/>
                  </a:lnTo>
                  <a:lnTo>
                    <a:pt x="100854" y="30085"/>
                  </a:lnTo>
                  <a:lnTo>
                    <a:pt x="-111" y="300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cxnSp>
        <p:nvCxnSpPr>
          <p:cNvPr id="564" name="Google Shape;564;p32"/>
          <p:cNvCxnSpPr/>
          <p:nvPr/>
        </p:nvCxnSpPr>
        <p:spPr>
          <a:xfrm flipH="1" rot="10800000">
            <a:off x="3200037" y="1196125"/>
            <a:ext cx="25071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3"/>
          <p:cNvSpPr txBox="1"/>
          <p:nvPr>
            <p:ph type="title"/>
          </p:nvPr>
        </p:nvSpPr>
        <p:spPr>
          <a:xfrm>
            <a:off x="2096387" y="237200"/>
            <a:ext cx="51948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Doppio One"/>
              <a:buNone/>
            </a:pPr>
            <a:r>
              <a:rPr lang="es" sz="3500">
                <a:solidFill>
                  <a:schemeClr val="accent1"/>
                </a:solidFill>
              </a:rPr>
              <a:t>Fim da apresentação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570" name="Google Shape;570;p33"/>
          <p:cNvSpPr txBox="1"/>
          <p:nvPr/>
        </p:nvSpPr>
        <p:spPr>
          <a:xfrm>
            <a:off x="3072000" y="4259197"/>
            <a:ext cx="3000000" cy="331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None/>
            </a:pPr>
            <a:r>
              <a:t/>
            </a:r>
            <a:endParaRPr sz="1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71" name="Google Shape;571;p33"/>
          <p:cNvGrpSpPr/>
          <p:nvPr/>
        </p:nvGrpSpPr>
        <p:grpSpPr>
          <a:xfrm>
            <a:off x="488648" y="120275"/>
            <a:ext cx="8410285" cy="4159178"/>
            <a:chOff x="505972" y="77316"/>
            <a:chExt cx="8410285" cy="4159178"/>
          </a:xfrm>
        </p:grpSpPr>
        <p:pic>
          <p:nvPicPr>
            <p:cNvPr id="572" name="Google Shape;57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00910" y="1820037"/>
              <a:ext cx="942715" cy="1021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824016">
              <a:off x="7501544" y="168090"/>
              <a:ext cx="590047" cy="851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" name="Google Shape;574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3905946">
              <a:off x="7861976" y="3143295"/>
              <a:ext cx="846709" cy="998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575" name="Google Shape;575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24161">
              <a:off x="550659" y="1772596"/>
              <a:ext cx="497096" cy="3790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6" name="Google Shape;576;p33"/>
          <p:cNvGrpSpPr/>
          <p:nvPr/>
        </p:nvGrpSpPr>
        <p:grpSpPr>
          <a:xfrm>
            <a:off x="1612429" y="1115194"/>
            <a:ext cx="7150080" cy="3806343"/>
            <a:chOff x="1612429" y="1115194"/>
            <a:chExt cx="7150080" cy="3806343"/>
          </a:xfrm>
        </p:grpSpPr>
        <p:pic>
          <p:nvPicPr>
            <p:cNvPr descr="Un dibujo de una persona&#10;&#10;Descripción generada automáticamente con confianza baja" id="577" name="Google Shape;577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8268007" y="1115194"/>
              <a:ext cx="494502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578" name="Google Shape;578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633546">
              <a:off x="6906716" y="2717816"/>
              <a:ext cx="281272" cy="567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579" name="Google Shape;579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-7657263">
              <a:off x="7265508" y="4414673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580" name="Google Shape;580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1612429" y="3613941"/>
              <a:ext cx="365768" cy="528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1" name="Google Shape;581;p33"/>
          <p:cNvGrpSpPr/>
          <p:nvPr/>
        </p:nvGrpSpPr>
        <p:grpSpPr>
          <a:xfrm>
            <a:off x="469936" y="501558"/>
            <a:ext cx="8251709" cy="4399136"/>
            <a:chOff x="364217" y="563052"/>
            <a:chExt cx="8251709" cy="4399136"/>
          </a:xfrm>
        </p:grpSpPr>
        <p:pic>
          <p:nvPicPr>
            <p:cNvPr id="582" name="Google Shape;58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64217" y="3144448"/>
              <a:ext cx="822458" cy="89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583" name="Google Shape;583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676260" y="563052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584" name="Google Shape;584;p3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6155293">
              <a:off x="1625797" y="4447031"/>
              <a:ext cx="554864" cy="4013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585" name="Google Shape;585;p3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8049516" y="1538236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586" name="Google Shape;586;p3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6643395" y="1929775"/>
              <a:ext cx="482291" cy="4730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7" name="Google Shape;587;p33"/>
          <p:cNvCxnSpPr/>
          <p:nvPr/>
        </p:nvCxnSpPr>
        <p:spPr>
          <a:xfrm flipH="1" rot="10800000">
            <a:off x="1968037" y="1036197"/>
            <a:ext cx="5194800" cy="23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88" name="Google Shape;588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268773" y="3778850"/>
            <a:ext cx="46540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3"/>
          <p:cNvSpPr/>
          <p:nvPr/>
        </p:nvSpPr>
        <p:spPr>
          <a:xfrm>
            <a:off x="5120050" y="3211243"/>
            <a:ext cx="420022" cy="342572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90" name="Google Shape;590;p3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37337" y="1778801"/>
            <a:ext cx="3712877" cy="24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</a:pPr>
            <a:r>
              <a:rPr lang="es"/>
              <a:t>Tópicos do </a:t>
            </a:r>
            <a:r>
              <a:rPr lang="es">
                <a:solidFill>
                  <a:schemeClr val="accent1"/>
                </a:solidFill>
              </a:rPr>
              <a:t>jogo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878441" y="2111465"/>
            <a:ext cx="2269875" cy="42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"/>
              <a:t>Apresentação do jogo e seu propósito.</a:t>
            </a:r>
            <a:endParaRPr/>
          </a:p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1878441" y="1691487"/>
            <a:ext cx="2550242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"/>
              <a:t>Introdução</a:t>
            </a:r>
            <a:endParaRPr/>
          </a:p>
        </p:txBody>
      </p:sp>
      <p:sp>
        <p:nvSpPr>
          <p:cNvPr id="183" name="Google Shape;183;p21"/>
          <p:cNvSpPr txBox="1"/>
          <p:nvPr>
            <p:ph idx="3" type="body"/>
          </p:nvPr>
        </p:nvSpPr>
        <p:spPr>
          <a:xfrm>
            <a:off x="988965" y="1571402"/>
            <a:ext cx="889474" cy="63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84" name="Google Shape;184;p21"/>
          <p:cNvSpPr txBox="1"/>
          <p:nvPr>
            <p:ph idx="4" type="body"/>
          </p:nvPr>
        </p:nvSpPr>
        <p:spPr>
          <a:xfrm>
            <a:off x="5650343" y="2111465"/>
            <a:ext cx="2269875" cy="42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"/>
              <a:t>Explicação sobre os níveis.</a:t>
            </a:r>
            <a:endParaRPr/>
          </a:p>
        </p:txBody>
      </p:sp>
      <p:sp>
        <p:nvSpPr>
          <p:cNvPr id="185" name="Google Shape;185;p21"/>
          <p:cNvSpPr txBox="1"/>
          <p:nvPr>
            <p:ph idx="5" type="body"/>
          </p:nvPr>
        </p:nvSpPr>
        <p:spPr>
          <a:xfrm>
            <a:off x="5650343" y="1691487"/>
            <a:ext cx="2550242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"/>
              <a:t>Estrutura</a:t>
            </a:r>
            <a:endParaRPr/>
          </a:p>
        </p:txBody>
      </p:sp>
      <p:sp>
        <p:nvSpPr>
          <p:cNvPr id="186" name="Google Shape;186;p21"/>
          <p:cNvSpPr txBox="1"/>
          <p:nvPr>
            <p:ph idx="6" type="body"/>
          </p:nvPr>
        </p:nvSpPr>
        <p:spPr>
          <a:xfrm>
            <a:off x="4756761" y="1571402"/>
            <a:ext cx="889474" cy="637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87" name="Google Shape;187;p21"/>
          <p:cNvSpPr txBox="1"/>
          <p:nvPr>
            <p:ph idx="7" type="body"/>
          </p:nvPr>
        </p:nvSpPr>
        <p:spPr>
          <a:xfrm>
            <a:off x="5650341" y="3573943"/>
            <a:ext cx="2269875" cy="446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"/>
              <a:t>Detalhamentos dos benefícios recebidos.</a:t>
            </a:r>
            <a:endParaRPr/>
          </a:p>
        </p:txBody>
      </p:sp>
      <p:sp>
        <p:nvSpPr>
          <p:cNvPr id="188" name="Google Shape;188;p21"/>
          <p:cNvSpPr txBox="1"/>
          <p:nvPr>
            <p:ph idx="8" type="body"/>
          </p:nvPr>
        </p:nvSpPr>
        <p:spPr>
          <a:xfrm>
            <a:off x="5650341" y="3160835"/>
            <a:ext cx="2550242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"/>
              <a:t>Recompensas</a:t>
            </a:r>
            <a:endParaRPr/>
          </a:p>
        </p:txBody>
      </p:sp>
      <p:sp>
        <p:nvSpPr>
          <p:cNvPr id="189" name="Google Shape;189;p21"/>
          <p:cNvSpPr txBox="1"/>
          <p:nvPr>
            <p:ph idx="9" type="body"/>
          </p:nvPr>
        </p:nvSpPr>
        <p:spPr>
          <a:xfrm>
            <a:off x="4756759" y="3033875"/>
            <a:ext cx="889474" cy="637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90" name="Google Shape;190;p21"/>
          <p:cNvSpPr txBox="1"/>
          <p:nvPr>
            <p:ph idx="13" type="body"/>
          </p:nvPr>
        </p:nvSpPr>
        <p:spPr>
          <a:xfrm>
            <a:off x="1878441" y="3573943"/>
            <a:ext cx="2269875" cy="446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s"/>
              <a:t>Detalhamentos das dificuldades presentes.</a:t>
            </a:r>
            <a:endParaRPr/>
          </a:p>
        </p:txBody>
      </p:sp>
      <p:sp>
        <p:nvSpPr>
          <p:cNvPr id="191" name="Google Shape;191;p21"/>
          <p:cNvSpPr txBox="1"/>
          <p:nvPr>
            <p:ph idx="14" type="body"/>
          </p:nvPr>
        </p:nvSpPr>
        <p:spPr>
          <a:xfrm>
            <a:off x="1878441" y="3160835"/>
            <a:ext cx="2550242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"/>
              <a:t>Desafios</a:t>
            </a:r>
            <a:endParaRPr/>
          </a:p>
        </p:txBody>
      </p:sp>
      <p:sp>
        <p:nvSpPr>
          <p:cNvPr id="192" name="Google Shape;192;p21"/>
          <p:cNvSpPr txBox="1"/>
          <p:nvPr>
            <p:ph idx="15" type="body"/>
          </p:nvPr>
        </p:nvSpPr>
        <p:spPr>
          <a:xfrm>
            <a:off x="981027" y="3032693"/>
            <a:ext cx="889474" cy="63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s"/>
              <a:t>03</a:t>
            </a:r>
            <a:endParaRPr/>
          </a:p>
        </p:txBody>
      </p:sp>
      <p:cxnSp>
        <p:nvCxnSpPr>
          <p:cNvPr id="193" name="Google Shape;193;p21"/>
          <p:cNvCxnSpPr/>
          <p:nvPr/>
        </p:nvCxnSpPr>
        <p:spPr>
          <a:xfrm>
            <a:off x="1081338" y="2202168"/>
            <a:ext cx="6712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4865865" y="2202168"/>
            <a:ext cx="6712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1081338" y="3672348"/>
            <a:ext cx="6712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4865863" y="3672348"/>
            <a:ext cx="6712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7" name="Google Shape;197;p21"/>
          <p:cNvGrpSpPr/>
          <p:nvPr/>
        </p:nvGrpSpPr>
        <p:grpSpPr>
          <a:xfrm>
            <a:off x="531690" y="87409"/>
            <a:ext cx="8232539" cy="4884562"/>
            <a:chOff x="531690" y="87409"/>
            <a:chExt cx="8232539" cy="4884562"/>
          </a:xfrm>
        </p:grpSpPr>
        <p:pic>
          <p:nvPicPr>
            <p:cNvPr id="198" name="Google Shape;19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824016">
              <a:off x="7877516" y="3879876"/>
              <a:ext cx="684043" cy="986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9342995">
              <a:off x="7353874" y="217357"/>
              <a:ext cx="846709" cy="998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200" name="Google Shape;20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24161">
              <a:off x="576377" y="1178826"/>
              <a:ext cx="497096" cy="379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201" name="Google Shape;201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572000" y="4134330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21"/>
          <p:cNvGrpSpPr/>
          <p:nvPr/>
        </p:nvGrpSpPr>
        <p:grpSpPr>
          <a:xfrm>
            <a:off x="1242880" y="1468714"/>
            <a:ext cx="7528928" cy="3361665"/>
            <a:chOff x="1242880" y="1468714"/>
            <a:chExt cx="7528928" cy="3361665"/>
          </a:xfrm>
        </p:grpSpPr>
        <p:pic>
          <p:nvPicPr>
            <p:cNvPr descr="Un dibujo de una persona&#10;&#10;Descripción generada automáticamente con confianza baja" id="203" name="Google Shape;203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8277306" y="1468714"/>
              <a:ext cx="494502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204" name="Google Shape;204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4417449" y="2445780"/>
              <a:ext cx="281272" cy="567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205" name="Google Shape;205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-7657263">
              <a:off x="6365789" y="4323515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206" name="Google Shape;206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1242880" y="4109270"/>
              <a:ext cx="365768" cy="528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21"/>
          <p:cNvGrpSpPr/>
          <p:nvPr/>
        </p:nvGrpSpPr>
        <p:grpSpPr>
          <a:xfrm>
            <a:off x="297967" y="301364"/>
            <a:ext cx="8431416" cy="4624979"/>
            <a:chOff x="297967" y="301364"/>
            <a:chExt cx="8431416" cy="4624979"/>
          </a:xfrm>
        </p:grpSpPr>
        <p:pic>
          <p:nvPicPr>
            <p:cNvPr id="208" name="Google Shape;20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97967" y="2445780"/>
              <a:ext cx="822458" cy="89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209" name="Google Shape;209;p2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989677" y="301364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210" name="Google Shape;210;p2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440097">
              <a:off x="3900414" y="4429522"/>
              <a:ext cx="554864" cy="4013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211" name="Google Shape;211;p2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8162973" y="2712284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2354550" y="1965075"/>
            <a:ext cx="44349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oppio One"/>
              <a:buNone/>
            </a:pPr>
            <a:r>
              <a:rPr lang="es"/>
              <a:t>Introdução do </a:t>
            </a:r>
            <a:r>
              <a:rPr lang="es">
                <a:solidFill>
                  <a:schemeClr val="accent1"/>
                </a:solidFill>
              </a:rPr>
              <a:t>Coin Quest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22"/>
          <p:cNvSpPr txBox="1"/>
          <p:nvPr>
            <p:ph idx="2" type="body"/>
          </p:nvPr>
        </p:nvSpPr>
        <p:spPr>
          <a:xfrm>
            <a:off x="3822605" y="772522"/>
            <a:ext cx="1498790" cy="982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18" name="Google Shape;218;p22"/>
          <p:cNvCxnSpPr/>
          <p:nvPr/>
        </p:nvCxnSpPr>
        <p:spPr>
          <a:xfrm>
            <a:off x="4142509" y="1911221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9" name="Google Shape;219;p22"/>
          <p:cNvGrpSpPr/>
          <p:nvPr/>
        </p:nvGrpSpPr>
        <p:grpSpPr>
          <a:xfrm>
            <a:off x="2244787" y="357188"/>
            <a:ext cx="6224759" cy="4202686"/>
            <a:chOff x="2244787" y="357188"/>
            <a:chExt cx="6224759" cy="4202686"/>
          </a:xfrm>
        </p:grpSpPr>
        <p:pic>
          <p:nvPicPr>
            <p:cNvPr id="220" name="Google Shape;22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4540516">
              <a:off x="2384941" y="429494"/>
              <a:ext cx="942715" cy="1021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824016">
              <a:off x="6982962" y="1324070"/>
              <a:ext cx="684043" cy="986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901628" y="3561738"/>
              <a:ext cx="846709" cy="998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223" name="Google Shape;223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3729386">
              <a:off x="7913252" y="2540515"/>
              <a:ext cx="497096" cy="379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224" name="Google Shape;224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8048766" y="3163432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2"/>
          <p:cNvGrpSpPr/>
          <p:nvPr/>
        </p:nvGrpSpPr>
        <p:grpSpPr>
          <a:xfrm>
            <a:off x="1322209" y="184526"/>
            <a:ext cx="6307251" cy="4745825"/>
            <a:chOff x="1190409" y="175334"/>
            <a:chExt cx="6307251" cy="4745825"/>
          </a:xfrm>
        </p:grpSpPr>
        <p:pic>
          <p:nvPicPr>
            <p:cNvPr descr="Un dibujo de una persona&#10;&#10;Descripción generada automáticamente con confianza baja" id="226" name="Google Shape;226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90409" y="1956201"/>
              <a:ext cx="494502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227" name="Google Shape;227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2878660" y="4231901"/>
              <a:ext cx="281272" cy="567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228" name="Google Shape;228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-7657263">
              <a:off x="5499285" y="4414295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229" name="Google Shape;229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7131892" y="175334"/>
              <a:ext cx="365768" cy="528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22"/>
          <p:cNvGrpSpPr/>
          <p:nvPr/>
        </p:nvGrpSpPr>
        <p:grpSpPr>
          <a:xfrm>
            <a:off x="654258" y="422956"/>
            <a:ext cx="6390519" cy="4407864"/>
            <a:chOff x="654258" y="422956"/>
            <a:chExt cx="6390519" cy="4407864"/>
          </a:xfrm>
        </p:grpSpPr>
        <p:pic>
          <p:nvPicPr>
            <p:cNvPr id="231" name="Google Shape;23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954596">
              <a:off x="1617936" y="3788284"/>
              <a:ext cx="822458" cy="89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232" name="Google Shape;232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654258" y="422956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233" name="Google Shape;233;p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440097">
              <a:off x="6432280" y="782491"/>
              <a:ext cx="554864" cy="4013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234" name="Google Shape;234;p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1025261" y="2411818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235" name="Google Shape;235;p2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>
              <a:off x="919518" y="3620152"/>
              <a:ext cx="482291" cy="4730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4410700" y="1320750"/>
            <a:ext cx="39894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3492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s" sz="9600"/>
              <a:t>Importância da educação financeira;</a:t>
            </a:r>
            <a:endParaRPr sz="9600"/>
          </a:p>
          <a:p>
            <a:pPr indent="-3492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9600"/>
              <a:t>Dados demográficos;</a:t>
            </a:r>
            <a:endParaRPr sz="9600"/>
          </a:p>
          <a:p>
            <a:pPr indent="-3492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9600"/>
              <a:t>Comparativo;</a:t>
            </a:r>
            <a:endParaRPr sz="9600"/>
          </a:p>
          <a:p>
            <a:pPr indent="-3492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9600"/>
              <a:t>Relevância;</a:t>
            </a:r>
            <a:endParaRPr sz="9600"/>
          </a:p>
          <a:p>
            <a:pPr indent="-3492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9600"/>
              <a:t>Referências;</a:t>
            </a:r>
            <a:endParaRPr sz="96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41" name="Google Shape;241;p23"/>
          <p:cNvPicPr preferRelativeResize="0"/>
          <p:nvPr/>
        </p:nvPicPr>
        <p:blipFill rotWithShape="1">
          <a:blip r:embed="rId3">
            <a:alphaModFix/>
          </a:blip>
          <a:srcRect b="0" l="6536" r="6536" t="0"/>
          <a:stretch/>
        </p:blipFill>
        <p:spPr>
          <a:xfrm flipH="1">
            <a:off x="723928" y="1196202"/>
            <a:ext cx="3492300" cy="2571900"/>
          </a:xfrm>
          <a:prstGeom prst="snip1Rect">
            <a:avLst>
              <a:gd fmla="val 28997" name="adj"/>
            </a:avLst>
          </a:prstGeom>
          <a:noFill/>
          <a:ln>
            <a:noFill/>
          </a:ln>
        </p:spPr>
      </p:pic>
      <p:grpSp>
        <p:nvGrpSpPr>
          <p:cNvPr id="242" name="Google Shape;242;p23"/>
          <p:cNvGrpSpPr/>
          <p:nvPr/>
        </p:nvGrpSpPr>
        <p:grpSpPr>
          <a:xfrm>
            <a:off x="464894" y="-60785"/>
            <a:ext cx="8347805" cy="5069683"/>
            <a:chOff x="464894" y="-60785"/>
            <a:chExt cx="8347805" cy="5069683"/>
          </a:xfrm>
        </p:grpSpPr>
        <p:pic>
          <p:nvPicPr>
            <p:cNvPr id="243" name="Google Shape;24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871125">
              <a:off x="1681084" y="109480"/>
              <a:ext cx="942715" cy="1021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824016">
              <a:off x="7925986" y="3916803"/>
              <a:ext cx="684043" cy="986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245" name="Google Shape;245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24161">
              <a:off x="5114596" y="227548"/>
              <a:ext cx="497096" cy="379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246" name="Google Shape;246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464894" y="928480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23"/>
          <p:cNvGrpSpPr/>
          <p:nvPr/>
        </p:nvGrpSpPr>
        <p:grpSpPr>
          <a:xfrm>
            <a:off x="862866" y="1131081"/>
            <a:ext cx="7949834" cy="3846516"/>
            <a:chOff x="862866" y="1131081"/>
            <a:chExt cx="7949834" cy="3846516"/>
          </a:xfrm>
        </p:grpSpPr>
        <p:pic>
          <p:nvPicPr>
            <p:cNvPr descr="Un dibujo de una persona&#10;&#10;Descripción generada automáticamente con confianza baja" id="248" name="Google Shape;248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8318198" y="1131081"/>
              <a:ext cx="494502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249" name="Google Shape;249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4588307" y="4410233"/>
              <a:ext cx="281272" cy="567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250" name="Google Shape;250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 rot="-7657263">
              <a:off x="5883499" y="4355007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251" name="Google Shape;251;p2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862866" y="1378216"/>
              <a:ext cx="365768" cy="528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23"/>
          <p:cNvGrpSpPr/>
          <p:nvPr/>
        </p:nvGrpSpPr>
        <p:grpSpPr>
          <a:xfrm>
            <a:off x="1045751" y="455408"/>
            <a:ext cx="7570175" cy="4462765"/>
            <a:chOff x="1045751" y="455408"/>
            <a:chExt cx="7570175" cy="4462765"/>
          </a:xfrm>
        </p:grpSpPr>
        <p:pic>
          <p:nvPicPr>
            <p:cNvPr id="253" name="Google Shape;25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113196">
              <a:off x="1166167" y="3919258"/>
              <a:ext cx="822458" cy="89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254" name="Google Shape;254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8049516" y="1538236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255" name="Google Shape;255;p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5995645" y="455408"/>
              <a:ext cx="482291" cy="4730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</a:pPr>
            <a:r>
              <a:rPr lang="es"/>
              <a:t>Pobreza 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61" name="Google Shape;261;p24"/>
          <p:cNvGrpSpPr/>
          <p:nvPr/>
        </p:nvGrpSpPr>
        <p:grpSpPr>
          <a:xfrm>
            <a:off x="3484191" y="1581192"/>
            <a:ext cx="4803196" cy="2558466"/>
            <a:chOff x="233350" y="949250"/>
            <a:chExt cx="7137300" cy="3802300"/>
          </a:xfrm>
        </p:grpSpPr>
        <p:sp>
          <p:nvSpPr>
            <p:cNvPr id="262" name="Google Shape;262;p24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313" name="Google Shape;313;p24"/>
          <p:cNvSpPr txBox="1"/>
          <p:nvPr/>
        </p:nvSpPr>
        <p:spPr>
          <a:xfrm flipH="1">
            <a:off x="820105" y="1388742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oppio One"/>
              <a:buNone/>
            </a:pPr>
            <a:r>
              <a:rPr lang="es"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rPr>
              <a:t>Suíça</a:t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 flipH="1">
            <a:off x="820105" y="3496331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oppio One"/>
              <a:buNone/>
            </a:pPr>
            <a:r>
              <a:rPr lang="es"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rPr>
              <a:t>Brasil</a:t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 flipH="1">
            <a:off x="820105" y="244127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oppio One"/>
              <a:buNone/>
            </a:pPr>
            <a:r>
              <a:rPr lang="es" sz="2500">
                <a:solidFill>
                  <a:schemeClr val="dk2"/>
                </a:solidFill>
                <a:latin typeface="Doppio One"/>
                <a:ea typeface="Doppio One"/>
                <a:cs typeface="Doppio One"/>
                <a:sym typeface="Doppio One"/>
              </a:rPr>
              <a:t>EUA</a:t>
            </a:r>
            <a:endParaRPr/>
          </a:p>
        </p:txBody>
      </p:sp>
      <p:sp>
        <p:nvSpPr>
          <p:cNvPr id="316" name="Google Shape;316;p24"/>
          <p:cNvSpPr txBox="1"/>
          <p:nvPr/>
        </p:nvSpPr>
        <p:spPr>
          <a:xfrm flipH="1">
            <a:off x="820105" y="1709280"/>
            <a:ext cx="2330389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</a:pPr>
            <a:r>
              <a:rPr lang="es" sz="1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8,7%</a:t>
            </a:r>
            <a:r>
              <a:rPr lang="es"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da população.</a:t>
            </a:r>
            <a:endParaRPr sz="16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 flipH="1">
            <a:off x="820105" y="3816869"/>
            <a:ext cx="2330389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</a:pPr>
            <a:r>
              <a:rPr lang="es" sz="1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36,7</a:t>
            </a:r>
            <a:r>
              <a:rPr lang="es" sz="1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%</a:t>
            </a:r>
            <a:r>
              <a:rPr lang="es"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da população.</a:t>
            </a:r>
            <a:endParaRPr sz="16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</a:pPr>
            <a:r>
              <a:t/>
            </a:r>
            <a:endParaRPr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 flipH="1">
            <a:off x="820105" y="2761808"/>
            <a:ext cx="2330389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</a:pPr>
            <a:r>
              <a:rPr lang="es" sz="1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12,4</a:t>
            </a:r>
            <a:r>
              <a:rPr lang="es" sz="1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%</a:t>
            </a:r>
            <a:r>
              <a:rPr lang="es"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da população.</a:t>
            </a:r>
            <a:endParaRPr sz="16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None/>
            </a:pPr>
            <a:r>
              <a:t/>
            </a:r>
            <a:endParaRPr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19" name="Google Shape;319;p24"/>
          <p:cNvCxnSpPr/>
          <p:nvPr/>
        </p:nvCxnSpPr>
        <p:spPr>
          <a:xfrm>
            <a:off x="2584705" y="1441667"/>
            <a:ext cx="3147000" cy="771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24"/>
          <p:cNvCxnSpPr>
            <a:stCxn id="315" idx="1"/>
          </p:cNvCxnSpPr>
          <p:nvPr/>
        </p:nvCxnSpPr>
        <p:spPr>
          <a:xfrm flipH="1" rot="10800000">
            <a:off x="2584705" y="2342420"/>
            <a:ext cx="1432500" cy="291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24"/>
          <p:cNvCxnSpPr/>
          <p:nvPr/>
        </p:nvCxnSpPr>
        <p:spPr>
          <a:xfrm flipH="1" rot="10800000">
            <a:off x="2830925" y="3399075"/>
            <a:ext cx="1983900" cy="65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2" name="Google Shape;322;p24"/>
          <p:cNvGrpSpPr/>
          <p:nvPr/>
        </p:nvGrpSpPr>
        <p:grpSpPr>
          <a:xfrm>
            <a:off x="471227" y="95415"/>
            <a:ext cx="8009885" cy="4913187"/>
            <a:chOff x="471227" y="95415"/>
            <a:chExt cx="8009885" cy="4913187"/>
          </a:xfrm>
        </p:grpSpPr>
        <p:pic>
          <p:nvPicPr>
            <p:cNvPr id="323" name="Google Shape;323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1286240">
              <a:off x="1884599" y="231823"/>
              <a:ext cx="846539" cy="917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824016">
              <a:off x="7594399" y="200650"/>
              <a:ext cx="684043" cy="986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9072462">
              <a:off x="6934633" y="3868263"/>
              <a:ext cx="846709" cy="998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326" name="Google Shape;32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1024161">
              <a:off x="515914" y="806399"/>
              <a:ext cx="497096" cy="379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327" name="Google Shape;327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-4488752">
              <a:off x="3798945" y="4060165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" name="Google Shape;328;p24"/>
          <p:cNvGrpSpPr/>
          <p:nvPr/>
        </p:nvGrpSpPr>
        <p:grpSpPr>
          <a:xfrm>
            <a:off x="954577" y="193534"/>
            <a:ext cx="7840671" cy="4676498"/>
            <a:chOff x="954577" y="193534"/>
            <a:chExt cx="7840671" cy="4676498"/>
          </a:xfrm>
        </p:grpSpPr>
        <p:pic>
          <p:nvPicPr>
            <p:cNvPr descr="Un dibujo de una persona&#10;&#10;Descripción generada automáticamente con confianza baja" id="329" name="Google Shape;329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8300746" y="2045067"/>
              <a:ext cx="494502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330" name="Google Shape;330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5401230" y="3936965"/>
              <a:ext cx="281272" cy="567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331" name="Google Shape;331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-7657263">
              <a:off x="5781094" y="4363168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332" name="Google Shape;332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 rot="-1096525">
              <a:off x="1028150" y="237566"/>
              <a:ext cx="365768" cy="528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24"/>
          <p:cNvGrpSpPr/>
          <p:nvPr/>
        </p:nvGrpSpPr>
        <p:grpSpPr>
          <a:xfrm>
            <a:off x="43276" y="753252"/>
            <a:ext cx="8924665" cy="4077671"/>
            <a:chOff x="43276" y="753252"/>
            <a:chExt cx="8924665" cy="4077671"/>
          </a:xfrm>
        </p:grpSpPr>
        <p:pic>
          <p:nvPicPr>
            <p:cNvPr descr="Icono&#10;&#10;Descripción generada automáticamente" id="334" name="Google Shape;334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3248329" y="4360914"/>
              <a:ext cx="450724" cy="470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335" name="Google Shape;335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440097">
              <a:off x="100909" y="2984573"/>
              <a:ext cx="554864" cy="4013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336" name="Google Shape;336;p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7040847">
              <a:off x="8383619" y="2792389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337" name="Google Shape;337;p2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>
              <a:off x="6647181" y="753252"/>
              <a:ext cx="482291" cy="4730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8" name="Google Shape;338;p24"/>
          <p:cNvCxnSpPr/>
          <p:nvPr/>
        </p:nvCxnSpPr>
        <p:spPr>
          <a:xfrm>
            <a:off x="3915899" y="1179225"/>
            <a:ext cx="1312200" cy="1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4454300" y="1582538"/>
            <a:ext cx="39894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3492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s" sz="9600"/>
              <a:t>Modelo “Show do Milhão”;</a:t>
            </a:r>
            <a:endParaRPr sz="9600"/>
          </a:p>
          <a:p>
            <a:pPr indent="-3492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9600"/>
              <a:t>Perguntas e respostas;</a:t>
            </a:r>
            <a:endParaRPr sz="9600"/>
          </a:p>
          <a:p>
            <a:pPr indent="-3492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9600"/>
              <a:t>Ajuda mediante a pagamento em moedas;</a:t>
            </a:r>
            <a:endParaRPr sz="96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1303102" y="365333"/>
            <a:ext cx="7570174" cy="4462763"/>
            <a:chOff x="1045752" y="455408"/>
            <a:chExt cx="7570174" cy="4462763"/>
          </a:xfrm>
        </p:grpSpPr>
        <p:pic>
          <p:nvPicPr>
            <p:cNvPr id="345" name="Google Shape;34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113194">
              <a:off x="1166167" y="3919258"/>
              <a:ext cx="822459" cy="89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346" name="Google Shape;346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8049516" y="1538236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347" name="Google Shape;347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5995644" y="455408"/>
              <a:ext cx="482292" cy="473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" name="Google Shape;348;p25"/>
          <p:cNvGrpSpPr/>
          <p:nvPr/>
        </p:nvGrpSpPr>
        <p:grpSpPr>
          <a:xfrm>
            <a:off x="464894" y="-60782"/>
            <a:ext cx="8347804" cy="5069679"/>
            <a:chOff x="464894" y="-60782"/>
            <a:chExt cx="8347804" cy="5069679"/>
          </a:xfrm>
        </p:grpSpPr>
        <p:pic>
          <p:nvPicPr>
            <p:cNvPr id="349" name="Google Shape;34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1871121">
              <a:off x="1681085" y="109481"/>
              <a:ext cx="942712" cy="1021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824028">
              <a:off x="7925986" y="3916804"/>
              <a:ext cx="684042" cy="986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351" name="Google Shape;351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024171">
              <a:off x="5114596" y="227547"/>
              <a:ext cx="497096" cy="379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352" name="Google Shape;352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464894" y="928480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" name="Google Shape;353;p25"/>
          <p:cNvGrpSpPr/>
          <p:nvPr/>
        </p:nvGrpSpPr>
        <p:grpSpPr>
          <a:xfrm>
            <a:off x="1015392" y="762281"/>
            <a:ext cx="7949833" cy="3846517"/>
            <a:chOff x="862867" y="1131081"/>
            <a:chExt cx="7949833" cy="3846517"/>
          </a:xfrm>
        </p:grpSpPr>
        <p:pic>
          <p:nvPicPr>
            <p:cNvPr descr="Un dibujo de una persona&#10;&#10;Descripción generada automáticamente con confianza baja" id="354" name="Google Shape;354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8318197" y="1131081"/>
              <a:ext cx="494503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355" name="Google Shape;355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4588308" y="4410233"/>
              <a:ext cx="281271" cy="567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356" name="Google Shape;356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-7657262">
              <a:off x="5883499" y="4355007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357" name="Google Shape;357;p2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>
              <a:off x="862867" y="1378216"/>
              <a:ext cx="365767" cy="5280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" name="Google Shape;358;p25"/>
          <p:cNvPicPr preferRelativeResize="0"/>
          <p:nvPr/>
        </p:nvPicPr>
        <p:blipFill rotWithShape="1">
          <a:blip r:embed="rId13">
            <a:alphaModFix/>
          </a:blip>
          <a:srcRect b="0" l="-14246" r="0" t="0"/>
          <a:stretch/>
        </p:blipFill>
        <p:spPr>
          <a:xfrm>
            <a:off x="464900" y="904775"/>
            <a:ext cx="957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4900" y="1447688"/>
            <a:ext cx="8382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1200" y="904763"/>
            <a:ext cx="8382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4900" y="1352065"/>
            <a:ext cx="3989402" cy="224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2354550" y="1965075"/>
            <a:ext cx="44349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oppio One"/>
              <a:buNone/>
            </a:pPr>
            <a:r>
              <a:rPr lang="es"/>
              <a:t>Estrutura</a:t>
            </a:r>
            <a:r>
              <a:rPr lang="es"/>
              <a:t> do </a:t>
            </a:r>
            <a:r>
              <a:rPr lang="es">
                <a:solidFill>
                  <a:schemeClr val="accent1"/>
                </a:solidFill>
              </a:rPr>
              <a:t>Coin Quest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7" name="Google Shape;367;p26"/>
          <p:cNvSpPr txBox="1"/>
          <p:nvPr>
            <p:ph idx="2" type="body"/>
          </p:nvPr>
        </p:nvSpPr>
        <p:spPr>
          <a:xfrm>
            <a:off x="3822605" y="772522"/>
            <a:ext cx="14988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</a:pPr>
            <a:r>
              <a:rPr lang="es">
                <a:solidFill>
                  <a:schemeClr val="accent1"/>
                </a:solidFill>
              </a:rPr>
              <a:t>0</a:t>
            </a:r>
            <a:r>
              <a:rPr lang="es"/>
              <a:t>2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68" name="Google Shape;368;p26"/>
          <p:cNvCxnSpPr/>
          <p:nvPr/>
        </p:nvCxnSpPr>
        <p:spPr>
          <a:xfrm>
            <a:off x="4142509" y="1911221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69" name="Google Shape;369;p26"/>
          <p:cNvGrpSpPr/>
          <p:nvPr/>
        </p:nvGrpSpPr>
        <p:grpSpPr>
          <a:xfrm>
            <a:off x="2244784" y="357188"/>
            <a:ext cx="6224762" cy="4202686"/>
            <a:chOff x="2244784" y="357188"/>
            <a:chExt cx="6224762" cy="4202686"/>
          </a:xfrm>
        </p:grpSpPr>
        <p:pic>
          <p:nvPicPr>
            <p:cNvPr id="370" name="Google Shape;37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4540518">
              <a:off x="2384940" y="429491"/>
              <a:ext cx="942715" cy="1021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824028">
              <a:off x="6982962" y="1324071"/>
              <a:ext cx="684042" cy="986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901628" y="3561737"/>
              <a:ext cx="846709" cy="9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373" name="Google Shape;373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3729386">
              <a:off x="7913252" y="2540515"/>
              <a:ext cx="497096" cy="379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374" name="Google Shape;374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8048766" y="3163432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" name="Google Shape;375;p26"/>
          <p:cNvGrpSpPr/>
          <p:nvPr/>
        </p:nvGrpSpPr>
        <p:grpSpPr>
          <a:xfrm>
            <a:off x="1322208" y="184526"/>
            <a:ext cx="6307252" cy="4745825"/>
            <a:chOff x="1190408" y="175334"/>
            <a:chExt cx="6307252" cy="4745825"/>
          </a:xfrm>
        </p:grpSpPr>
        <p:pic>
          <p:nvPicPr>
            <p:cNvPr descr="Un dibujo de una persona&#10;&#10;Descripción generada automáticamente con confianza baja" id="376" name="Google Shape;376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90408" y="1956201"/>
              <a:ext cx="494503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377" name="Google Shape;377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2878661" y="4231901"/>
              <a:ext cx="281271" cy="567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378" name="Google Shape;378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-7657262">
              <a:off x="5499285" y="4414295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379" name="Google Shape;379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7131893" y="175334"/>
              <a:ext cx="365767" cy="528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" name="Google Shape;380;p26"/>
          <p:cNvGrpSpPr/>
          <p:nvPr/>
        </p:nvGrpSpPr>
        <p:grpSpPr>
          <a:xfrm>
            <a:off x="654258" y="422956"/>
            <a:ext cx="6390519" cy="4407864"/>
            <a:chOff x="654258" y="422956"/>
            <a:chExt cx="6390519" cy="4407864"/>
          </a:xfrm>
        </p:grpSpPr>
        <p:pic>
          <p:nvPicPr>
            <p:cNvPr id="381" name="Google Shape;38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954599">
              <a:off x="1617934" y="3788283"/>
              <a:ext cx="822459" cy="891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382" name="Google Shape;382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654258" y="422956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383" name="Google Shape;383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440091">
              <a:off x="6432279" y="782491"/>
              <a:ext cx="554865" cy="401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384" name="Google Shape;384;p2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1025261" y="2411818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385" name="Google Shape;385;p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>
              <a:off x="919517" y="3620152"/>
              <a:ext cx="482292" cy="4730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/>
          <p:nvPr>
            <p:ph type="title"/>
          </p:nvPr>
        </p:nvSpPr>
        <p:spPr>
          <a:xfrm>
            <a:off x="905900" y="1108225"/>
            <a:ext cx="32673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ppio One"/>
              <a:buNone/>
            </a:pPr>
            <a:r>
              <a:rPr lang="es"/>
              <a:t>Divisão das  </a:t>
            </a:r>
            <a:r>
              <a:rPr lang="es">
                <a:solidFill>
                  <a:schemeClr val="accent1"/>
                </a:solidFill>
              </a:rPr>
              <a:t>fases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1" name="Google Shape;391;p27"/>
          <p:cNvSpPr txBox="1"/>
          <p:nvPr>
            <p:ph idx="1" type="body"/>
          </p:nvPr>
        </p:nvSpPr>
        <p:spPr>
          <a:xfrm>
            <a:off x="905900" y="2443069"/>
            <a:ext cx="32673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020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8400"/>
              <a:t>2 fases fáceis;</a:t>
            </a:r>
            <a:endParaRPr sz="8400"/>
          </a:p>
          <a:p>
            <a:pPr indent="-33020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8400"/>
              <a:t>2 fases médias;</a:t>
            </a:r>
            <a:endParaRPr sz="8400"/>
          </a:p>
          <a:p>
            <a:pPr indent="-33020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8400"/>
              <a:t>2 fases difíceis;</a:t>
            </a:r>
            <a:endParaRPr sz="8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33020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s" sz="8400"/>
              <a:t>Pelo menos 50 moedas para vencer.</a:t>
            </a:r>
            <a:endParaRPr sz="8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92" name="Google Shape;392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856" r="14864" t="0"/>
          <a:stretch/>
        </p:blipFill>
        <p:spPr>
          <a:xfrm>
            <a:off x="4710158" y="920750"/>
            <a:ext cx="3478200" cy="3302100"/>
          </a:xfrm>
          <a:prstGeom prst="snip1Rect">
            <a:avLst>
              <a:gd fmla="val 32965" name="adj"/>
            </a:avLst>
          </a:prstGeom>
          <a:noFill/>
          <a:ln>
            <a:noFill/>
          </a:ln>
        </p:spPr>
      </p:pic>
      <p:cxnSp>
        <p:nvCxnSpPr>
          <p:cNvPr id="393" name="Google Shape;393;p27"/>
          <p:cNvCxnSpPr/>
          <p:nvPr/>
        </p:nvCxnSpPr>
        <p:spPr>
          <a:xfrm flipH="1" rot="10800000">
            <a:off x="1240550" y="2311225"/>
            <a:ext cx="2598000" cy="1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94" name="Google Shape;394;p27"/>
          <p:cNvGrpSpPr/>
          <p:nvPr/>
        </p:nvGrpSpPr>
        <p:grpSpPr>
          <a:xfrm>
            <a:off x="97529" y="-24415"/>
            <a:ext cx="8551921" cy="4759899"/>
            <a:chOff x="97529" y="-24415"/>
            <a:chExt cx="8551921" cy="4759899"/>
          </a:xfrm>
        </p:grpSpPr>
        <p:pic>
          <p:nvPicPr>
            <p:cNvPr id="395" name="Google Shape;39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280650">
              <a:off x="239705" y="50209"/>
              <a:ext cx="942715" cy="1021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6740812">
              <a:off x="7586823" y="-13901"/>
              <a:ext cx="684043" cy="986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6191986">
              <a:off x="7643541" y="3710286"/>
              <a:ext cx="846709" cy="998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398" name="Google Shape;398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24161">
              <a:off x="3831491" y="726511"/>
              <a:ext cx="497096" cy="3790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27"/>
          <p:cNvGrpSpPr/>
          <p:nvPr/>
        </p:nvGrpSpPr>
        <p:grpSpPr>
          <a:xfrm>
            <a:off x="1364103" y="983473"/>
            <a:ext cx="7601950" cy="4040610"/>
            <a:chOff x="1364103" y="983473"/>
            <a:chExt cx="7601950" cy="4040610"/>
          </a:xfrm>
        </p:grpSpPr>
        <p:pic>
          <p:nvPicPr>
            <p:cNvPr descr="Un dibujo de una persona&#10;&#10;Descripción generada automáticamente con confianza baja" id="400" name="Google Shape;400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8471551" y="983473"/>
              <a:ext cx="494502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401" name="Google Shape;401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346595">
              <a:off x="2305030" y="4444005"/>
              <a:ext cx="281272" cy="567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402" name="Google Shape;402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-7657263">
              <a:off x="4347818" y="1640351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403" name="Google Shape;403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 rot="-1934754">
              <a:off x="1476774" y="4201296"/>
              <a:ext cx="365768" cy="528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27"/>
          <p:cNvGrpSpPr/>
          <p:nvPr/>
        </p:nvGrpSpPr>
        <p:grpSpPr>
          <a:xfrm>
            <a:off x="3577544" y="158541"/>
            <a:ext cx="5476323" cy="4943279"/>
            <a:chOff x="3577544" y="158541"/>
            <a:chExt cx="5476323" cy="4943279"/>
          </a:xfrm>
        </p:grpSpPr>
        <p:pic>
          <p:nvPicPr>
            <p:cNvPr id="405" name="Google Shape;40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4732827">
              <a:off x="3682871" y="4166758"/>
              <a:ext cx="822458" cy="891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406" name="Google Shape;406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3624000" y="158541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407" name="Google Shape;407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440097">
              <a:off x="8441370" y="1836527"/>
              <a:ext cx="554864" cy="4013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408" name="Google Shape;408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8054627" y="2747122"/>
              <a:ext cx="482291" cy="4730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2354550" y="1965075"/>
            <a:ext cx="44349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oppio One"/>
              <a:buNone/>
            </a:pPr>
            <a:r>
              <a:rPr lang="es"/>
              <a:t>Desafios</a:t>
            </a:r>
            <a:r>
              <a:rPr lang="es"/>
              <a:t> do </a:t>
            </a:r>
            <a:r>
              <a:rPr lang="es">
                <a:solidFill>
                  <a:schemeClr val="accent1"/>
                </a:solidFill>
              </a:rPr>
              <a:t>Coin Quest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4" name="Google Shape;414;p28"/>
          <p:cNvSpPr txBox="1"/>
          <p:nvPr>
            <p:ph idx="2" type="body"/>
          </p:nvPr>
        </p:nvSpPr>
        <p:spPr>
          <a:xfrm>
            <a:off x="3822605" y="772522"/>
            <a:ext cx="14988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</a:pPr>
            <a:r>
              <a:rPr lang="es">
                <a:solidFill>
                  <a:schemeClr val="accent1"/>
                </a:solidFill>
              </a:rPr>
              <a:t>0</a:t>
            </a:r>
            <a:r>
              <a:rPr lang="es"/>
              <a:t>3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415" name="Google Shape;415;p28"/>
          <p:cNvCxnSpPr/>
          <p:nvPr/>
        </p:nvCxnSpPr>
        <p:spPr>
          <a:xfrm>
            <a:off x="4142509" y="1911221"/>
            <a:ext cx="91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6" name="Google Shape;416;p28"/>
          <p:cNvGrpSpPr/>
          <p:nvPr/>
        </p:nvGrpSpPr>
        <p:grpSpPr>
          <a:xfrm>
            <a:off x="2244784" y="357188"/>
            <a:ext cx="6224762" cy="4202686"/>
            <a:chOff x="2244784" y="357188"/>
            <a:chExt cx="6224762" cy="4202686"/>
          </a:xfrm>
        </p:grpSpPr>
        <p:pic>
          <p:nvPicPr>
            <p:cNvPr id="417" name="Google Shape;41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4540518">
              <a:off x="2384940" y="429491"/>
              <a:ext cx="942715" cy="1021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824028">
              <a:off x="6982962" y="1324071"/>
              <a:ext cx="684042" cy="986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901628" y="3561737"/>
              <a:ext cx="846709" cy="9981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de colores&#10;&#10;Descripción generada automáticamente con confianza baja" id="420" name="Google Shape;420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3729386">
              <a:off x="7913252" y="2540515"/>
              <a:ext cx="497096" cy="379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dibujo de una persona&#10;&#10;Descripción generada automáticamente con confianza baja" id="421" name="Google Shape;421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8048766" y="3163432"/>
              <a:ext cx="420780" cy="4567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Google Shape;422;p28"/>
          <p:cNvGrpSpPr/>
          <p:nvPr/>
        </p:nvGrpSpPr>
        <p:grpSpPr>
          <a:xfrm>
            <a:off x="1322208" y="184526"/>
            <a:ext cx="6307252" cy="4745825"/>
            <a:chOff x="1190408" y="175334"/>
            <a:chExt cx="6307252" cy="4745825"/>
          </a:xfrm>
        </p:grpSpPr>
        <p:pic>
          <p:nvPicPr>
            <p:cNvPr descr="Un dibujo de una persona&#10;&#10;Descripción generada automáticamente con confianza baja" id="423" name="Google Shape;423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90408" y="1956201"/>
              <a:ext cx="494503" cy="51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424" name="Google Shape;424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2878661" y="4231901"/>
              <a:ext cx="281271" cy="567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una persona&#10;&#10;Descripción generada automáticamente con confianza media" id="425" name="Google Shape;425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-7657262">
              <a:off x="5499285" y="4414295"/>
              <a:ext cx="565406" cy="351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 globo amarillo&#10;&#10;Descripción generada automáticamente con confianza media" id="426" name="Google Shape;426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7131893" y="175334"/>
              <a:ext cx="365767" cy="528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28"/>
          <p:cNvGrpSpPr/>
          <p:nvPr/>
        </p:nvGrpSpPr>
        <p:grpSpPr>
          <a:xfrm>
            <a:off x="654258" y="422956"/>
            <a:ext cx="6390519" cy="4407864"/>
            <a:chOff x="654258" y="422956"/>
            <a:chExt cx="6390519" cy="4407864"/>
          </a:xfrm>
        </p:grpSpPr>
        <p:pic>
          <p:nvPicPr>
            <p:cNvPr id="428" name="Google Shape;42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954599">
              <a:off x="1617934" y="3788283"/>
              <a:ext cx="822459" cy="891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cono&#10;&#10;Descripción generada automáticamente" id="429" name="Google Shape;429;p2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654258" y="422956"/>
              <a:ext cx="506406" cy="528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que contiene Patrón de fondo&#10;&#10;Descripción generada automáticamente" id="430" name="Google Shape;430;p2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440091">
              <a:off x="6432279" y="782491"/>
              <a:ext cx="554865" cy="401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bujo de la tierra desde el espacio&#10;&#10;Descripción generada automáticamente con confianza baja" id="431" name="Google Shape;431;p2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1025261" y="2411818"/>
              <a:ext cx="566410" cy="385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tipo, Icono&#10;&#10;Descripción generada automáticamente" id="432" name="Google Shape;432;p2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flipH="1">
              <a:off x="919517" y="3620152"/>
              <a:ext cx="482292" cy="4730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ersonalizado 8">
      <a:dk1>
        <a:srgbClr val="6C7B46"/>
      </a:dk1>
      <a:lt1>
        <a:srgbClr val="B1C176"/>
      </a:lt1>
      <a:dk2>
        <a:srgbClr val="C2CC9A"/>
      </a:dk2>
      <a:lt2>
        <a:srgbClr val="F39921"/>
      </a:lt2>
      <a:accent1>
        <a:srgbClr val="FEC928"/>
      </a:accent1>
      <a:accent2>
        <a:srgbClr val="424B2B"/>
      </a:accent2>
      <a:accent3>
        <a:srgbClr val="363D2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C2CC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