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60" r:id="rId4"/>
    <p:sldId id="307" r:id="rId5"/>
    <p:sldId id="261" r:id="rId6"/>
    <p:sldId id="262" r:id="rId7"/>
    <p:sldId id="263" r:id="rId8"/>
    <p:sldId id="264" r:id="rId9"/>
    <p:sldId id="308" r:id="rId10"/>
  </p:sldIdLst>
  <p:sldSz cx="9144000" cy="5143500" type="screen16x9"/>
  <p:notesSz cx="17348200" cy="9753600"/>
  <p:embeddedFontLst>
    <p:embeddedFont>
      <p:font typeface="Barlow Semi Condensed Light" panose="020B0604020202020204" charset="0"/>
      <p:regular r:id="rId12"/>
      <p:bold r:id="rId13"/>
      <p:italic r:id="rId14"/>
      <p:boldItalic r:id="rId15"/>
    </p:embeddedFont>
    <p:embeddedFont>
      <p:font typeface="Cooper Black" panose="0208090404030B020404" pitchFamily="18" charset="0"/>
      <p:regular r:id="rId16"/>
    </p:embeddedFont>
    <p:embeddedFont>
      <p:font typeface="Joti One" panose="020B0604020202020204" charset="0"/>
      <p:regular r:id="rId17"/>
    </p:embeddedFont>
    <p:embeddedFont>
      <p:font typeface="Sue Ellen Francisco" panose="020B0604020202020204" charset="0"/>
      <p:regular r:id="rId18"/>
    </p:embeddedFont>
    <p:embeddedFont>
      <p:font typeface="Tw Cen MT Condensed" panose="020B0606020104020203" pitchFamily="34" charset="0"/>
      <p:regular r:id="rId19"/>
      <p:bold r:id="rId20"/>
    </p:embeddedFont>
    <p:embeddedFont>
      <p:font typeface="Tw Cen MT Condensed Extra Bold" panose="020B0803020202020204" pitchFamily="3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180B22-5B6E-40E7-B5E7-6A25D42149B8}">
  <a:tblStyle styleId="{DF180B22-5B6E-40E7-B5E7-6A25D42149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046610587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046610587_0_32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c68a978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b0ddfe0e6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b0ddfe0e6_0_72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4c68a97855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4c68a97855_0_39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046610587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046610587_0_32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73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597622" y="296259"/>
            <a:ext cx="5948856" cy="4694195"/>
            <a:chOff x="2256903" y="816487"/>
            <a:chExt cx="4630180" cy="3653639"/>
          </a:xfrm>
        </p:grpSpPr>
        <p:sp>
          <p:nvSpPr>
            <p:cNvPr id="10" name="Google Shape;10;p2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215050" y="1748638"/>
            <a:ext cx="47139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ti One"/>
              <a:buNone/>
              <a:defRPr sz="6300" i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754750" y="3028763"/>
            <a:ext cx="3634500" cy="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307855" y="202772"/>
            <a:ext cx="8584689" cy="4754552"/>
            <a:chOff x="307855" y="202772"/>
            <a:chExt cx="8584689" cy="4754552"/>
          </a:xfrm>
        </p:grpSpPr>
        <p:sp>
          <p:nvSpPr>
            <p:cNvPr id="15" name="Google Shape;15;p2"/>
            <p:cNvSpPr/>
            <p:nvPr/>
          </p:nvSpPr>
          <p:spPr>
            <a:xfrm>
              <a:off x="373196" y="225034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13390" y="17486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7855" y="47963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860191" y="4677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58200" y="202772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789221" y="3664971"/>
            <a:ext cx="103324" cy="98651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697346" y="256159"/>
            <a:ext cx="103324" cy="98651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CUSTOM_12_3_1"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">
  <p:cSld name="OBJEC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137700" y="1475025"/>
            <a:ext cx="28686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 i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2601950" y="2945225"/>
            <a:ext cx="3940200" cy="96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 rot="10800000" flipH="1">
            <a:off x="2103787" y="695732"/>
            <a:ext cx="4936235" cy="3895144"/>
            <a:chOff x="2256903" y="816487"/>
            <a:chExt cx="4630180" cy="3653639"/>
          </a:xfrm>
        </p:grpSpPr>
        <p:sp>
          <p:nvSpPr>
            <p:cNvPr id="37" name="Google Shape;37;p4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4"/>
          <p:cNvGrpSpPr/>
          <p:nvPr/>
        </p:nvGrpSpPr>
        <p:grpSpPr>
          <a:xfrm>
            <a:off x="307855" y="496497"/>
            <a:ext cx="8584689" cy="4460827"/>
            <a:chOff x="307855" y="496497"/>
            <a:chExt cx="8584689" cy="4460827"/>
          </a:xfrm>
        </p:grpSpPr>
        <p:sp>
          <p:nvSpPr>
            <p:cNvPr id="40" name="Google Shape;40;p4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636440" y="67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307855" y="47963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860191" y="4677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1762475" y="1271090"/>
            <a:ext cx="25125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ubTitle" idx="1"/>
          </p:nvPr>
        </p:nvSpPr>
        <p:spPr>
          <a:xfrm>
            <a:off x="1762475" y="1730900"/>
            <a:ext cx="2512500" cy="49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 idx="2" hasCustomPrompt="1"/>
          </p:nvPr>
        </p:nvSpPr>
        <p:spPr>
          <a:xfrm>
            <a:off x="1762475" y="534975"/>
            <a:ext cx="2512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5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6"/>
          <p:cNvSpPr txBox="1">
            <a:spLocks noGrp="1"/>
          </p:cNvSpPr>
          <p:nvPr>
            <p:ph type="title" idx="3"/>
          </p:nvPr>
        </p:nvSpPr>
        <p:spPr>
          <a:xfrm>
            <a:off x="1762475" y="3590474"/>
            <a:ext cx="25125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ubTitle" idx="4"/>
          </p:nvPr>
        </p:nvSpPr>
        <p:spPr>
          <a:xfrm>
            <a:off x="1762475" y="4050275"/>
            <a:ext cx="2512500" cy="49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title" idx="5" hasCustomPrompt="1"/>
          </p:nvPr>
        </p:nvSpPr>
        <p:spPr>
          <a:xfrm>
            <a:off x="1762475" y="2854359"/>
            <a:ext cx="2512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5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3" name="Google Shape;63;p6"/>
          <p:cNvSpPr txBox="1">
            <a:spLocks noGrp="1"/>
          </p:cNvSpPr>
          <p:nvPr>
            <p:ph type="title" idx="6"/>
          </p:nvPr>
        </p:nvSpPr>
        <p:spPr>
          <a:xfrm>
            <a:off x="4869047" y="1271090"/>
            <a:ext cx="25125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ubTitle" idx="7"/>
          </p:nvPr>
        </p:nvSpPr>
        <p:spPr>
          <a:xfrm>
            <a:off x="4869049" y="1730900"/>
            <a:ext cx="2512500" cy="49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title" idx="8" hasCustomPrompt="1"/>
          </p:nvPr>
        </p:nvSpPr>
        <p:spPr>
          <a:xfrm>
            <a:off x="4869047" y="534975"/>
            <a:ext cx="2512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5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6" name="Google Shape;66;p6"/>
          <p:cNvSpPr txBox="1">
            <a:spLocks noGrp="1"/>
          </p:cNvSpPr>
          <p:nvPr>
            <p:ph type="title" idx="9"/>
          </p:nvPr>
        </p:nvSpPr>
        <p:spPr>
          <a:xfrm>
            <a:off x="4869047" y="3590474"/>
            <a:ext cx="25125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ubTitle" idx="13"/>
          </p:nvPr>
        </p:nvSpPr>
        <p:spPr>
          <a:xfrm>
            <a:off x="4869049" y="4050275"/>
            <a:ext cx="2512500" cy="49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 idx="14" hasCustomPrompt="1"/>
          </p:nvPr>
        </p:nvSpPr>
        <p:spPr>
          <a:xfrm>
            <a:off x="4869047" y="2854359"/>
            <a:ext cx="2512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5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69" name="Google Shape;69;p6"/>
          <p:cNvGrpSpPr/>
          <p:nvPr/>
        </p:nvGrpSpPr>
        <p:grpSpPr>
          <a:xfrm>
            <a:off x="646175" y="496497"/>
            <a:ext cx="8246369" cy="4435550"/>
            <a:chOff x="646175" y="496497"/>
            <a:chExt cx="8246369" cy="4435550"/>
          </a:xfrm>
        </p:grpSpPr>
        <p:sp>
          <p:nvSpPr>
            <p:cNvPr id="70" name="Google Shape;70;p6"/>
            <p:cNvSpPr/>
            <p:nvPr/>
          </p:nvSpPr>
          <p:spPr>
            <a:xfrm>
              <a:off x="1739846" y="48333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061966" y="866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428966" y="4708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>
  <p:cSld name="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2887051" y="1332225"/>
            <a:ext cx="3369900" cy="22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>
            <a:off x="2480101" y="3882801"/>
            <a:ext cx="41838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 rot="10800000">
            <a:off x="2326312" y="871270"/>
            <a:ext cx="4491275" cy="3544029"/>
            <a:chOff x="2256903" y="816487"/>
            <a:chExt cx="4630180" cy="3653639"/>
          </a:xfrm>
        </p:grpSpPr>
        <p:sp>
          <p:nvSpPr>
            <p:cNvPr id="79" name="Google Shape;79;p7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7"/>
          <p:cNvGrpSpPr/>
          <p:nvPr/>
        </p:nvGrpSpPr>
        <p:grpSpPr>
          <a:xfrm>
            <a:off x="329730" y="496497"/>
            <a:ext cx="8562814" cy="4347320"/>
            <a:chOff x="329730" y="496497"/>
            <a:chExt cx="8562814" cy="4347320"/>
          </a:xfrm>
        </p:grpSpPr>
        <p:sp>
          <p:nvSpPr>
            <p:cNvPr id="82" name="Google Shape;82;p7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682315" y="58997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6319091" y="19485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LIST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712675" y="688400"/>
            <a:ext cx="3636000" cy="13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4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ubTitle" idx="1"/>
          </p:nvPr>
        </p:nvSpPr>
        <p:spPr>
          <a:xfrm>
            <a:off x="712675" y="2294246"/>
            <a:ext cx="7718700" cy="22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8"/>
          <p:cNvSpPr/>
          <p:nvPr/>
        </p:nvSpPr>
        <p:spPr>
          <a:xfrm flipH="1">
            <a:off x="365938" y="481772"/>
            <a:ext cx="1999760" cy="1577995"/>
          </a:xfrm>
          <a:custGeom>
            <a:avLst/>
            <a:gdLst/>
            <a:ahLst/>
            <a:cxnLst/>
            <a:rect l="l" t="t" r="r" b="b"/>
            <a:pathLst>
              <a:path w="90191" h="71169" extrusionOk="0">
                <a:moveTo>
                  <a:pt x="51262" y="4765"/>
                </a:moveTo>
                <a:cubicBezTo>
                  <a:pt x="51543" y="4765"/>
                  <a:pt x="51822" y="4770"/>
                  <a:pt x="52107" y="4781"/>
                </a:cubicBezTo>
                <a:cubicBezTo>
                  <a:pt x="53975" y="4833"/>
                  <a:pt x="54987" y="5361"/>
                  <a:pt x="55432" y="6154"/>
                </a:cubicBezTo>
                <a:cubicBezTo>
                  <a:pt x="51794" y="7210"/>
                  <a:pt x="48217" y="9267"/>
                  <a:pt x="46121" y="10663"/>
                </a:cubicBezTo>
                <a:cubicBezTo>
                  <a:pt x="46025" y="10731"/>
                  <a:pt x="45925" y="10799"/>
                  <a:pt x="45825" y="10863"/>
                </a:cubicBezTo>
                <a:cubicBezTo>
                  <a:pt x="45553" y="10363"/>
                  <a:pt x="45052" y="9947"/>
                  <a:pt x="44389" y="9719"/>
                </a:cubicBezTo>
                <a:cubicBezTo>
                  <a:pt x="46153" y="8262"/>
                  <a:pt x="44493" y="6181"/>
                  <a:pt x="42360" y="6181"/>
                </a:cubicBezTo>
                <a:cubicBezTo>
                  <a:pt x="42252" y="6181"/>
                  <a:pt x="42140" y="6190"/>
                  <a:pt x="42032" y="6198"/>
                </a:cubicBezTo>
                <a:cubicBezTo>
                  <a:pt x="44973" y="5302"/>
                  <a:pt x="48058" y="4765"/>
                  <a:pt x="51262" y="4765"/>
                </a:cubicBezTo>
                <a:close/>
                <a:moveTo>
                  <a:pt x="53559" y="12371"/>
                </a:moveTo>
                <a:lnTo>
                  <a:pt x="53559" y="12371"/>
                </a:lnTo>
                <a:cubicBezTo>
                  <a:pt x="53323" y="12716"/>
                  <a:pt x="53087" y="13044"/>
                  <a:pt x="52859" y="13348"/>
                </a:cubicBezTo>
                <a:cubicBezTo>
                  <a:pt x="52583" y="13296"/>
                  <a:pt x="52315" y="13252"/>
                  <a:pt x="52038" y="13216"/>
                </a:cubicBezTo>
                <a:cubicBezTo>
                  <a:pt x="52551" y="12916"/>
                  <a:pt x="53059" y="12632"/>
                  <a:pt x="53559" y="12371"/>
                </a:cubicBezTo>
                <a:close/>
                <a:moveTo>
                  <a:pt x="60457" y="10499"/>
                </a:moveTo>
                <a:cubicBezTo>
                  <a:pt x="60693" y="10607"/>
                  <a:pt x="60869" y="10772"/>
                  <a:pt x="60978" y="10999"/>
                </a:cubicBezTo>
                <a:cubicBezTo>
                  <a:pt x="61593" y="12308"/>
                  <a:pt x="60645" y="13856"/>
                  <a:pt x="59453" y="15213"/>
                </a:cubicBezTo>
                <a:cubicBezTo>
                  <a:pt x="58601" y="15592"/>
                  <a:pt x="57772" y="16017"/>
                  <a:pt x="56965" y="16465"/>
                </a:cubicBezTo>
                <a:cubicBezTo>
                  <a:pt x="57004" y="16417"/>
                  <a:pt x="57044" y="16369"/>
                  <a:pt x="57080" y="16325"/>
                </a:cubicBezTo>
                <a:cubicBezTo>
                  <a:pt x="58365" y="14737"/>
                  <a:pt x="59685" y="12648"/>
                  <a:pt x="60457" y="10499"/>
                </a:cubicBezTo>
                <a:close/>
                <a:moveTo>
                  <a:pt x="48430" y="17945"/>
                </a:moveTo>
                <a:lnTo>
                  <a:pt x="48430" y="17945"/>
                </a:lnTo>
                <a:cubicBezTo>
                  <a:pt x="47685" y="18670"/>
                  <a:pt x="46889" y="19346"/>
                  <a:pt x="46041" y="19985"/>
                </a:cubicBezTo>
                <a:cubicBezTo>
                  <a:pt x="45949" y="19542"/>
                  <a:pt x="45721" y="19121"/>
                  <a:pt x="45397" y="18766"/>
                </a:cubicBezTo>
                <a:cubicBezTo>
                  <a:pt x="46389" y="18382"/>
                  <a:pt x="47405" y="18098"/>
                  <a:pt x="48430" y="17945"/>
                </a:cubicBezTo>
                <a:close/>
                <a:moveTo>
                  <a:pt x="14204" y="18897"/>
                </a:moveTo>
                <a:lnTo>
                  <a:pt x="14204" y="18897"/>
                </a:lnTo>
                <a:cubicBezTo>
                  <a:pt x="11908" y="21130"/>
                  <a:pt x="9710" y="23439"/>
                  <a:pt x="7582" y="25787"/>
                </a:cubicBezTo>
                <a:cubicBezTo>
                  <a:pt x="8911" y="23163"/>
                  <a:pt x="11455" y="20874"/>
                  <a:pt x="14204" y="18897"/>
                </a:cubicBezTo>
                <a:close/>
                <a:moveTo>
                  <a:pt x="35198" y="24947"/>
                </a:moveTo>
                <a:cubicBezTo>
                  <a:pt x="35198" y="25015"/>
                  <a:pt x="35202" y="25084"/>
                  <a:pt x="35206" y="25152"/>
                </a:cubicBezTo>
                <a:cubicBezTo>
                  <a:pt x="34670" y="25728"/>
                  <a:pt x="34138" y="26304"/>
                  <a:pt x="33606" y="26880"/>
                </a:cubicBezTo>
                <a:cubicBezTo>
                  <a:pt x="32177" y="27564"/>
                  <a:pt x="30768" y="28253"/>
                  <a:pt x="29412" y="28960"/>
                </a:cubicBezTo>
                <a:cubicBezTo>
                  <a:pt x="31313" y="27600"/>
                  <a:pt x="33257" y="26275"/>
                  <a:pt x="35198" y="24947"/>
                </a:cubicBezTo>
                <a:close/>
                <a:moveTo>
                  <a:pt x="82050" y="30753"/>
                </a:moveTo>
                <a:cubicBezTo>
                  <a:pt x="83182" y="32002"/>
                  <a:pt x="81618" y="35483"/>
                  <a:pt x="80535" y="37715"/>
                </a:cubicBezTo>
                <a:cubicBezTo>
                  <a:pt x="80363" y="37691"/>
                  <a:pt x="80191" y="37683"/>
                  <a:pt x="80015" y="37679"/>
                </a:cubicBezTo>
                <a:cubicBezTo>
                  <a:pt x="80631" y="36171"/>
                  <a:pt x="81051" y="34635"/>
                  <a:pt x="81103" y="33122"/>
                </a:cubicBezTo>
                <a:cubicBezTo>
                  <a:pt x="81243" y="32969"/>
                  <a:pt x="81383" y="32829"/>
                  <a:pt x="81519" y="32677"/>
                </a:cubicBezTo>
                <a:cubicBezTo>
                  <a:pt x="81984" y="32162"/>
                  <a:pt x="82100" y="31625"/>
                  <a:pt x="81995" y="31133"/>
                </a:cubicBezTo>
                <a:cubicBezTo>
                  <a:pt x="82113" y="30996"/>
                  <a:pt x="82150" y="30866"/>
                  <a:pt x="82050" y="30753"/>
                </a:cubicBezTo>
                <a:close/>
                <a:moveTo>
                  <a:pt x="24039" y="37231"/>
                </a:moveTo>
                <a:lnTo>
                  <a:pt x="24039" y="37231"/>
                </a:lnTo>
                <a:cubicBezTo>
                  <a:pt x="21838" y="39604"/>
                  <a:pt x="19629" y="41972"/>
                  <a:pt x="17396" y="44321"/>
                </a:cubicBezTo>
                <a:cubicBezTo>
                  <a:pt x="17372" y="44333"/>
                  <a:pt x="17353" y="44341"/>
                  <a:pt x="17329" y="44353"/>
                </a:cubicBezTo>
                <a:lnTo>
                  <a:pt x="17329" y="44353"/>
                </a:lnTo>
                <a:cubicBezTo>
                  <a:pt x="18181" y="43385"/>
                  <a:pt x="19001" y="42448"/>
                  <a:pt x="19730" y="41552"/>
                </a:cubicBezTo>
                <a:cubicBezTo>
                  <a:pt x="20634" y="40444"/>
                  <a:pt x="21462" y="39287"/>
                  <a:pt x="22262" y="38116"/>
                </a:cubicBezTo>
                <a:cubicBezTo>
                  <a:pt x="22866" y="37823"/>
                  <a:pt x="23459" y="37527"/>
                  <a:pt x="24039" y="37231"/>
                </a:cubicBezTo>
                <a:close/>
                <a:moveTo>
                  <a:pt x="47909" y="45757"/>
                </a:moveTo>
                <a:lnTo>
                  <a:pt x="47909" y="45757"/>
                </a:lnTo>
                <a:cubicBezTo>
                  <a:pt x="47757" y="46286"/>
                  <a:pt x="47613" y="46818"/>
                  <a:pt x="47486" y="47350"/>
                </a:cubicBezTo>
                <a:cubicBezTo>
                  <a:pt x="45705" y="49346"/>
                  <a:pt x="43813" y="51271"/>
                  <a:pt x="41816" y="53144"/>
                </a:cubicBezTo>
                <a:cubicBezTo>
                  <a:pt x="41844" y="52991"/>
                  <a:pt x="41868" y="52843"/>
                  <a:pt x="41896" y="52695"/>
                </a:cubicBezTo>
                <a:cubicBezTo>
                  <a:pt x="41988" y="52195"/>
                  <a:pt x="42108" y="51703"/>
                  <a:pt x="42228" y="51207"/>
                </a:cubicBezTo>
                <a:cubicBezTo>
                  <a:pt x="42801" y="50491"/>
                  <a:pt x="43377" y="49778"/>
                  <a:pt x="43961" y="49067"/>
                </a:cubicBezTo>
                <a:cubicBezTo>
                  <a:pt x="45292" y="47974"/>
                  <a:pt x="46609" y="46873"/>
                  <a:pt x="47909" y="45757"/>
                </a:cubicBezTo>
                <a:close/>
                <a:moveTo>
                  <a:pt x="42628" y="36615"/>
                </a:moveTo>
                <a:lnTo>
                  <a:pt x="42628" y="36615"/>
                </a:lnTo>
                <a:cubicBezTo>
                  <a:pt x="42092" y="37539"/>
                  <a:pt x="41576" y="38483"/>
                  <a:pt x="41072" y="39440"/>
                </a:cubicBezTo>
                <a:cubicBezTo>
                  <a:pt x="38243" y="42389"/>
                  <a:pt x="35550" y="45409"/>
                  <a:pt x="33054" y="48386"/>
                </a:cubicBezTo>
                <a:cubicBezTo>
                  <a:pt x="32457" y="49094"/>
                  <a:pt x="31549" y="50295"/>
                  <a:pt x="30624" y="51719"/>
                </a:cubicBezTo>
                <a:cubicBezTo>
                  <a:pt x="29200" y="52808"/>
                  <a:pt x="27560" y="53999"/>
                  <a:pt x="25708" y="54564"/>
                </a:cubicBezTo>
                <a:cubicBezTo>
                  <a:pt x="25887" y="53667"/>
                  <a:pt x="26260" y="52788"/>
                  <a:pt x="26727" y="51927"/>
                </a:cubicBezTo>
                <a:cubicBezTo>
                  <a:pt x="30284" y="47514"/>
                  <a:pt x="34550" y="43436"/>
                  <a:pt x="38747" y="39324"/>
                </a:cubicBezTo>
                <a:cubicBezTo>
                  <a:pt x="40083" y="38479"/>
                  <a:pt x="41372" y="37571"/>
                  <a:pt x="42628" y="36615"/>
                </a:cubicBezTo>
                <a:close/>
                <a:moveTo>
                  <a:pt x="64182" y="53560"/>
                </a:moveTo>
                <a:lnTo>
                  <a:pt x="64182" y="53560"/>
                </a:lnTo>
                <a:cubicBezTo>
                  <a:pt x="63086" y="55377"/>
                  <a:pt x="61750" y="57681"/>
                  <a:pt x="60065" y="59650"/>
                </a:cubicBezTo>
                <a:cubicBezTo>
                  <a:pt x="60278" y="58717"/>
                  <a:pt x="60553" y="57777"/>
                  <a:pt x="60885" y="56836"/>
                </a:cubicBezTo>
                <a:cubicBezTo>
                  <a:pt x="60954" y="56708"/>
                  <a:pt x="61026" y="56581"/>
                  <a:pt x="61098" y="56452"/>
                </a:cubicBezTo>
                <a:cubicBezTo>
                  <a:pt x="62141" y="55504"/>
                  <a:pt x="63170" y="54536"/>
                  <a:pt x="64182" y="53560"/>
                </a:cubicBezTo>
                <a:close/>
                <a:moveTo>
                  <a:pt x="72865" y="51691"/>
                </a:moveTo>
                <a:cubicBezTo>
                  <a:pt x="71520" y="53840"/>
                  <a:pt x="70128" y="55876"/>
                  <a:pt x="68499" y="57901"/>
                </a:cubicBezTo>
                <a:cubicBezTo>
                  <a:pt x="67219" y="59497"/>
                  <a:pt x="65931" y="61085"/>
                  <a:pt x="64518" y="62598"/>
                </a:cubicBezTo>
                <a:cubicBezTo>
                  <a:pt x="65811" y="61118"/>
                  <a:pt x="66939" y="59521"/>
                  <a:pt x="67971" y="58012"/>
                </a:cubicBezTo>
                <a:cubicBezTo>
                  <a:pt x="69323" y="56044"/>
                  <a:pt x="70560" y="54020"/>
                  <a:pt x="71768" y="51983"/>
                </a:cubicBezTo>
                <a:cubicBezTo>
                  <a:pt x="72148" y="51903"/>
                  <a:pt x="72509" y="51803"/>
                  <a:pt x="72865" y="51691"/>
                </a:cubicBezTo>
                <a:close/>
                <a:moveTo>
                  <a:pt x="40544" y="62790"/>
                </a:moveTo>
                <a:lnTo>
                  <a:pt x="40544" y="62790"/>
                </a:lnTo>
                <a:cubicBezTo>
                  <a:pt x="40515" y="63059"/>
                  <a:pt x="40544" y="63323"/>
                  <a:pt x="40616" y="63578"/>
                </a:cubicBezTo>
                <a:cubicBezTo>
                  <a:pt x="39656" y="63839"/>
                  <a:pt x="38687" y="64010"/>
                  <a:pt x="37715" y="64067"/>
                </a:cubicBezTo>
                <a:cubicBezTo>
                  <a:pt x="38675" y="63694"/>
                  <a:pt x="39619" y="63266"/>
                  <a:pt x="40544" y="62790"/>
                </a:cubicBezTo>
                <a:close/>
                <a:moveTo>
                  <a:pt x="50186" y="0"/>
                </a:moveTo>
                <a:cubicBezTo>
                  <a:pt x="45685" y="0"/>
                  <a:pt x="40923" y="1348"/>
                  <a:pt x="36618" y="3181"/>
                </a:cubicBezTo>
                <a:cubicBezTo>
                  <a:pt x="36178" y="2361"/>
                  <a:pt x="35154" y="1729"/>
                  <a:pt x="34077" y="1729"/>
                </a:cubicBezTo>
                <a:cubicBezTo>
                  <a:pt x="33826" y="1729"/>
                  <a:pt x="33573" y="1764"/>
                  <a:pt x="33325" y="1836"/>
                </a:cubicBezTo>
                <a:cubicBezTo>
                  <a:pt x="27968" y="3409"/>
                  <a:pt x="24286" y="7651"/>
                  <a:pt x="21090" y="11575"/>
                </a:cubicBezTo>
                <a:cubicBezTo>
                  <a:pt x="19313" y="12495"/>
                  <a:pt x="17597" y="13472"/>
                  <a:pt x="15956" y="14456"/>
                </a:cubicBezTo>
                <a:cubicBezTo>
                  <a:pt x="10915" y="17477"/>
                  <a:pt x="5053" y="21594"/>
                  <a:pt x="3577" y="26860"/>
                </a:cubicBezTo>
                <a:cubicBezTo>
                  <a:pt x="3376" y="27580"/>
                  <a:pt x="3833" y="28441"/>
                  <a:pt x="4774" y="28609"/>
                </a:cubicBezTo>
                <a:cubicBezTo>
                  <a:pt x="4861" y="28624"/>
                  <a:pt x="4953" y="28628"/>
                  <a:pt x="5042" y="28640"/>
                </a:cubicBezTo>
                <a:cubicBezTo>
                  <a:pt x="3733" y="30133"/>
                  <a:pt x="2445" y="31629"/>
                  <a:pt x="1168" y="33126"/>
                </a:cubicBezTo>
                <a:cubicBezTo>
                  <a:pt x="0" y="34490"/>
                  <a:pt x="1320" y="36059"/>
                  <a:pt x="2937" y="36459"/>
                </a:cubicBezTo>
                <a:cubicBezTo>
                  <a:pt x="2625" y="37339"/>
                  <a:pt x="2429" y="38247"/>
                  <a:pt x="2373" y="39191"/>
                </a:cubicBezTo>
                <a:cubicBezTo>
                  <a:pt x="2329" y="39955"/>
                  <a:pt x="2933" y="40904"/>
                  <a:pt x="3789" y="41236"/>
                </a:cubicBezTo>
                <a:cubicBezTo>
                  <a:pt x="4061" y="41340"/>
                  <a:pt x="4342" y="41436"/>
                  <a:pt x="4621" y="41520"/>
                </a:cubicBezTo>
                <a:cubicBezTo>
                  <a:pt x="2949" y="44141"/>
                  <a:pt x="1600" y="46878"/>
                  <a:pt x="848" y="49826"/>
                </a:cubicBezTo>
                <a:cubicBezTo>
                  <a:pt x="484" y="51263"/>
                  <a:pt x="1876" y="52795"/>
                  <a:pt x="3544" y="52795"/>
                </a:cubicBezTo>
                <a:cubicBezTo>
                  <a:pt x="3813" y="52795"/>
                  <a:pt x="4089" y="52755"/>
                  <a:pt x="4366" y="52668"/>
                </a:cubicBezTo>
                <a:lnTo>
                  <a:pt x="4366" y="52668"/>
                </a:lnTo>
                <a:cubicBezTo>
                  <a:pt x="2809" y="55332"/>
                  <a:pt x="1720" y="58105"/>
                  <a:pt x="1568" y="60982"/>
                </a:cubicBezTo>
                <a:cubicBezTo>
                  <a:pt x="1496" y="62334"/>
                  <a:pt x="3016" y="63318"/>
                  <a:pt x="4497" y="63318"/>
                </a:cubicBezTo>
                <a:cubicBezTo>
                  <a:pt x="5182" y="63318"/>
                  <a:pt x="5858" y="63107"/>
                  <a:pt x="6370" y="62630"/>
                </a:cubicBezTo>
                <a:cubicBezTo>
                  <a:pt x="7862" y="61229"/>
                  <a:pt x="9330" y="59809"/>
                  <a:pt x="10791" y="58381"/>
                </a:cubicBezTo>
                <a:cubicBezTo>
                  <a:pt x="10867" y="59585"/>
                  <a:pt x="12395" y="60505"/>
                  <a:pt x="13856" y="60505"/>
                </a:cubicBezTo>
                <a:cubicBezTo>
                  <a:pt x="14344" y="60505"/>
                  <a:pt x="14824" y="60406"/>
                  <a:pt x="15241" y="60173"/>
                </a:cubicBezTo>
                <a:lnTo>
                  <a:pt x="15241" y="60173"/>
                </a:lnTo>
                <a:cubicBezTo>
                  <a:pt x="14912" y="60926"/>
                  <a:pt x="14604" y="61682"/>
                  <a:pt x="14332" y="62459"/>
                </a:cubicBezTo>
                <a:cubicBezTo>
                  <a:pt x="13856" y="63827"/>
                  <a:pt x="15272" y="65527"/>
                  <a:pt x="17001" y="65527"/>
                </a:cubicBezTo>
                <a:cubicBezTo>
                  <a:pt x="17281" y="65527"/>
                  <a:pt x="17573" y="65483"/>
                  <a:pt x="17861" y="65383"/>
                </a:cubicBezTo>
                <a:cubicBezTo>
                  <a:pt x="21290" y="64215"/>
                  <a:pt x="24371" y="62654"/>
                  <a:pt x="27228" y="60858"/>
                </a:cubicBezTo>
                <a:lnTo>
                  <a:pt x="27228" y="60858"/>
                </a:lnTo>
                <a:cubicBezTo>
                  <a:pt x="27076" y="61590"/>
                  <a:pt x="26960" y="62334"/>
                  <a:pt x="26919" y="63090"/>
                </a:cubicBezTo>
                <a:cubicBezTo>
                  <a:pt x="26847" y="64455"/>
                  <a:pt x="28296" y="65427"/>
                  <a:pt x="29820" y="65495"/>
                </a:cubicBezTo>
                <a:lnTo>
                  <a:pt x="29893" y="65495"/>
                </a:lnTo>
                <a:cubicBezTo>
                  <a:pt x="30513" y="66884"/>
                  <a:pt x="31729" y="68028"/>
                  <a:pt x="33778" y="68612"/>
                </a:cubicBezTo>
                <a:cubicBezTo>
                  <a:pt x="34958" y="68948"/>
                  <a:pt x="36158" y="69096"/>
                  <a:pt x="37355" y="69096"/>
                </a:cubicBezTo>
                <a:cubicBezTo>
                  <a:pt x="41888" y="69096"/>
                  <a:pt x="46441" y="66952"/>
                  <a:pt x="50262" y="64627"/>
                </a:cubicBezTo>
                <a:cubicBezTo>
                  <a:pt x="51059" y="64315"/>
                  <a:pt x="51822" y="63938"/>
                  <a:pt x="52543" y="63506"/>
                </a:cubicBezTo>
                <a:lnTo>
                  <a:pt x="52543" y="63506"/>
                </a:lnTo>
                <a:cubicBezTo>
                  <a:pt x="52419" y="64287"/>
                  <a:pt x="52339" y="65087"/>
                  <a:pt x="52311" y="65903"/>
                </a:cubicBezTo>
                <a:cubicBezTo>
                  <a:pt x="52271" y="67120"/>
                  <a:pt x="53479" y="68160"/>
                  <a:pt x="54871" y="68328"/>
                </a:cubicBezTo>
                <a:cubicBezTo>
                  <a:pt x="55900" y="69912"/>
                  <a:pt x="57833" y="71168"/>
                  <a:pt x="59977" y="71168"/>
                </a:cubicBezTo>
                <a:cubicBezTo>
                  <a:pt x="60169" y="71168"/>
                  <a:pt x="60365" y="71157"/>
                  <a:pt x="60561" y="71137"/>
                </a:cubicBezTo>
                <a:cubicBezTo>
                  <a:pt x="64062" y="70760"/>
                  <a:pt x="66615" y="68263"/>
                  <a:pt x="68712" y="66123"/>
                </a:cubicBezTo>
                <a:cubicBezTo>
                  <a:pt x="72237" y="62526"/>
                  <a:pt x="75282" y="58629"/>
                  <a:pt x="77870" y="54536"/>
                </a:cubicBezTo>
                <a:cubicBezTo>
                  <a:pt x="81003" y="49582"/>
                  <a:pt x="83964" y="44525"/>
                  <a:pt x="86285" y="39268"/>
                </a:cubicBezTo>
                <a:cubicBezTo>
                  <a:pt x="87789" y="35867"/>
                  <a:pt x="90190" y="30217"/>
                  <a:pt x="86388" y="27232"/>
                </a:cubicBezTo>
                <a:cubicBezTo>
                  <a:pt x="85184" y="26288"/>
                  <a:pt x="83904" y="25900"/>
                  <a:pt x="82615" y="25900"/>
                </a:cubicBezTo>
                <a:cubicBezTo>
                  <a:pt x="81579" y="25900"/>
                  <a:pt x="80539" y="26151"/>
                  <a:pt x="79539" y="26568"/>
                </a:cubicBezTo>
                <a:cubicBezTo>
                  <a:pt x="80971" y="24576"/>
                  <a:pt x="82451" y="22611"/>
                  <a:pt x="84048" y="20722"/>
                </a:cubicBezTo>
                <a:cubicBezTo>
                  <a:pt x="85533" y="18962"/>
                  <a:pt x="83504" y="17185"/>
                  <a:pt x="81419" y="17185"/>
                </a:cubicBezTo>
                <a:cubicBezTo>
                  <a:pt x="80743" y="17185"/>
                  <a:pt x="80063" y="17374"/>
                  <a:pt x="79495" y="17806"/>
                </a:cubicBezTo>
                <a:cubicBezTo>
                  <a:pt x="78102" y="18870"/>
                  <a:pt x="76818" y="19990"/>
                  <a:pt x="75602" y="21150"/>
                </a:cubicBezTo>
                <a:cubicBezTo>
                  <a:pt x="75057" y="20338"/>
                  <a:pt x="74061" y="19946"/>
                  <a:pt x="72948" y="19946"/>
                </a:cubicBezTo>
                <a:cubicBezTo>
                  <a:pt x="72732" y="19946"/>
                  <a:pt x="72512" y="19961"/>
                  <a:pt x="72292" y="19990"/>
                </a:cubicBezTo>
                <a:cubicBezTo>
                  <a:pt x="72213" y="20002"/>
                  <a:pt x="72132" y="20018"/>
                  <a:pt x="72052" y="20030"/>
                </a:cubicBezTo>
                <a:cubicBezTo>
                  <a:pt x="72252" y="19346"/>
                  <a:pt x="72364" y="18654"/>
                  <a:pt x="72348" y="17957"/>
                </a:cubicBezTo>
                <a:cubicBezTo>
                  <a:pt x="72292" y="15797"/>
                  <a:pt x="70576" y="14421"/>
                  <a:pt x="68416" y="13852"/>
                </a:cubicBezTo>
                <a:cubicBezTo>
                  <a:pt x="68023" y="13400"/>
                  <a:pt x="67447" y="13080"/>
                  <a:pt x="66735" y="13008"/>
                </a:cubicBezTo>
                <a:cubicBezTo>
                  <a:pt x="67147" y="11043"/>
                  <a:pt x="66675" y="9079"/>
                  <a:pt x="64738" y="7267"/>
                </a:cubicBezTo>
                <a:cubicBezTo>
                  <a:pt x="63678" y="6270"/>
                  <a:pt x="62385" y="5742"/>
                  <a:pt x="60974" y="5553"/>
                </a:cubicBezTo>
                <a:cubicBezTo>
                  <a:pt x="60561" y="3749"/>
                  <a:pt x="59312" y="2177"/>
                  <a:pt x="56773" y="1169"/>
                </a:cubicBezTo>
                <a:cubicBezTo>
                  <a:pt x="54708" y="353"/>
                  <a:pt x="52479" y="0"/>
                  <a:pt x="50186" y="0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8"/>
          <p:cNvGrpSpPr/>
          <p:nvPr/>
        </p:nvGrpSpPr>
        <p:grpSpPr>
          <a:xfrm>
            <a:off x="329730" y="162020"/>
            <a:ext cx="8628146" cy="4650615"/>
            <a:chOff x="329730" y="162020"/>
            <a:chExt cx="8628146" cy="4650615"/>
          </a:xfrm>
        </p:grpSpPr>
        <p:sp>
          <p:nvSpPr>
            <p:cNvPr id="94" name="Google Shape;94;p8"/>
            <p:cNvSpPr/>
            <p:nvPr/>
          </p:nvSpPr>
          <p:spPr>
            <a:xfrm>
              <a:off x="1900171" y="471398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120015" y="16202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8789216" y="4230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096000" y="3186925"/>
            <a:ext cx="2962800" cy="101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1794700" y="2580875"/>
            <a:ext cx="1565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200" i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ubTitle" idx="2"/>
          </p:nvPr>
        </p:nvSpPr>
        <p:spPr>
          <a:xfrm>
            <a:off x="5085212" y="3186917"/>
            <a:ext cx="2962800" cy="101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 idx="3"/>
          </p:nvPr>
        </p:nvSpPr>
        <p:spPr>
          <a:xfrm>
            <a:off x="5783912" y="2580875"/>
            <a:ext cx="1565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200" i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title" idx="4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05" name="Google Shape;105;p9"/>
          <p:cNvGrpSpPr/>
          <p:nvPr/>
        </p:nvGrpSpPr>
        <p:grpSpPr>
          <a:xfrm>
            <a:off x="329730" y="281345"/>
            <a:ext cx="8562814" cy="4661127"/>
            <a:chOff x="329730" y="281345"/>
            <a:chExt cx="8562814" cy="4661127"/>
          </a:xfrm>
        </p:grpSpPr>
        <p:sp>
          <p:nvSpPr>
            <p:cNvPr id="106" name="Google Shape;106;p9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>
            <a:spLocks noGrp="1"/>
          </p:cNvSpPr>
          <p:nvPr>
            <p:ph type="title"/>
          </p:nvPr>
        </p:nvSpPr>
        <p:spPr>
          <a:xfrm>
            <a:off x="900987" y="2813325"/>
            <a:ext cx="20109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i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ubTitle" idx="1"/>
          </p:nvPr>
        </p:nvSpPr>
        <p:spPr>
          <a:xfrm>
            <a:off x="901850" y="3432200"/>
            <a:ext cx="20109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title" idx="2"/>
          </p:nvPr>
        </p:nvSpPr>
        <p:spPr>
          <a:xfrm>
            <a:off x="3567000" y="2813325"/>
            <a:ext cx="20109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subTitle" idx="3"/>
          </p:nvPr>
        </p:nvSpPr>
        <p:spPr>
          <a:xfrm>
            <a:off x="3566928" y="3432200"/>
            <a:ext cx="20109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title" idx="4"/>
          </p:nvPr>
        </p:nvSpPr>
        <p:spPr>
          <a:xfrm>
            <a:off x="6233087" y="2813325"/>
            <a:ext cx="20109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i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subTitle" idx="5"/>
          </p:nvPr>
        </p:nvSpPr>
        <p:spPr>
          <a:xfrm>
            <a:off x="6233037" y="3432200"/>
            <a:ext cx="20109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title" idx="6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19" name="Google Shape;119;p10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20" name="Google Shape;120;p10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OBJECT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2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261" name="Google Shape;261;p22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22"/>
          <p:cNvSpPr/>
          <p:nvPr/>
        </p:nvSpPr>
        <p:spPr>
          <a:xfrm>
            <a:off x="1520080" y="2491242"/>
            <a:ext cx="168660" cy="161019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7405730" y="1293542"/>
            <a:ext cx="168660" cy="161019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7075055" y="3056867"/>
            <a:ext cx="168660" cy="161019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Sue Ellen Francisco"/>
              <a:buNone/>
              <a:defRPr sz="3300" i="0" u="none" strike="noStrike" cap="none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iryaljinann/kalkulator-konversi-satuan-bera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>
            <a:spLocks noGrp="1"/>
          </p:cNvSpPr>
          <p:nvPr>
            <p:ph type="title"/>
          </p:nvPr>
        </p:nvSpPr>
        <p:spPr>
          <a:xfrm>
            <a:off x="2160497" y="3823964"/>
            <a:ext cx="4681438" cy="24310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GB" sz="2000" dirty="0">
                <a:latin typeface="Cooper Black" panose="0208090404030B020404" pitchFamily="18" charset="0"/>
              </a:rPr>
              <a:t>Dasar </a:t>
            </a:r>
            <a:r>
              <a:rPr lang="en-GB" sz="2000" dirty="0" err="1">
                <a:latin typeface="Cooper Black" panose="0208090404030B020404" pitchFamily="18" charset="0"/>
              </a:rPr>
              <a:t>Sistem</a:t>
            </a:r>
            <a:r>
              <a:rPr lang="en-GB" sz="2000" dirty="0">
                <a:latin typeface="Cooper Black" panose="0208090404030B020404" pitchFamily="18" charset="0"/>
              </a:rPr>
              <a:t> </a:t>
            </a:r>
            <a:r>
              <a:rPr lang="en-GB" sz="2000" dirty="0" err="1">
                <a:latin typeface="Cooper Black" panose="0208090404030B020404" pitchFamily="18" charset="0"/>
              </a:rPr>
              <a:t>Komputer</a:t>
            </a:r>
            <a:br>
              <a:rPr lang="en-GB" sz="2000" dirty="0">
                <a:latin typeface="Cooper Black" panose="0208090404030B020404" pitchFamily="18" charset="0"/>
              </a:rPr>
            </a:br>
            <a:r>
              <a:rPr lang="en-GB" sz="2000" dirty="0" err="1">
                <a:latin typeface="Cooper Black" panose="0208090404030B020404" pitchFamily="18" charset="0"/>
              </a:rPr>
              <a:t>Aplikasi</a:t>
            </a:r>
            <a:r>
              <a:rPr lang="en-GB" sz="2000" dirty="0">
                <a:latin typeface="Cooper Black" panose="0208090404030B020404" pitchFamily="18" charset="0"/>
              </a:rPr>
              <a:t> </a:t>
            </a:r>
            <a:r>
              <a:rPr lang="en-GB" sz="2000" dirty="0" err="1">
                <a:latin typeface="Cooper Black" panose="0208090404030B020404" pitchFamily="18" charset="0"/>
              </a:rPr>
              <a:t>Penghitung</a:t>
            </a:r>
            <a:r>
              <a:rPr lang="en-GB" sz="2000" dirty="0">
                <a:latin typeface="Cooper Black" panose="0208090404030B020404" pitchFamily="18" charset="0"/>
              </a:rPr>
              <a:t> </a:t>
            </a:r>
            <a:r>
              <a:rPr lang="en-GB" sz="2000" dirty="0" err="1">
                <a:latin typeface="Cooper Black" panose="0208090404030B020404" pitchFamily="18" charset="0"/>
              </a:rPr>
              <a:t>Satuan</a:t>
            </a:r>
            <a:r>
              <a:rPr lang="en-GB" sz="2000" dirty="0">
                <a:latin typeface="Cooper Black" panose="0208090404030B020404" pitchFamily="18" charset="0"/>
              </a:rPr>
              <a:t> </a:t>
            </a:r>
            <a:r>
              <a:rPr lang="en-GB" sz="2000" dirty="0" err="1">
                <a:latin typeface="Cooper Black" panose="0208090404030B020404" pitchFamily="18" charset="0"/>
              </a:rPr>
              <a:t>Berat</a:t>
            </a:r>
            <a:br>
              <a:rPr lang="en-GB" sz="2000" dirty="0">
                <a:latin typeface="Cooper Black" panose="0208090404030B020404" pitchFamily="18" charset="0"/>
              </a:rPr>
            </a:br>
            <a:br>
              <a:rPr lang="en-GB" sz="2000" dirty="0">
                <a:latin typeface="Cooper Black" panose="0208090404030B020404" pitchFamily="18" charset="0"/>
              </a:rPr>
            </a:br>
            <a:r>
              <a:rPr lang="en-GB" sz="2000" dirty="0">
                <a:latin typeface="Cooper Black" panose="0208090404030B020404" pitchFamily="18" charset="0"/>
                <a:hlinkClick r:id="rId4"/>
              </a:rPr>
              <a:t>https://github.com/firyaljinann/kalkulator-konversi-satuan-berat</a:t>
            </a:r>
            <a:br>
              <a:rPr lang="en-GB" sz="2000" dirty="0">
                <a:latin typeface="Cooper Black" panose="0208090404030B020404" pitchFamily="18" charset="0"/>
              </a:rPr>
            </a:br>
            <a:br>
              <a:rPr lang="en-GB" sz="2000" dirty="0">
                <a:latin typeface="Cooper Black" panose="0208090404030B020404" pitchFamily="18" charset="0"/>
              </a:rPr>
            </a:br>
            <a:r>
              <a:rPr lang="en-GB" sz="2000" dirty="0">
                <a:latin typeface="Cooper Black" panose="0208090404030B020404" pitchFamily="18" charset="0"/>
              </a:rPr>
              <a:t>Kelas B</a:t>
            </a:r>
            <a:br>
              <a:rPr lang="en-GB" sz="2000" dirty="0">
                <a:latin typeface="Cooper Black" panose="0208090404030B020404" pitchFamily="18" charset="0"/>
              </a:rPr>
            </a:br>
            <a:r>
              <a:rPr lang="en-GB" sz="2000" dirty="0">
                <a:latin typeface="Cooper Black" panose="0208090404030B020404" pitchFamily="18" charset="0"/>
              </a:rPr>
              <a:t>Firyal Jinan </a:t>
            </a:r>
            <a:r>
              <a:rPr lang="en-GB" sz="2000" dirty="0" err="1">
                <a:latin typeface="Cooper Black" panose="0208090404030B020404" pitchFamily="18" charset="0"/>
              </a:rPr>
              <a:t>Taali</a:t>
            </a:r>
            <a:br>
              <a:rPr lang="en-GB" sz="2000" dirty="0">
                <a:latin typeface="Cooper Black" panose="0208090404030B020404" pitchFamily="18" charset="0"/>
              </a:rPr>
            </a:br>
            <a:r>
              <a:rPr lang="en-GB" sz="2000" dirty="0">
                <a:latin typeface="Cooper Black" panose="0208090404030B020404" pitchFamily="18" charset="0"/>
              </a:rPr>
              <a:t>2200018066</a:t>
            </a:r>
            <a:endParaRPr sz="2000" dirty="0">
              <a:latin typeface="Cooper Black" panose="0208090404030B020404" pitchFamily="18" charset="0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1835689" y="569910"/>
            <a:ext cx="367" cy="79"/>
          </a:xfrm>
          <a:custGeom>
            <a:avLst/>
            <a:gdLst/>
            <a:ahLst/>
            <a:cxnLst/>
            <a:rect l="l" t="t" r="r" b="b"/>
            <a:pathLst>
              <a:path w="14" h="3" extrusionOk="0">
                <a:moveTo>
                  <a:pt x="0" y="0"/>
                </a:moveTo>
                <a:cubicBezTo>
                  <a:pt x="5" y="2"/>
                  <a:pt x="8" y="2"/>
                  <a:pt x="10" y="2"/>
                </a:cubicBezTo>
                <a:cubicBezTo>
                  <a:pt x="13" y="2"/>
                  <a:pt x="1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3986367" y="98281"/>
            <a:ext cx="1159872" cy="1148081"/>
          </a:xfrm>
          <a:custGeom>
            <a:avLst/>
            <a:gdLst/>
            <a:ahLst/>
            <a:cxnLst/>
            <a:rect l="l" t="t" r="r" b="b"/>
            <a:pathLst>
              <a:path w="47998" h="47515" extrusionOk="0">
                <a:moveTo>
                  <a:pt x="26998" y="1533"/>
                </a:moveTo>
                <a:cubicBezTo>
                  <a:pt x="29864" y="1533"/>
                  <a:pt x="32742" y="2142"/>
                  <a:pt x="35363" y="3315"/>
                </a:cubicBezTo>
                <a:cubicBezTo>
                  <a:pt x="34173" y="4070"/>
                  <a:pt x="33334" y="5296"/>
                  <a:pt x="32547" y="6458"/>
                </a:cubicBezTo>
                <a:cubicBezTo>
                  <a:pt x="31608" y="7848"/>
                  <a:pt x="30587" y="9342"/>
                  <a:pt x="29977" y="10932"/>
                </a:cubicBezTo>
                <a:cubicBezTo>
                  <a:pt x="29721" y="10728"/>
                  <a:pt x="29458" y="10532"/>
                  <a:pt x="29185" y="10345"/>
                </a:cubicBezTo>
                <a:cubicBezTo>
                  <a:pt x="27785" y="9375"/>
                  <a:pt x="26289" y="8972"/>
                  <a:pt x="24783" y="8972"/>
                </a:cubicBezTo>
                <a:cubicBezTo>
                  <a:pt x="21379" y="8972"/>
                  <a:pt x="17925" y="11030"/>
                  <a:pt x="15434" y="13247"/>
                </a:cubicBezTo>
                <a:cubicBezTo>
                  <a:pt x="10954" y="17225"/>
                  <a:pt x="10572" y="22432"/>
                  <a:pt x="9209" y="27827"/>
                </a:cubicBezTo>
                <a:cubicBezTo>
                  <a:pt x="8976" y="27645"/>
                  <a:pt x="8722" y="27490"/>
                  <a:pt x="8448" y="27368"/>
                </a:cubicBezTo>
                <a:cubicBezTo>
                  <a:pt x="8544" y="27126"/>
                  <a:pt x="8490" y="26843"/>
                  <a:pt x="8189" y="26706"/>
                </a:cubicBezTo>
                <a:cubicBezTo>
                  <a:pt x="7960" y="26602"/>
                  <a:pt x="7733" y="26501"/>
                  <a:pt x="7506" y="26401"/>
                </a:cubicBezTo>
                <a:cubicBezTo>
                  <a:pt x="7901" y="18460"/>
                  <a:pt x="9173" y="10235"/>
                  <a:pt x="15939" y="5109"/>
                </a:cubicBezTo>
                <a:cubicBezTo>
                  <a:pt x="19138" y="2685"/>
                  <a:pt x="23057" y="1533"/>
                  <a:pt x="26998" y="1533"/>
                </a:cubicBezTo>
                <a:close/>
                <a:moveTo>
                  <a:pt x="3027" y="25353"/>
                </a:moveTo>
                <a:cubicBezTo>
                  <a:pt x="4116" y="26182"/>
                  <a:pt x="5355" y="26711"/>
                  <a:pt x="6617" y="27276"/>
                </a:cubicBezTo>
                <a:cubicBezTo>
                  <a:pt x="6617" y="27294"/>
                  <a:pt x="6621" y="27313"/>
                  <a:pt x="6621" y="27330"/>
                </a:cubicBezTo>
                <a:cubicBezTo>
                  <a:pt x="6654" y="27546"/>
                  <a:pt x="6811" y="27640"/>
                  <a:pt x="6981" y="27640"/>
                </a:cubicBezTo>
                <a:cubicBezTo>
                  <a:pt x="7069" y="27640"/>
                  <a:pt x="7161" y="27614"/>
                  <a:pt x="7241" y="27568"/>
                </a:cubicBezTo>
                <a:cubicBezTo>
                  <a:pt x="7355" y="27622"/>
                  <a:pt x="7473" y="27673"/>
                  <a:pt x="7588" y="27732"/>
                </a:cubicBezTo>
                <a:cubicBezTo>
                  <a:pt x="7628" y="27750"/>
                  <a:pt x="7674" y="27768"/>
                  <a:pt x="7714" y="27778"/>
                </a:cubicBezTo>
                <a:cubicBezTo>
                  <a:pt x="8162" y="28155"/>
                  <a:pt x="8503" y="28643"/>
                  <a:pt x="8954" y="29012"/>
                </a:cubicBezTo>
                <a:cubicBezTo>
                  <a:pt x="8995" y="29258"/>
                  <a:pt x="9163" y="29486"/>
                  <a:pt x="9419" y="29540"/>
                </a:cubicBezTo>
                <a:cubicBezTo>
                  <a:pt x="11005" y="29891"/>
                  <a:pt x="12417" y="30625"/>
                  <a:pt x="13798" y="31435"/>
                </a:cubicBezTo>
                <a:cubicBezTo>
                  <a:pt x="13287" y="32415"/>
                  <a:pt x="12831" y="33427"/>
                  <a:pt x="12275" y="34379"/>
                </a:cubicBezTo>
                <a:cubicBezTo>
                  <a:pt x="9460" y="32142"/>
                  <a:pt x="5300" y="32238"/>
                  <a:pt x="1864" y="31381"/>
                </a:cubicBezTo>
                <a:cubicBezTo>
                  <a:pt x="2981" y="29563"/>
                  <a:pt x="2953" y="27481"/>
                  <a:pt x="3027" y="25353"/>
                </a:cubicBezTo>
                <a:close/>
                <a:moveTo>
                  <a:pt x="36511" y="3874"/>
                </a:moveTo>
                <a:cubicBezTo>
                  <a:pt x="37805" y="4558"/>
                  <a:pt x="39021" y="5378"/>
                  <a:pt x="40124" y="6345"/>
                </a:cubicBezTo>
                <a:cubicBezTo>
                  <a:pt x="43550" y="9338"/>
                  <a:pt x="44589" y="13789"/>
                  <a:pt x="45451" y="18058"/>
                </a:cubicBezTo>
                <a:cubicBezTo>
                  <a:pt x="46347" y="22501"/>
                  <a:pt x="45077" y="26657"/>
                  <a:pt x="42324" y="30183"/>
                </a:cubicBezTo>
                <a:cubicBezTo>
                  <a:pt x="40251" y="32844"/>
                  <a:pt x="37572" y="35031"/>
                  <a:pt x="34789" y="36894"/>
                </a:cubicBezTo>
                <a:cubicBezTo>
                  <a:pt x="34141" y="37327"/>
                  <a:pt x="31526" y="38512"/>
                  <a:pt x="30665" y="39592"/>
                </a:cubicBezTo>
                <a:cubicBezTo>
                  <a:pt x="30651" y="39590"/>
                  <a:pt x="30638" y="39589"/>
                  <a:pt x="30624" y="39589"/>
                </a:cubicBezTo>
                <a:cubicBezTo>
                  <a:pt x="30610" y="39589"/>
                  <a:pt x="30597" y="39590"/>
                  <a:pt x="30583" y="39592"/>
                </a:cubicBezTo>
                <a:cubicBezTo>
                  <a:pt x="30567" y="39590"/>
                  <a:pt x="30550" y="39589"/>
                  <a:pt x="30534" y="39589"/>
                </a:cubicBezTo>
                <a:cubicBezTo>
                  <a:pt x="30459" y="39589"/>
                  <a:pt x="30387" y="39607"/>
                  <a:pt x="30323" y="39637"/>
                </a:cubicBezTo>
                <a:lnTo>
                  <a:pt x="30318" y="39632"/>
                </a:lnTo>
                <a:cubicBezTo>
                  <a:pt x="30100" y="39582"/>
                  <a:pt x="29881" y="39519"/>
                  <a:pt x="29662" y="39455"/>
                </a:cubicBezTo>
                <a:cubicBezTo>
                  <a:pt x="29448" y="39391"/>
                  <a:pt x="29229" y="39336"/>
                  <a:pt x="29006" y="39300"/>
                </a:cubicBezTo>
                <a:cubicBezTo>
                  <a:pt x="28934" y="39286"/>
                  <a:pt x="28870" y="39280"/>
                  <a:pt x="28808" y="39280"/>
                </a:cubicBezTo>
                <a:cubicBezTo>
                  <a:pt x="28753" y="39280"/>
                  <a:pt x="28700" y="39284"/>
                  <a:pt x="28646" y="39291"/>
                </a:cubicBezTo>
                <a:cubicBezTo>
                  <a:pt x="29799" y="36885"/>
                  <a:pt x="31841" y="35031"/>
                  <a:pt x="32825" y="32552"/>
                </a:cubicBezTo>
                <a:cubicBezTo>
                  <a:pt x="34041" y="29500"/>
                  <a:pt x="34756" y="26369"/>
                  <a:pt x="35035" y="23103"/>
                </a:cubicBezTo>
                <a:cubicBezTo>
                  <a:pt x="35412" y="18701"/>
                  <a:pt x="33973" y="14669"/>
                  <a:pt x="30907" y="11752"/>
                </a:cubicBezTo>
                <a:cubicBezTo>
                  <a:pt x="31900" y="10686"/>
                  <a:pt x="32583" y="9329"/>
                  <a:pt x="33372" y="8116"/>
                </a:cubicBezTo>
                <a:cubicBezTo>
                  <a:pt x="34328" y="6631"/>
                  <a:pt x="35494" y="5310"/>
                  <a:pt x="36511" y="3874"/>
                </a:cubicBezTo>
                <a:close/>
                <a:moveTo>
                  <a:pt x="24182" y="37668"/>
                </a:moveTo>
                <a:cubicBezTo>
                  <a:pt x="25406" y="38357"/>
                  <a:pt x="26637" y="39008"/>
                  <a:pt x="27772" y="39861"/>
                </a:cubicBezTo>
                <a:cubicBezTo>
                  <a:pt x="27837" y="39908"/>
                  <a:pt x="27922" y="39928"/>
                  <a:pt x="28011" y="39928"/>
                </a:cubicBezTo>
                <a:cubicBezTo>
                  <a:pt x="28034" y="39928"/>
                  <a:pt x="28058" y="39927"/>
                  <a:pt x="28081" y="39924"/>
                </a:cubicBezTo>
                <a:cubicBezTo>
                  <a:pt x="28118" y="39970"/>
                  <a:pt x="28163" y="40006"/>
                  <a:pt x="28228" y="40019"/>
                </a:cubicBezTo>
                <a:cubicBezTo>
                  <a:pt x="28596" y="40129"/>
                  <a:pt x="28988" y="40389"/>
                  <a:pt x="29339" y="40562"/>
                </a:cubicBezTo>
                <a:cubicBezTo>
                  <a:pt x="29622" y="40703"/>
                  <a:pt x="29876" y="40798"/>
                  <a:pt x="30126" y="40798"/>
                </a:cubicBezTo>
                <a:cubicBezTo>
                  <a:pt x="30206" y="40798"/>
                  <a:pt x="30285" y="40788"/>
                  <a:pt x="30364" y="40767"/>
                </a:cubicBezTo>
                <a:cubicBezTo>
                  <a:pt x="30638" y="41058"/>
                  <a:pt x="31071" y="41264"/>
                  <a:pt x="31393" y="41501"/>
                </a:cubicBezTo>
                <a:cubicBezTo>
                  <a:pt x="32278" y="42143"/>
                  <a:pt x="33176" y="42704"/>
                  <a:pt x="34160" y="43100"/>
                </a:cubicBezTo>
                <a:cubicBezTo>
                  <a:pt x="33203" y="44130"/>
                  <a:pt x="32501" y="45350"/>
                  <a:pt x="31521" y="46372"/>
                </a:cubicBezTo>
                <a:cubicBezTo>
                  <a:pt x="29631" y="43387"/>
                  <a:pt x="26136" y="42107"/>
                  <a:pt x="23042" y="40626"/>
                </a:cubicBezTo>
                <a:cubicBezTo>
                  <a:pt x="23598" y="39660"/>
                  <a:pt x="24003" y="38744"/>
                  <a:pt x="24182" y="37668"/>
                </a:cubicBezTo>
                <a:close/>
                <a:moveTo>
                  <a:pt x="27138" y="1"/>
                </a:moveTo>
                <a:cubicBezTo>
                  <a:pt x="22613" y="1"/>
                  <a:pt x="18107" y="1410"/>
                  <a:pt x="14572" y="4299"/>
                </a:cubicBezTo>
                <a:cubicBezTo>
                  <a:pt x="8425" y="9315"/>
                  <a:pt x="5729" y="18113"/>
                  <a:pt x="6457" y="25950"/>
                </a:cubicBezTo>
                <a:cubicBezTo>
                  <a:pt x="5163" y="25381"/>
                  <a:pt x="3919" y="24761"/>
                  <a:pt x="2917" y="23677"/>
                </a:cubicBezTo>
                <a:cubicBezTo>
                  <a:pt x="2799" y="23549"/>
                  <a:pt x="2662" y="23495"/>
                  <a:pt x="2528" y="23495"/>
                </a:cubicBezTo>
                <a:cubicBezTo>
                  <a:pt x="2226" y="23495"/>
                  <a:pt x="1937" y="23768"/>
                  <a:pt x="1906" y="24096"/>
                </a:cubicBezTo>
                <a:cubicBezTo>
                  <a:pt x="1655" y="26533"/>
                  <a:pt x="2074" y="29322"/>
                  <a:pt x="333" y="31299"/>
                </a:cubicBezTo>
                <a:cubicBezTo>
                  <a:pt x="1" y="31677"/>
                  <a:pt x="146" y="32215"/>
                  <a:pt x="621" y="32383"/>
                </a:cubicBezTo>
                <a:cubicBezTo>
                  <a:pt x="4152" y="33622"/>
                  <a:pt x="9140" y="33145"/>
                  <a:pt x="11934" y="35937"/>
                </a:cubicBezTo>
                <a:cubicBezTo>
                  <a:pt x="12072" y="36074"/>
                  <a:pt x="12241" y="36136"/>
                  <a:pt x="12408" y="36136"/>
                </a:cubicBezTo>
                <a:cubicBezTo>
                  <a:pt x="12644" y="36136"/>
                  <a:pt x="12878" y="36012"/>
                  <a:pt x="13022" y="35796"/>
                </a:cubicBezTo>
                <a:cubicBezTo>
                  <a:pt x="13920" y="34452"/>
                  <a:pt x="14494" y="32939"/>
                  <a:pt x="15274" y="31527"/>
                </a:cubicBezTo>
                <a:cubicBezTo>
                  <a:pt x="15451" y="31208"/>
                  <a:pt x="15356" y="30798"/>
                  <a:pt x="15037" y="30611"/>
                </a:cubicBezTo>
                <a:cubicBezTo>
                  <a:pt x="13556" y="29740"/>
                  <a:pt x="12052" y="28912"/>
                  <a:pt x="10398" y="28456"/>
                </a:cubicBezTo>
                <a:cubicBezTo>
                  <a:pt x="11678" y="23978"/>
                  <a:pt x="11765" y="19280"/>
                  <a:pt x="15041" y="15607"/>
                </a:cubicBezTo>
                <a:cubicBezTo>
                  <a:pt x="17527" y="12820"/>
                  <a:pt x="21004" y="10493"/>
                  <a:pt x="24573" y="10493"/>
                </a:cubicBezTo>
                <a:cubicBezTo>
                  <a:pt x="26092" y="10493"/>
                  <a:pt x="27628" y="10915"/>
                  <a:pt x="29111" y="11903"/>
                </a:cubicBezTo>
                <a:cubicBezTo>
                  <a:pt x="33567" y="14864"/>
                  <a:pt x="34305" y="20041"/>
                  <a:pt x="33727" y="24948"/>
                </a:cubicBezTo>
                <a:cubicBezTo>
                  <a:pt x="33395" y="27736"/>
                  <a:pt x="32674" y="31017"/>
                  <a:pt x="31212" y="33445"/>
                </a:cubicBezTo>
                <a:cubicBezTo>
                  <a:pt x="30127" y="35241"/>
                  <a:pt x="28760" y="36776"/>
                  <a:pt x="27831" y="38648"/>
                </a:cubicBezTo>
                <a:cubicBezTo>
                  <a:pt x="26615" y="37815"/>
                  <a:pt x="25307" y="37168"/>
                  <a:pt x="24026" y="36434"/>
                </a:cubicBezTo>
                <a:cubicBezTo>
                  <a:pt x="23944" y="36387"/>
                  <a:pt x="23859" y="36366"/>
                  <a:pt x="23777" y="36366"/>
                </a:cubicBezTo>
                <a:cubicBezTo>
                  <a:pt x="23518" y="36366"/>
                  <a:pt x="23288" y="36578"/>
                  <a:pt x="23274" y="36863"/>
                </a:cubicBezTo>
                <a:cubicBezTo>
                  <a:pt x="23206" y="38320"/>
                  <a:pt x="22668" y="39363"/>
                  <a:pt x="21934" y="40589"/>
                </a:cubicBezTo>
                <a:cubicBezTo>
                  <a:pt x="21808" y="40804"/>
                  <a:pt x="21871" y="41140"/>
                  <a:pt x="22108" y="41255"/>
                </a:cubicBezTo>
                <a:cubicBezTo>
                  <a:pt x="25166" y="42740"/>
                  <a:pt x="29448" y="44034"/>
                  <a:pt x="31052" y="47301"/>
                </a:cubicBezTo>
                <a:cubicBezTo>
                  <a:pt x="31124" y="47442"/>
                  <a:pt x="31277" y="47514"/>
                  <a:pt x="31430" y="47514"/>
                </a:cubicBezTo>
                <a:cubicBezTo>
                  <a:pt x="31510" y="47514"/>
                  <a:pt x="31590" y="47495"/>
                  <a:pt x="31658" y="47455"/>
                </a:cubicBezTo>
                <a:cubicBezTo>
                  <a:pt x="33416" y="46454"/>
                  <a:pt x="34282" y="44513"/>
                  <a:pt x="35868" y="43283"/>
                </a:cubicBezTo>
                <a:cubicBezTo>
                  <a:pt x="36260" y="42977"/>
                  <a:pt x="36019" y="42298"/>
                  <a:pt x="35582" y="42193"/>
                </a:cubicBezTo>
                <a:cubicBezTo>
                  <a:pt x="34724" y="41988"/>
                  <a:pt x="33973" y="41638"/>
                  <a:pt x="33203" y="41218"/>
                </a:cubicBezTo>
                <a:cubicBezTo>
                  <a:pt x="33075" y="41150"/>
                  <a:pt x="31931" y="40521"/>
                  <a:pt x="31376" y="40216"/>
                </a:cubicBezTo>
                <a:cubicBezTo>
                  <a:pt x="31649" y="39855"/>
                  <a:pt x="34506" y="38293"/>
                  <a:pt x="34920" y="38038"/>
                </a:cubicBezTo>
                <a:cubicBezTo>
                  <a:pt x="36269" y="37209"/>
                  <a:pt x="37632" y="36438"/>
                  <a:pt x="38911" y="35496"/>
                </a:cubicBezTo>
                <a:cubicBezTo>
                  <a:pt x="42120" y="33126"/>
                  <a:pt x="44717" y="30133"/>
                  <a:pt x="46265" y="26442"/>
                </a:cubicBezTo>
                <a:cubicBezTo>
                  <a:pt x="47997" y="22314"/>
                  <a:pt x="47136" y="17958"/>
                  <a:pt x="46052" y="13789"/>
                </a:cubicBezTo>
                <a:cubicBezTo>
                  <a:pt x="44867" y="9220"/>
                  <a:pt x="42301" y="5592"/>
                  <a:pt x="38274" y="3100"/>
                </a:cubicBezTo>
                <a:cubicBezTo>
                  <a:pt x="34957" y="1049"/>
                  <a:pt x="31041" y="1"/>
                  <a:pt x="271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5214920" y="3758273"/>
            <a:ext cx="873915" cy="911970"/>
          </a:xfrm>
          <a:custGeom>
            <a:avLst/>
            <a:gdLst/>
            <a:ahLst/>
            <a:cxnLst/>
            <a:rect l="l" t="t" r="r" b="b"/>
            <a:pathLst>
              <a:path w="54104" h="56460" extrusionOk="0">
                <a:moveTo>
                  <a:pt x="50357" y="982"/>
                </a:moveTo>
                <a:cubicBezTo>
                  <a:pt x="51507" y="982"/>
                  <a:pt x="52384" y="1978"/>
                  <a:pt x="52873" y="3008"/>
                </a:cubicBezTo>
                <a:cubicBezTo>
                  <a:pt x="53547" y="4430"/>
                  <a:pt x="53132" y="6074"/>
                  <a:pt x="52257" y="7291"/>
                </a:cubicBezTo>
                <a:cubicBezTo>
                  <a:pt x="51738" y="8011"/>
                  <a:pt x="51141" y="8676"/>
                  <a:pt x="50495" y="9304"/>
                </a:cubicBezTo>
                <a:cubicBezTo>
                  <a:pt x="49278" y="7428"/>
                  <a:pt x="47473" y="5960"/>
                  <a:pt x="45957" y="4325"/>
                </a:cubicBezTo>
                <a:cubicBezTo>
                  <a:pt x="46375" y="3914"/>
                  <a:pt x="46804" y="3504"/>
                  <a:pt x="47227" y="3094"/>
                </a:cubicBezTo>
                <a:cubicBezTo>
                  <a:pt x="47988" y="2361"/>
                  <a:pt x="48703" y="1372"/>
                  <a:pt x="49770" y="1067"/>
                </a:cubicBezTo>
                <a:cubicBezTo>
                  <a:pt x="49972" y="1009"/>
                  <a:pt x="50168" y="982"/>
                  <a:pt x="50357" y="982"/>
                </a:cubicBezTo>
                <a:close/>
                <a:moveTo>
                  <a:pt x="45692" y="4589"/>
                </a:moveTo>
                <a:cubicBezTo>
                  <a:pt x="46621" y="6639"/>
                  <a:pt x="48731" y="7924"/>
                  <a:pt x="49944" y="9834"/>
                </a:cubicBezTo>
                <a:cubicBezTo>
                  <a:pt x="49688" y="10065"/>
                  <a:pt x="49428" y="10293"/>
                  <a:pt x="49164" y="10521"/>
                </a:cubicBezTo>
                <a:cubicBezTo>
                  <a:pt x="48571" y="9724"/>
                  <a:pt x="47852" y="8976"/>
                  <a:pt x="47255" y="8175"/>
                </a:cubicBezTo>
                <a:cubicBezTo>
                  <a:pt x="46521" y="7195"/>
                  <a:pt x="45560" y="6425"/>
                  <a:pt x="44817" y="5464"/>
                </a:cubicBezTo>
                <a:cubicBezTo>
                  <a:pt x="45105" y="5168"/>
                  <a:pt x="45400" y="4876"/>
                  <a:pt x="45692" y="4589"/>
                </a:cubicBezTo>
                <a:close/>
                <a:moveTo>
                  <a:pt x="44403" y="5892"/>
                </a:moveTo>
                <a:cubicBezTo>
                  <a:pt x="44580" y="6206"/>
                  <a:pt x="44804" y="6503"/>
                  <a:pt x="45045" y="6785"/>
                </a:cubicBezTo>
                <a:cubicBezTo>
                  <a:pt x="45036" y="6794"/>
                  <a:pt x="45027" y="6799"/>
                  <a:pt x="45023" y="6804"/>
                </a:cubicBezTo>
                <a:cubicBezTo>
                  <a:pt x="43642" y="8248"/>
                  <a:pt x="42047" y="9500"/>
                  <a:pt x="40634" y="10922"/>
                </a:cubicBezTo>
                <a:cubicBezTo>
                  <a:pt x="38926" y="12649"/>
                  <a:pt x="37253" y="14408"/>
                  <a:pt x="35595" y="16180"/>
                </a:cubicBezTo>
                <a:cubicBezTo>
                  <a:pt x="32288" y="19703"/>
                  <a:pt x="29043" y="23278"/>
                  <a:pt x="25712" y="26783"/>
                </a:cubicBezTo>
                <a:cubicBezTo>
                  <a:pt x="22596" y="30068"/>
                  <a:pt x="19407" y="33275"/>
                  <a:pt x="16404" y="36670"/>
                </a:cubicBezTo>
                <a:cubicBezTo>
                  <a:pt x="13734" y="39687"/>
                  <a:pt x="11105" y="42803"/>
                  <a:pt x="8239" y="45646"/>
                </a:cubicBezTo>
                <a:cubicBezTo>
                  <a:pt x="8407" y="45176"/>
                  <a:pt x="8466" y="44707"/>
                  <a:pt x="8335" y="44338"/>
                </a:cubicBezTo>
                <a:cubicBezTo>
                  <a:pt x="8189" y="43924"/>
                  <a:pt x="7936" y="43772"/>
                  <a:pt x="7648" y="43772"/>
                </a:cubicBezTo>
                <a:cubicBezTo>
                  <a:pt x="7515" y="43772"/>
                  <a:pt x="7374" y="43805"/>
                  <a:pt x="7232" y="43859"/>
                </a:cubicBezTo>
                <a:cubicBezTo>
                  <a:pt x="7934" y="43003"/>
                  <a:pt x="8735" y="42229"/>
                  <a:pt x="9560" y="41491"/>
                </a:cubicBezTo>
                <a:cubicBezTo>
                  <a:pt x="14358" y="37176"/>
                  <a:pt x="18440" y="32072"/>
                  <a:pt x="23079" y="27585"/>
                </a:cubicBezTo>
                <a:cubicBezTo>
                  <a:pt x="27909" y="22914"/>
                  <a:pt x="32588" y="18080"/>
                  <a:pt x="37341" y="13333"/>
                </a:cubicBezTo>
                <a:cubicBezTo>
                  <a:pt x="39696" y="10976"/>
                  <a:pt x="41919" y="8516"/>
                  <a:pt x="44203" y="6097"/>
                </a:cubicBezTo>
                <a:cubicBezTo>
                  <a:pt x="44270" y="6028"/>
                  <a:pt x="44334" y="5960"/>
                  <a:pt x="44403" y="5892"/>
                </a:cubicBezTo>
                <a:close/>
                <a:moveTo>
                  <a:pt x="45469" y="7254"/>
                </a:moveTo>
                <a:cubicBezTo>
                  <a:pt x="45898" y="7710"/>
                  <a:pt x="46348" y="8152"/>
                  <a:pt x="46712" y="8625"/>
                </a:cubicBezTo>
                <a:cubicBezTo>
                  <a:pt x="46772" y="8703"/>
                  <a:pt x="46831" y="8789"/>
                  <a:pt x="46895" y="8877"/>
                </a:cubicBezTo>
                <a:cubicBezTo>
                  <a:pt x="46289" y="9022"/>
                  <a:pt x="45464" y="10207"/>
                  <a:pt x="45159" y="10530"/>
                </a:cubicBezTo>
                <a:cubicBezTo>
                  <a:pt x="43829" y="11920"/>
                  <a:pt x="42525" y="13333"/>
                  <a:pt x="41227" y="14754"/>
                </a:cubicBezTo>
                <a:cubicBezTo>
                  <a:pt x="37696" y="18613"/>
                  <a:pt x="33987" y="22281"/>
                  <a:pt x="30305" y="25990"/>
                </a:cubicBezTo>
                <a:cubicBezTo>
                  <a:pt x="26719" y="29603"/>
                  <a:pt x="23311" y="33376"/>
                  <a:pt x="19694" y="36957"/>
                </a:cubicBezTo>
                <a:cubicBezTo>
                  <a:pt x="17903" y="38730"/>
                  <a:pt x="16104" y="40497"/>
                  <a:pt x="14331" y="42297"/>
                </a:cubicBezTo>
                <a:cubicBezTo>
                  <a:pt x="13078" y="43573"/>
                  <a:pt x="11561" y="44921"/>
                  <a:pt x="10371" y="46389"/>
                </a:cubicBezTo>
                <a:cubicBezTo>
                  <a:pt x="10367" y="46270"/>
                  <a:pt x="10348" y="46151"/>
                  <a:pt x="10317" y="46033"/>
                </a:cubicBezTo>
                <a:cubicBezTo>
                  <a:pt x="10276" y="45912"/>
                  <a:pt x="10186" y="45823"/>
                  <a:pt x="10065" y="45823"/>
                </a:cubicBezTo>
                <a:cubicBezTo>
                  <a:pt x="10049" y="45823"/>
                  <a:pt x="10033" y="45825"/>
                  <a:pt x="10016" y="45828"/>
                </a:cubicBezTo>
                <a:cubicBezTo>
                  <a:pt x="9547" y="45910"/>
                  <a:pt x="9109" y="45996"/>
                  <a:pt x="8695" y="46120"/>
                </a:cubicBezTo>
                <a:cubicBezTo>
                  <a:pt x="9369" y="45500"/>
                  <a:pt x="9961" y="44748"/>
                  <a:pt x="10550" y="44101"/>
                </a:cubicBezTo>
                <a:cubicBezTo>
                  <a:pt x="12176" y="42306"/>
                  <a:pt x="13825" y="40529"/>
                  <a:pt x="15447" y="38730"/>
                </a:cubicBezTo>
                <a:cubicBezTo>
                  <a:pt x="18823" y="34979"/>
                  <a:pt x="22250" y="31316"/>
                  <a:pt x="25740" y="27671"/>
                </a:cubicBezTo>
                <a:cubicBezTo>
                  <a:pt x="29085" y="24186"/>
                  <a:pt x="32332" y="20609"/>
                  <a:pt x="35627" y="17083"/>
                </a:cubicBezTo>
                <a:cubicBezTo>
                  <a:pt x="37286" y="15310"/>
                  <a:pt x="38958" y="13552"/>
                  <a:pt x="40657" y="11815"/>
                </a:cubicBezTo>
                <a:cubicBezTo>
                  <a:pt x="42193" y="10248"/>
                  <a:pt x="43929" y="8877"/>
                  <a:pt x="45437" y="7300"/>
                </a:cubicBezTo>
                <a:cubicBezTo>
                  <a:pt x="45450" y="7286"/>
                  <a:pt x="45460" y="7273"/>
                  <a:pt x="45469" y="7254"/>
                </a:cubicBezTo>
                <a:close/>
                <a:moveTo>
                  <a:pt x="47319" y="9523"/>
                </a:moveTo>
                <a:cubicBezTo>
                  <a:pt x="47688" y="10088"/>
                  <a:pt x="48116" y="10685"/>
                  <a:pt x="48617" y="10976"/>
                </a:cubicBezTo>
                <a:cubicBezTo>
                  <a:pt x="47286" y="12075"/>
                  <a:pt x="45898" y="13109"/>
                  <a:pt x="44662" y="14208"/>
                </a:cubicBezTo>
                <a:cubicBezTo>
                  <a:pt x="39163" y="19091"/>
                  <a:pt x="34292" y="24614"/>
                  <a:pt x="29285" y="29982"/>
                </a:cubicBezTo>
                <a:cubicBezTo>
                  <a:pt x="24341" y="35280"/>
                  <a:pt x="19762" y="40907"/>
                  <a:pt x="14846" y="46233"/>
                </a:cubicBezTo>
                <a:cubicBezTo>
                  <a:pt x="13925" y="47232"/>
                  <a:pt x="13019" y="48233"/>
                  <a:pt x="12016" y="49150"/>
                </a:cubicBezTo>
                <a:cubicBezTo>
                  <a:pt x="11961" y="48599"/>
                  <a:pt x="11670" y="48038"/>
                  <a:pt x="11246" y="47800"/>
                </a:cubicBezTo>
                <a:cubicBezTo>
                  <a:pt x="11009" y="47670"/>
                  <a:pt x="10757" y="47615"/>
                  <a:pt x="10501" y="47615"/>
                </a:cubicBezTo>
                <a:cubicBezTo>
                  <a:pt x="10463" y="47615"/>
                  <a:pt x="10424" y="47616"/>
                  <a:pt x="10386" y="47619"/>
                </a:cubicBezTo>
                <a:cubicBezTo>
                  <a:pt x="11825" y="46292"/>
                  <a:pt x="13087" y="44639"/>
                  <a:pt x="14436" y="43249"/>
                </a:cubicBezTo>
                <a:cubicBezTo>
                  <a:pt x="16066" y="41567"/>
                  <a:pt x="17739" y="39933"/>
                  <a:pt x="19402" y="38287"/>
                </a:cubicBezTo>
                <a:cubicBezTo>
                  <a:pt x="22888" y="34842"/>
                  <a:pt x="26200" y="31244"/>
                  <a:pt x="29622" y="27734"/>
                </a:cubicBezTo>
                <a:cubicBezTo>
                  <a:pt x="33125" y="24140"/>
                  <a:pt x="36744" y="20659"/>
                  <a:pt x="40170" y="16982"/>
                </a:cubicBezTo>
                <a:cubicBezTo>
                  <a:pt x="41692" y="15350"/>
                  <a:pt x="43118" y="13333"/>
                  <a:pt x="44826" y="11906"/>
                </a:cubicBezTo>
                <a:cubicBezTo>
                  <a:pt x="45200" y="11596"/>
                  <a:pt x="46764" y="9600"/>
                  <a:pt x="47023" y="9600"/>
                </a:cubicBezTo>
                <a:cubicBezTo>
                  <a:pt x="47026" y="9600"/>
                  <a:pt x="47029" y="9600"/>
                  <a:pt x="47031" y="9601"/>
                </a:cubicBezTo>
                <a:cubicBezTo>
                  <a:pt x="47061" y="9607"/>
                  <a:pt x="47088" y="9610"/>
                  <a:pt x="47114" y="9610"/>
                </a:cubicBezTo>
                <a:cubicBezTo>
                  <a:pt x="47201" y="9610"/>
                  <a:pt x="47269" y="9576"/>
                  <a:pt x="47319" y="9523"/>
                </a:cubicBezTo>
                <a:close/>
                <a:moveTo>
                  <a:pt x="7537" y="44264"/>
                </a:moveTo>
                <a:cubicBezTo>
                  <a:pt x="8027" y="44264"/>
                  <a:pt x="7798" y="45062"/>
                  <a:pt x="7697" y="45359"/>
                </a:cubicBezTo>
                <a:cubicBezTo>
                  <a:pt x="7446" y="46105"/>
                  <a:pt x="6950" y="46753"/>
                  <a:pt x="6704" y="47495"/>
                </a:cubicBezTo>
                <a:cubicBezTo>
                  <a:pt x="6680" y="47564"/>
                  <a:pt x="6733" y="47614"/>
                  <a:pt x="6791" y="47614"/>
                </a:cubicBezTo>
                <a:cubicBezTo>
                  <a:pt x="6811" y="47614"/>
                  <a:pt x="6831" y="47609"/>
                  <a:pt x="6849" y="47596"/>
                </a:cubicBezTo>
                <a:cubicBezTo>
                  <a:pt x="6914" y="47554"/>
                  <a:pt x="6981" y="47500"/>
                  <a:pt x="7045" y="47441"/>
                </a:cubicBezTo>
                <a:cubicBezTo>
                  <a:pt x="7072" y="47441"/>
                  <a:pt x="7095" y="47432"/>
                  <a:pt x="7114" y="47409"/>
                </a:cubicBezTo>
                <a:cubicBezTo>
                  <a:pt x="7875" y="46643"/>
                  <a:pt x="8800" y="46448"/>
                  <a:pt x="9811" y="46361"/>
                </a:cubicBezTo>
                <a:lnTo>
                  <a:pt x="9811" y="46361"/>
                </a:lnTo>
                <a:cubicBezTo>
                  <a:pt x="9743" y="47259"/>
                  <a:pt x="8630" y="48174"/>
                  <a:pt x="8029" y="48685"/>
                </a:cubicBezTo>
                <a:cubicBezTo>
                  <a:pt x="7724" y="48946"/>
                  <a:pt x="7972" y="49326"/>
                  <a:pt x="8284" y="49326"/>
                </a:cubicBezTo>
                <a:cubicBezTo>
                  <a:pt x="8359" y="49326"/>
                  <a:pt x="8437" y="49305"/>
                  <a:pt x="8512" y="49255"/>
                </a:cubicBezTo>
                <a:cubicBezTo>
                  <a:pt x="9055" y="48899"/>
                  <a:pt x="9620" y="48571"/>
                  <a:pt x="10253" y="48407"/>
                </a:cubicBezTo>
                <a:cubicBezTo>
                  <a:pt x="10349" y="48383"/>
                  <a:pt x="10437" y="48371"/>
                  <a:pt x="10517" y="48371"/>
                </a:cubicBezTo>
                <a:cubicBezTo>
                  <a:pt x="11240" y="48371"/>
                  <a:pt x="11337" y="49302"/>
                  <a:pt x="11128" y="49897"/>
                </a:cubicBezTo>
                <a:cubicBezTo>
                  <a:pt x="10098" y="50649"/>
                  <a:pt x="8954" y="51118"/>
                  <a:pt x="7810" y="51710"/>
                </a:cubicBezTo>
                <a:cubicBezTo>
                  <a:pt x="6635" y="52317"/>
                  <a:pt x="5541" y="53123"/>
                  <a:pt x="4426" y="53865"/>
                </a:cubicBezTo>
                <a:cubicBezTo>
                  <a:pt x="4416" y="53829"/>
                  <a:pt x="4403" y="53797"/>
                  <a:pt x="4376" y="53766"/>
                </a:cubicBezTo>
                <a:cubicBezTo>
                  <a:pt x="4252" y="53615"/>
                  <a:pt x="4061" y="53510"/>
                  <a:pt x="3911" y="53383"/>
                </a:cubicBezTo>
                <a:cubicBezTo>
                  <a:pt x="3669" y="53182"/>
                  <a:pt x="3455" y="52950"/>
                  <a:pt x="3245" y="52717"/>
                </a:cubicBezTo>
                <a:cubicBezTo>
                  <a:pt x="2977" y="52416"/>
                  <a:pt x="2794" y="52029"/>
                  <a:pt x="2553" y="51715"/>
                </a:cubicBezTo>
                <a:cubicBezTo>
                  <a:pt x="3204" y="50622"/>
                  <a:pt x="3915" y="49564"/>
                  <a:pt x="4521" y="48475"/>
                </a:cubicBezTo>
                <a:cubicBezTo>
                  <a:pt x="5191" y="47272"/>
                  <a:pt x="5743" y="46015"/>
                  <a:pt x="6498" y="44853"/>
                </a:cubicBezTo>
                <a:cubicBezTo>
                  <a:pt x="6567" y="44753"/>
                  <a:pt x="6640" y="44648"/>
                  <a:pt x="6712" y="44547"/>
                </a:cubicBezTo>
                <a:cubicBezTo>
                  <a:pt x="6914" y="44448"/>
                  <a:pt x="7127" y="44366"/>
                  <a:pt x="7328" y="44301"/>
                </a:cubicBezTo>
                <a:cubicBezTo>
                  <a:pt x="7409" y="44276"/>
                  <a:pt x="7479" y="44264"/>
                  <a:pt x="7537" y="44264"/>
                </a:cubicBezTo>
                <a:close/>
                <a:moveTo>
                  <a:pt x="2216" y="52289"/>
                </a:moveTo>
                <a:cubicBezTo>
                  <a:pt x="2353" y="52530"/>
                  <a:pt x="2544" y="52758"/>
                  <a:pt x="2653" y="52904"/>
                </a:cubicBezTo>
                <a:cubicBezTo>
                  <a:pt x="2931" y="53268"/>
                  <a:pt x="3436" y="53979"/>
                  <a:pt x="3943" y="54180"/>
                </a:cubicBezTo>
                <a:cubicBezTo>
                  <a:pt x="2950" y="54818"/>
                  <a:pt x="1924" y="55378"/>
                  <a:pt x="790" y="55688"/>
                </a:cubicBezTo>
                <a:cubicBezTo>
                  <a:pt x="1072" y="54485"/>
                  <a:pt x="1605" y="53369"/>
                  <a:pt x="2216" y="52289"/>
                </a:cubicBezTo>
                <a:close/>
                <a:moveTo>
                  <a:pt x="50677" y="1"/>
                </a:moveTo>
                <a:cubicBezTo>
                  <a:pt x="49445" y="1"/>
                  <a:pt x="48321" y="1265"/>
                  <a:pt x="47387" y="2124"/>
                </a:cubicBezTo>
                <a:cubicBezTo>
                  <a:pt x="46426" y="3008"/>
                  <a:pt x="45464" y="3864"/>
                  <a:pt x="44548" y="4794"/>
                </a:cubicBezTo>
                <a:cubicBezTo>
                  <a:pt x="42088" y="7291"/>
                  <a:pt x="39787" y="9938"/>
                  <a:pt x="37295" y="12403"/>
                </a:cubicBezTo>
                <a:cubicBezTo>
                  <a:pt x="32250" y="17388"/>
                  <a:pt x="27330" y="22504"/>
                  <a:pt x="22232" y="27439"/>
                </a:cubicBezTo>
                <a:cubicBezTo>
                  <a:pt x="17361" y="32146"/>
                  <a:pt x="12819" y="37203"/>
                  <a:pt x="8020" y="41987"/>
                </a:cubicBezTo>
                <a:cubicBezTo>
                  <a:pt x="5997" y="44000"/>
                  <a:pt x="4950" y="46466"/>
                  <a:pt x="3541" y="48885"/>
                </a:cubicBezTo>
                <a:cubicBezTo>
                  <a:pt x="2193" y="51209"/>
                  <a:pt x="521" y="53405"/>
                  <a:pt x="33" y="56107"/>
                </a:cubicBezTo>
                <a:cubicBezTo>
                  <a:pt x="1" y="56296"/>
                  <a:pt x="187" y="56459"/>
                  <a:pt x="367" y="56459"/>
                </a:cubicBezTo>
                <a:cubicBezTo>
                  <a:pt x="386" y="56459"/>
                  <a:pt x="406" y="56457"/>
                  <a:pt x="425" y="56453"/>
                </a:cubicBezTo>
                <a:cubicBezTo>
                  <a:pt x="3332" y="55871"/>
                  <a:pt x="5592" y="53770"/>
                  <a:pt x="8130" y="52384"/>
                </a:cubicBezTo>
                <a:cubicBezTo>
                  <a:pt x="9406" y="51688"/>
                  <a:pt x="10681" y="51213"/>
                  <a:pt x="11852" y="50316"/>
                </a:cubicBezTo>
                <a:cubicBezTo>
                  <a:pt x="13155" y="49318"/>
                  <a:pt x="14245" y="48038"/>
                  <a:pt x="15356" y="46839"/>
                </a:cubicBezTo>
                <a:cubicBezTo>
                  <a:pt x="18017" y="43964"/>
                  <a:pt x="20522" y="40948"/>
                  <a:pt x="23070" y="37969"/>
                </a:cubicBezTo>
                <a:cubicBezTo>
                  <a:pt x="25963" y="34583"/>
                  <a:pt x="28993" y="31339"/>
                  <a:pt x="32032" y="28085"/>
                </a:cubicBezTo>
                <a:cubicBezTo>
                  <a:pt x="37395" y="22345"/>
                  <a:pt x="42808" y="16717"/>
                  <a:pt x="48845" y="11678"/>
                </a:cubicBezTo>
                <a:cubicBezTo>
                  <a:pt x="49355" y="11255"/>
                  <a:pt x="49893" y="10812"/>
                  <a:pt x="50421" y="10348"/>
                </a:cubicBezTo>
                <a:cubicBezTo>
                  <a:pt x="50435" y="10349"/>
                  <a:pt x="50449" y="10350"/>
                  <a:pt x="50463" y="10350"/>
                </a:cubicBezTo>
                <a:cubicBezTo>
                  <a:pt x="50648" y="10350"/>
                  <a:pt x="50820" y="10208"/>
                  <a:pt x="50836" y="9983"/>
                </a:cubicBezTo>
                <a:cubicBezTo>
                  <a:pt x="52377" y="8589"/>
                  <a:pt x="53752" y="6972"/>
                  <a:pt x="53990" y="4903"/>
                </a:cubicBezTo>
                <a:cubicBezTo>
                  <a:pt x="54103" y="3896"/>
                  <a:pt x="53816" y="2758"/>
                  <a:pt x="53265" y="1914"/>
                </a:cubicBezTo>
                <a:cubicBezTo>
                  <a:pt x="52896" y="1349"/>
                  <a:pt x="52463" y="899"/>
                  <a:pt x="51934" y="479"/>
                </a:cubicBezTo>
                <a:cubicBezTo>
                  <a:pt x="51505" y="140"/>
                  <a:pt x="51085" y="1"/>
                  <a:pt x="506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1891064" y="1672663"/>
            <a:ext cx="222159" cy="437991"/>
          </a:xfrm>
          <a:custGeom>
            <a:avLst/>
            <a:gdLst/>
            <a:ahLst/>
            <a:cxnLst/>
            <a:rect l="l" t="t" r="r" b="b"/>
            <a:pathLst>
              <a:path w="16116" h="31773" extrusionOk="0">
                <a:moveTo>
                  <a:pt x="8884" y="1088"/>
                </a:moveTo>
                <a:cubicBezTo>
                  <a:pt x="9171" y="1088"/>
                  <a:pt x="9547" y="1158"/>
                  <a:pt x="9890" y="1158"/>
                </a:cubicBezTo>
                <a:cubicBezTo>
                  <a:pt x="9919" y="1158"/>
                  <a:pt x="9947" y="1158"/>
                  <a:pt x="9975" y="1157"/>
                </a:cubicBezTo>
                <a:lnTo>
                  <a:pt x="9975" y="1157"/>
                </a:lnTo>
                <a:cubicBezTo>
                  <a:pt x="9947" y="1636"/>
                  <a:pt x="10002" y="2128"/>
                  <a:pt x="10065" y="2588"/>
                </a:cubicBezTo>
                <a:cubicBezTo>
                  <a:pt x="10125" y="3021"/>
                  <a:pt x="10166" y="3585"/>
                  <a:pt x="10371" y="4018"/>
                </a:cubicBezTo>
                <a:cubicBezTo>
                  <a:pt x="8184" y="4178"/>
                  <a:pt x="6019" y="4615"/>
                  <a:pt x="3818" y="4629"/>
                </a:cubicBezTo>
                <a:cubicBezTo>
                  <a:pt x="3181" y="4629"/>
                  <a:pt x="2384" y="4656"/>
                  <a:pt x="1773" y="4952"/>
                </a:cubicBezTo>
                <a:cubicBezTo>
                  <a:pt x="1704" y="4683"/>
                  <a:pt x="1577" y="4415"/>
                  <a:pt x="1509" y="4155"/>
                </a:cubicBezTo>
                <a:cubicBezTo>
                  <a:pt x="1408" y="3764"/>
                  <a:pt x="1358" y="3362"/>
                  <a:pt x="1254" y="2971"/>
                </a:cubicBezTo>
                <a:cubicBezTo>
                  <a:pt x="1084" y="1394"/>
                  <a:pt x="2041" y="1417"/>
                  <a:pt x="3523" y="1335"/>
                </a:cubicBezTo>
                <a:cubicBezTo>
                  <a:pt x="4316" y="1293"/>
                  <a:pt x="5109" y="1249"/>
                  <a:pt x="5901" y="1211"/>
                </a:cubicBezTo>
                <a:cubicBezTo>
                  <a:pt x="6880" y="1167"/>
                  <a:pt x="7856" y="1107"/>
                  <a:pt x="8840" y="1089"/>
                </a:cubicBezTo>
                <a:cubicBezTo>
                  <a:pt x="8854" y="1088"/>
                  <a:pt x="8869" y="1088"/>
                  <a:pt x="8884" y="1088"/>
                </a:cubicBezTo>
                <a:close/>
                <a:moveTo>
                  <a:pt x="7810" y="5331"/>
                </a:moveTo>
                <a:cubicBezTo>
                  <a:pt x="7965" y="6105"/>
                  <a:pt x="7979" y="6916"/>
                  <a:pt x="7988" y="7700"/>
                </a:cubicBezTo>
                <a:cubicBezTo>
                  <a:pt x="7997" y="8325"/>
                  <a:pt x="7892" y="9272"/>
                  <a:pt x="8211" y="9873"/>
                </a:cubicBezTo>
                <a:cubicBezTo>
                  <a:pt x="8079" y="9883"/>
                  <a:pt x="7946" y="9896"/>
                  <a:pt x="7810" y="9910"/>
                </a:cubicBezTo>
                <a:cubicBezTo>
                  <a:pt x="7136" y="9978"/>
                  <a:pt x="6480" y="10129"/>
                  <a:pt x="5851" y="10348"/>
                </a:cubicBezTo>
                <a:cubicBezTo>
                  <a:pt x="5677" y="9595"/>
                  <a:pt x="5632" y="8821"/>
                  <a:pt x="5527" y="8056"/>
                </a:cubicBezTo>
                <a:cubicBezTo>
                  <a:pt x="5404" y="7185"/>
                  <a:pt x="5199" y="6333"/>
                  <a:pt x="5027" y="5476"/>
                </a:cubicBezTo>
                <a:cubicBezTo>
                  <a:pt x="5191" y="5476"/>
                  <a:pt x="5345" y="5472"/>
                  <a:pt x="5491" y="5463"/>
                </a:cubicBezTo>
                <a:cubicBezTo>
                  <a:pt x="6238" y="5413"/>
                  <a:pt x="7027" y="5390"/>
                  <a:pt x="7810" y="5331"/>
                </a:cubicBezTo>
                <a:close/>
                <a:moveTo>
                  <a:pt x="8706" y="10725"/>
                </a:moveTo>
                <a:cubicBezTo>
                  <a:pt x="10527" y="10725"/>
                  <a:pt x="11998" y="11512"/>
                  <a:pt x="12968" y="13450"/>
                </a:cubicBezTo>
                <a:cubicBezTo>
                  <a:pt x="13428" y="14371"/>
                  <a:pt x="13788" y="15328"/>
                  <a:pt x="14097" y="16307"/>
                </a:cubicBezTo>
                <a:cubicBezTo>
                  <a:pt x="14385" y="17204"/>
                  <a:pt x="14381" y="18152"/>
                  <a:pt x="14622" y="19045"/>
                </a:cubicBezTo>
                <a:cubicBezTo>
                  <a:pt x="14130" y="19150"/>
                  <a:pt x="13583" y="19396"/>
                  <a:pt x="13150" y="19437"/>
                </a:cubicBezTo>
                <a:cubicBezTo>
                  <a:pt x="11706" y="19582"/>
                  <a:pt x="10257" y="19660"/>
                  <a:pt x="8808" y="19820"/>
                </a:cubicBezTo>
                <a:cubicBezTo>
                  <a:pt x="6211" y="20102"/>
                  <a:pt x="3614" y="20463"/>
                  <a:pt x="1048" y="20968"/>
                </a:cubicBezTo>
                <a:cubicBezTo>
                  <a:pt x="1303" y="18918"/>
                  <a:pt x="998" y="17086"/>
                  <a:pt x="1905" y="15122"/>
                </a:cubicBezTo>
                <a:cubicBezTo>
                  <a:pt x="2880" y="13004"/>
                  <a:pt x="4598" y="11473"/>
                  <a:pt x="6880" y="10949"/>
                </a:cubicBezTo>
                <a:cubicBezTo>
                  <a:pt x="7520" y="10803"/>
                  <a:pt x="8131" y="10725"/>
                  <a:pt x="8706" y="10725"/>
                </a:cubicBezTo>
                <a:close/>
                <a:moveTo>
                  <a:pt x="10029" y="20608"/>
                </a:moveTo>
                <a:lnTo>
                  <a:pt x="10029" y="20608"/>
                </a:lnTo>
                <a:cubicBezTo>
                  <a:pt x="9450" y="21542"/>
                  <a:pt x="9496" y="23369"/>
                  <a:pt x="9368" y="24280"/>
                </a:cubicBezTo>
                <a:cubicBezTo>
                  <a:pt x="9094" y="26235"/>
                  <a:pt x="8926" y="28176"/>
                  <a:pt x="8749" y="30135"/>
                </a:cubicBezTo>
                <a:cubicBezTo>
                  <a:pt x="8461" y="28883"/>
                  <a:pt x="8065" y="26641"/>
                  <a:pt x="7983" y="26235"/>
                </a:cubicBezTo>
                <a:cubicBezTo>
                  <a:pt x="7641" y="24531"/>
                  <a:pt x="6743" y="22808"/>
                  <a:pt x="6407" y="21119"/>
                </a:cubicBezTo>
                <a:cubicBezTo>
                  <a:pt x="7445" y="20941"/>
                  <a:pt x="8476" y="20758"/>
                  <a:pt x="9464" y="20654"/>
                </a:cubicBezTo>
                <a:cubicBezTo>
                  <a:pt x="9647" y="20631"/>
                  <a:pt x="9838" y="20617"/>
                  <a:pt x="10029" y="20608"/>
                </a:cubicBezTo>
                <a:close/>
                <a:moveTo>
                  <a:pt x="8914" y="0"/>
                </a:moveTo>
                <a:cubicBezTo>
                  <a:pt x="7763" y="0"/>
                  <a:pt x="6389" y="251"/>
                  <a:pt x="5901" y="282"/>
                </a:cubicBezTo>
                <a:cubicBezTo>
                  <a:pt x="4370" y="374"/>
                  <a:pt x="1582" y="145"/>
                  <a:pt x="525" y="1476"/>
                </a:cubicBezTo>
                <a:cubicBezTo>
                  <a:pt x="424" y="1604"/>
                  <a:pt x="401" y="1731"/>
                  <a:pt x="474" y="1877"/>
                </a:cubicBezTo>
                <a:cubicBezTo>
                  <a:pt x="575" y="2119"/>
                  <a:pt x="670" y="2355"/>
                  <a:pt x="762" y="2601"/>
                </a:cubicBezTo>
                <a:cubicBezTo>
                  <a:pt x="575" y="3112"/>
                  <a:pt x="625" y="3631"/>
                  <a:pt x="716" y="4159"/>
                </a:cubicBezTo>
                <a:cubicBezTo>
                  <a:pt x="784" y="4584"/>
                  <a:pt x="853" y="5139"/>
                  <a:pt x="1130" y="5490"/>
                </a:cubicBezTo>
                <a:cubicBezTo>
                  <a:pt x="1126" y="5503"/>
                  <a:pt x="1112" y="5513"/>
                  <a:pt x="1103" y="5526"/>
                </a:cubicBezTo>
                <a:cubicBezTo>
                  <a:pt x="988" y="5709"/>
                  <a:pt x="1150" y="5904"/>
                  <a:pt x="1330" y="5904"/>
                </a:cubicBezTo>
                <a:cubicBezTo>
                  <a:pt x="1370" y="5904"/>
                  <a:pt x="1411" y="5894"/>
                  <a:pt x="1450" y="5873"/>
                </a:cubicBezTo>
                <a:cubicBezTo>
                  <a:pt x="2103" y="5518"/>
                  <a:pt x="3032" y="5473"/>
                  <a:pt x="3925" y="5473"/>
                </a:cubicBezTo>
                <a:cubicBezTo>
                  <a:pt x="4109" y="5473"/>
                  <a:pt x="4292" y="5475"/>
                  <a:pt x="4470" y="5476"/>
                </a:cubicBezTo>
                <a:cubicBezTo>
                  <a:pt x="4480" y="6378"/>
                  <a:pt x="4689" y="7240"/>
                  <a:pt x="4802" y="8151"/>
                </a:cubicBezTo>
                <a:cubicBezTo>
                  <a:pt x="4912" y="8985"/>
                  <a:pt x="4949" y="9805"/>
                  <a:pt x="5181" y="10607"/>
                </a:cubicBezTo>
                <a:cubicBezTo>
                  <a:pt x="4024" y="11118"/>
                  <a:pt x="2998" y="11892"/>
                  <a:pt x="2228" y="12954"/>
                </a:cubicBezTo>
                <a:cubicBezTo>
                  <a:pt x="1486" y="13974"/>
                  <a:pt x="958" y="15054"/>
                  <a:pt x="543" y="16238"/>
                </a:cubicBezTo>
                <a:cubicBezTo>
                  <a:pt x="1" y="17792"/>
                  <a:pt x="461" y="19456"/>
                  <a:pt x="479" y="21046"/>
                </a:cubicBezTo>
                <a:cubicBezTo>
                  <a:pt x="483" y="21187"/>
                  <a:pt x="592" y="21283"/>
                  <a:pt x="716" y="21310"/>
                </a:cubicBezTo>
                <a:cubicBezTo>
                  <a:pt x="735" y="21387"/>
                  <a:pt x="789" y="21456"/>
                  <a:pt x="884" y="21469"/>
                </a:cubicBezTo>
                <a:cubicBezTo>
                  <a:pt x="1351" y="21533"/>
                  <a:pt x="1827" y="21561"/>
                  <a:pt x="2309" y="21561"/>
                </a:cubicBezTo>
                <a:cubicBezTo>
                  <a:pt x="3422" y="21561"/>
                  <a:pt x="4565" y="21413"/>
                  <a:pt x="5700" y="21232"/>
                </a:cubicBezTo>
                <a:cubicBezTo>
                  <a:pt x="5796" y="22513"/>
                  <a:pt x="6594" y="24053"/>
                  <a:pt x="6876" y="25205"/>
                </a:cubicBezTo>
                <a:cubicBezTo>
                  <a:pt x="7395" y="27301"/>
                  <a:pt x="7632" y="29461"/>
                  <a:pt x="8444" y="31474"/>
                </a:cubicBezTo>
                <a:cubicBezTo>
                  <a:pt x="8499" y="31620"/>
                  <a:pt x="8623" y="31773"/>
                  <a:pt x="8795" y="31773"/>
                </a:cubicBezTo>
                <a:cubicBezTo>
                  <a:pt x="8807" y="31773"/>
                  <a:pt x="8819" y="31772"/>
                  <a:pt x="8831" y="31771"/>
                </a:cubicBezTo>
                <a:cubicBezTo>
                  <a:pt x="8894" y="31766"/>
                  <a:pt x="8958" y="31758"/>
                  <a:pt x="9018" y="31753"/>
                </a:cubicBezTo>
                <a:cubicBezTo>
                  <a:pt x="9241" y="31730"/>
                  <a:pt x="9386" y="31594"/>
                  <a:pt x="9405" y="31370"/>
                </a:cubicBezTo>
                <a:cubicBezTo>
                  <a:pt x="9647" y="27802"/>
                  <a:pt x="9811" y="24030"/>
                  <a:pt x="10808" y="20567"/>
                </a:cubicBezTo>
                <a:cubicBezTo>
                  <a:pt x="12293" y="20507"/>
                  <a:pt x="13893" y="20490"/>
                  <a:pt x="15163" y="19856"/>
                </a:cubicBezTo>
                <a:cubicBezTo>
                  <a:pt x="15178" y="19851"/>
                  <a:pt x="15191" y="19851"/>
                  <a:pt x="15201" y="19843"/>
                </a:cubicBezTo>
                <a:cubicBezTo>
                  <a:pt x="15241" y="19824"/>
                  <a:pt x="15283" y="19801"/>
                  <a:pt x="15319" y="19779"/>
                </a:cubicBezTo>
                <a:cubicBezTo>
                  <a:pt x="15592" y="19633"/>
                  <a:pt x="15569" y="19332"/>
                  <a:pt x="15401" y="19150"/>
                </a:cubicBezTo>
                <a:cubicBezTo>
                  <a:pt x="16116" y="17177"/>
                  <a:pt x="14463" y="14247"/>
                  <a:pt x="13573" y="12552"/>
                </a:cubicBezTo>
                <a:cubicBezTo>
                  <a:pt x="12572" y="10639"/>
                  <a:pt x="10858" y="9892"/>
                  <a:pt x="8894" y="9860"/>
                </a:cubicBezTo>
                <a:cubicBezTo>
                  <a:pt x="8894" y="9833"/>
                  <a:pt x="8899" y="9810"/>
                  <a:pt x="8894" y="9782"/>
                </a:cubicBezTo>
                <a:cubicBezTo>
                  <a:pt x="8739" y="8839"/>
                  <a:pt x="8712" y="7915"/>
                  <a:pt x="8663" y="6958"/>
                </a:cubicBezTo>
                <a:cubicBezTo>
                  <a:pt x="8635" y="6388"/>
                  <a:pt x="8608" y="5791"/>
                  <a:pt x="8371" y="5280"/>
                </a:cubicBezTo>
                <a:cubicBezTo>
                  <a:pt x="9277" y="5190"/>
                  <a:pt x="10175" y="5026"/>
                  <a:pt x="10991" y="4683"/>
                </a:cubicBezTo>
                <a:cubicBezTo>
                  <a:pt x="11163" y="4615"/>
                  <a:pt x="11250" y="4433"/>
                  <a:pt x="11237" y="4273"/>
                </a:cubicBezTo>
                <a:cubicBezTo>
                  <a:pt x="11241" y="4264"/>
                  <a:pt x="11245" y="4256"/>
                  <a:pt x="11245" y="4246"/>
                </a:cubicBezTo>
                <a:cubicBezTo>
                  <a:pt x="11359" y="3722"/>
                  <a:pt x="11045" y="3089"/>
                  <a:pt x="10949" y="2561"/>
                </a:cubicBezTo>
                <a:cubicBezTo>
                  <a:pt x="10840" y="1977"/>
                  <a:pt x="10789" y="1375"/>
                  <a:pt x="10658" y="793"/>
                </a:cubicBezTo>
                <a:cubicBezTo>
                  <a:pt x="10671" y="738"/>
                  <a:pt x="10676" y="674"/>
                  <a:pt x="10658" y="615"/>
                </a:cubicBezTo>
                <a:cubicBezTo>
                  <a:pt x="10510" y="140"/>
                  <a:pt x="9774" y="0"/>
                  <a:pt x="89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859568" y="3001796"/>
            <a:ext cx="874141" cy="783413"/>
          </a:xfrm>
          <a:custGeom>
            <a:avLst/>
            <a:gdLst/>
            <a:ahLst/>
            <a:cxnLst/>
            <a:rect l="l" t="t" r="r" b="b"/>
            <a:pathLst>
              <a:path w="40283" h="36102" extrusionOk="0">
                <a:moveTo>
                  <a:pt x="27225" y="16388"/>
                </a:moveTo>
                <a:cubicBezTo>
                  <a:pt x="29570" y="16388"/>
                  <a:pt x="31894" y="17501"/>
                  <a:pt x="32577" y="19998"/>
                </a:cubicBezTo>
                <a:cubicBezTo>
                  <a:pt x="33598" y="23735"/>
                  <a:pt x="32131" y="28281"/>
                  <a:pt x="27648" y="28546"/>
                </a:cubicBezTo>
                <a:cubicBezTo>
                  <a:pt x="27484" y="28555"/>
                  <a:pt x="27322" y="28560"/>
                  <a:pt x="27160" y="28560"/>
                </a:cubicBezTo>
                <a:cubicBezTo>
                  <a:pt x="24396" y="28560"/>
                  <a:pt x="21927" y="27203"/>
                  <a:pt x="21187" y="24655"/>
                </a:cubicBezTo>
                <a:cubicBezTo>
                  <a:pt x="21187" y="24628"/>
                  <a:pt x="21187" y="24595"/>
                  <a:pt x="21177" y="24568"/>
                </a:cubicBezTo>
                <a:cubicBezTo>
                  <a:pt x="20340" y="21474"/>
                  <a:pt x="21898" y="17666"/>
                  <a:pt x="25073" y="16704"/>
                </a:cubicBezTo>
                <a:cubicBezTo>
                  <a:pt x="25760" y="16497"/>
                  <a:pt x="26494" y="16388"/>
                  <a:pt x="27225" y="16388"/>
                </a:cubicBezTo>
                <a:close/>
                <a:moveTo>
                  <a:pt x="7970" y="22803"/>
                </a:moveTo>
                <a:cubicBezTo>
                  <a:pt x="10500" y="22803"/>
                  <a:pt x="12982" y="24564"/>
                  <a:pt x="13987" y="26910"/>
                </a:cubicBezTo>
                <a:cubicBezTo>
                  <a:pt x="14002" y="26938"/>
                  <a:pt x="14015" y="26960"/>
                  <a:pt x="14033" y="26983"/>
                </a:cubicBezTo>
                <a:cubicBezTo>
                  <a:pt x="15095" y="29585"/>
                  <a:pt x="13810" y="32342"/>
                  <a:pt x="11386" y="34045"/>
                </a:cubicBezTo>
                <a:cubicBezTo>
                  <a:pt x="10362" y="34764"/>
                  <a:pt x="9315" y="35076"/>
                  <a:pt x="8304" y="35076"/>
                </a:cubicBezTo>
                <a:cubicBezTo>
                  <a:pt x="5686" y="35076"/>
                  <a:pt x="3313" y="32980"/>
                  <a:pt x="2219" y="30409"/>
                </a:cubicBezTo>
                <a:cubicBezTo>
                  <a:pt x="1813" y="29467"/>
                  <a:pt x="1754" y="28532"/>
                  <a:pt x="1931" y="27663"/>
                </a:cubicBezTo>
                <a:cubicBezTo>
                  <a:pt x="2200" y="27061"/>
                  <a:pt x="2451" y="26454"/>
                  <a:pt x="2702" y="25848"/>
                </a:cubicBezTo>
                <a:cubicBezTo>
                  <a:pt x="3485" y="24650"/>
                  <a:pt x="4715" y="23693"/>
                  <a:pt x="6051" y="23165"/>
                </a:cubicBezTo>
                <a:cubicBezTo>
                  <a:pt x="6678" y="22917"/>
                  <a:pt x="7325" y="22803"/>
                  <a:pt x="7970" y="22803"/>
                </a:cubicBezTo>
                <a:close/>
                <a:moveTo>
                  <a:pt x="37940" y="1"/>
                </a:moveTo>
                <a:cubicBezTo>
                  <a:pt x="36480" y="1"/>
                  <a:pt x="35840" y="2826"/>
                  <a:pt x="35562" y="3633"/>
                </a:cubicBezTo>
                <a:cubicBezTo>
                  <a:pt x="34633" y="6320"/>
                  <a:pt x="34364" y="9187"/>
                  <a:pt x="33963" y="11988"/>
                </a:cubicBezTo>
                <a:cubicBezTo>
                  <a:pt x="33712" y="13733"/>
                  <a:pt x="33197" y="15761"/>
                  <a:pt x="33138" y="17689"/>
                </a:cubicBezTo>
                <a:cubicBezTo>
                  <a:pt x="31717" y="15667"/>
                  <a:pt x="29470" y="14598"/>
                  <a:pt x="27106" y="14598"/>
                </a:cubicBezTo>
                <a:cubicBezTo>
                  <a:pt x="25863" y="14598"/>
                  <a:pt x="24587" y="14894"/>
                  <a:pt x="23383" y="15502"/>
                </a:cubicBezTo>
                <a:cubicBezTo>
                  <a:pt x="21160" y="16627"/>
                  <a:pt x="18330" y="21188"/>
                  <a:pt x="19761" y="23802"/>
                </a:cubicBezTo>
                <a:cubicBezTo>
                  <a:pt x="19539" y="23764"/>
                  <a:pt x="19302" y="23747"/>
                  <a:pt x="19061" y="23747"/>
                </a:cubicBezTo>
                <a:cubicBezTo>
                  <a:pt x="18169" y="23747"/>
                  <a:pt x="17215" y="23979"/>
                  <a:pt x="16694" y="24208"/>
                </a:cubicBezTo>
                <a:cubicBezTo>
                  <a:pt x="15947" y="24536"/>
                  <a:pt x="15354" y="25138"/>
                  <a:pt x="14881" y="25794"/>
                </a:cubicBezTo>
                <a:cubicBezTo>
                  <a:pt x="14803" y="25903"/>
                  <a:pt x="14725" y="26027"/>
                  <a:pt x="14658" y="26153"/>
                </a:cubicBezTo>
                <a:cubicBezTo>
                  <a:pt x="14920" y="23146"/>
                  <a:pt x="10375" y="21091"/>
                  <a:pt x="7528" y="21091"/>
                </a:cubicBezTo>
                <a:cubicBezTo>
                  <a:pt x="7201" y="21091"/>
                  <a:pt x="6897" y="21118"/>
                  <a:pt x="6625" y="21174"/>
                </a:cubicBezTo>
                <a:cubicBezTo>
                  <a:pt x="5741" y="21356"/>
                  <a:pt x="4921" y="21676"/>
                  <a:pt x="4179" y="22090"/>
                </a:cubicBezTo>
                <a:cubicBezTo>
                  <a:pt x="4406" y="21497"/>
                  <a:pt x="4629" y="20905"/>
                  <a:pt x="4848" y="20313"/>
                </a:cubicBezTo>
                <a:cubicBezTo>
                  <a:pt x="5513" y="18536"/>
                  <a:pt x="6082" y="16732"/>
                  <a:pt x="6807" y="14978"/>
                </a:cubicBezTo>
                <a:cubicBezTo>
                  <a:pt x="7098" y="14299"/>
                  <a:pt x="7399" y="13624"/>
                  <a:pt x="7718" y="12959"/>
                </a:cubicBezTo>
                <a:lnTo>
                  <a:pt x="7718" y="12959"/>
                </a:lnTo>
                <a:cubicBezTo>
                  <a:pt x="7718" y="12959"/>
                  <a:pt x="7718" y="12959"/>
                  <a:pt x="7718" y="12959"/>
                </a:cubicBezTo>
                <a:cubicBezTo>
                  <a:pt x="7720" y="12959"/>
                  <a:pt x="9688" y="9395"/>
                  <a:pt x="10741" y="9395"/>
                </a:cubicBezTo>
                <a:cubicBezTo>
                  <a:pt x="11019" y="9395"/>
                  <a:pt x="11233" y="9643"/>
                  <a:pt x="11331" y="10270"/>
                </a:cubicBezTo>
                <a:cubicBezTo>
                  <a:pt x="11381" y="10590"/>
                  <a:pt x="11674" y="10779"/>
                  <a:pt x="11946" y="10779"/>
                </a:cubicBezTo>
                <a:cubicBezTo>
                  <a:pt x="12174" y="10779"/>
                  <a:pt x="12388" y="10645"/>
                  <a:pt x="12429" y="10343"/>
                </a:cubicBezTo>
                <a:cubicBezTo>
                  <a:pt x="12566" y="9355"/>
                  <a:pt x="11823" y="8434"/>
                  <a:pt x="10849" y="8152"/>
                </a:cubicBezTo>
                <a:cubicBezTo>
                  <a:pt x="10643" y="8094"/>
                  <a:pt x="10449" y="8067"/>
                  <a:pt x="10266" y="8067"/>
                </a:cubicBezTo>
                <a:cubicBezTo>
                  <a:pt x="8980" y="8067"/>
                  <a:pt x="8233" y="9396"/>
                  <a:pt x="7590" y="10453"/>
                </a:cubicBezTo>
                <a:cubicBezTo>
                  <a:pt x="5632" y="13651"/>
                  <a:pt x="4597" y="17369"/>
                  <a:pt x="3281" y="20850"/>
                </a:cubicBezTo>
                <a:cubicBezTo>
                  <a:pt x="2888" y="21884"/>
                  <a:pt x="2314" y="23019"/>
                  <a:pt x="1782" y="24181"/>
                </a:cubicBezTo>
                <a:cubicBezTo>
                  <a:pt x="543" y="25840"/>
                  <a:pt x="0" y="27981"/>
                  <a:pt x="520" y="30241"/>
                </a:cubicBezTo>
                <a:cubicBezTo>
                  <a:pt x="1362" y="33870"/>
                  <a:pt x="4791" y="36101"/>
                  <a:pt x="8253" y="36101"/>
                </a:cubicBezTo>
                <a:cubicBezTo>
                  <a:pt x="9303" y="36101"/>
                  <a:pt x="10356" y="35896"/>
                  <a:pt x="11341" y="35463"/>
                </a:cubicBezTo>
                <a:cubicBezTo>
                  <a:pt x="14271" y="34173"/>
                  <a:pt x="15934" y="30610"/>
                  <a:pt x="15045" y="27644"/>
                </a:cubicBezTo>
                <a:cubicBezTo>
                  <a:pt x="15063" y="27635"/>
                  <a:pt x="15086" y="27630"/>
                  <a:pt x="15099" y="27617"/>
                </a:cubicBezTo>
                <a:cubicBezTo>
                  <a:pt x="15200" y="27602"/>
                  <a:pt x="15295" y="27562"/>
                  <a:pt x="15350" y="27480"/>
                </a:cubicBezTo>
                <a:cubicBezTo>
                  <a:pt x="15983" y="26542"/>
                  <a:pt x="16384" y="25789"/>
                  <a:pt x="17505" y="25361"/>
                </a:cubicBezTo>
                <a:cubicBezTo>
                  <a:pt x="17839" y="25232"/>
                  <a:pt x="18182" y="25183"/>
                  <a:pt x="18526" y="25183"/>
                </a:cubicBezTo>
                <a:cubicBezTo>
                  <a:pt x="18862" y="25183"/>
                  <a:pt x="19200" y="25230"/>
                  <a:pt x="19533" y="25293"/>
                </a:cubicBezTo>
                <a:cubicBezTo>
                  <a:pt x="19838" y="25351"/>
                  <a:pt x="20080" y="25425"/>
                  <a:pt x="20311" y="25425"/>
                </a:cubicBezTo>
                <a:cubicBezTo>
                  <a:pt x="20424" y="25425"/>
                  <a:pt x="20535" y="25407"/>
                  <a:pt x="20649" y="25361"/>
                </a:cubicBezTo>
                <a:cubicBezTo>
                  <a:pt x="21447" y="28004"/>
                  <a:pt x="24209" y="29824"/>
                  <a:pt x="27004" y="29824"/>
                </a:cubicBezTo>
                <a:cubicBezTo>
                  <a:pt x="27529" y="29824"/>
                  <a:pt x="28054" y="29760"/>
                  <a:pt x="28568" y="29625"/>
                </a:cubicBezTo>
                <a:cubicBezTo>
                  <a:pt x="32678" y="28555"/>
                  <a:pt x="35393" y="24031"/>
                  <a:pt x="34200" y="19903"/>
                </a:cubicBezTo>
                <a:cubicBezTo>
                  <a:pt x="34942" y="17515"/>
                  <a:pt x="34906" y="14672"/>
                  <a:pt x="35275" y="12244"/>
                </a:cubicBezTo>
                <a:cubicBezTo>
                  <a:pt x="35539" y="10522"/>
                  <a:pt x="35758" y="8794"/>
                  <a:pt x="36082" y="7081"/>
                </a:cubicBezTo>
                <a:cubicBezTo>
                  <a:pt x="36219" y="6402"/>
                  <a:pt x="36377" y="5728"/>
                  <a:pt x="36564" y="5059"/>
                </a:cubicBezTo>
                <a:cubicBezTo>
                  <a:pt x="36755" y="4457"/>
                  <a:pt x="36951" y="3860"/>
                  <a:pt x="37143" y="3259"/>
                </a:cubicBezTo>
                <a:cubicBezTo>
                  <a:pt x="37174" y="2611"/>
                  <a:pt x="37471" y="2286"/>
                  <a:pt x="38034" y="2286"/>
                </a:cubicBezTo>
                <a:cubicBezTo>
                  <a:pt x="38208" y="2286"/>
                  <a:pt x="38408" y="2317"/>
                  <a:pt x="38633" y="2379"/>
                </a:cubicBezTo>
                <a:cubicBezTo>
                  <a:pt x="38608" y="2749"/>
                  <a:pt x="38860" y="2915"/>
                  <a:pt x="39142" y="2915"/>
                </a:cubicBezTo>
                <a:cubicBezTo>
                  <a:pt x="39424" y="2915"/>
                  <a:pt x="39734" y="2750"/>
                  <a:pt x="39827" y="2457"/>
                </a:cubicBezTo>
                <a:cubicBezTo>
                  <a:pt x="40282" y="1035"/>
                  <a:pt x="39649" y="489"/>
                  <a:pt x="38328" y="64"/>
                </a:cubicBezTo>
                <a:cubicBezTo>
                  <a:pt x="38193" y="21"/>
                  <a:pt x="38063" y="1"/>
                  <a:pt x="379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7"/>
          <p:cNvSpPr/>
          <p:nvPr/>
        </p:nvSpPr>
        <p:spPr>
          <a:xfrm>
            <a:off x="1131220" y="2443685"/>
            <a:ext cx="416803" cy="458570"/>
          </a:xfrm>
          <a:custGeom>
            <a:avLst/>
            <a:gdLst/>
            <a:ahLst/>
            <a:cxnLst/>
            <a:rect l="l" t="t" r="r" b="b"/>
            <a:pathLst>
              <a:path w="15907" h="17501" extrusionOk="0">
                <a:moveTo>
                  <a:pt x="7554" y="1416"/>
                </a:moveTo>
                <a:cubicBezTo>
                  <a:pt x="8297" y="1416"/>
                  <a:pt x="8709" y="1737"/>
                  <a:pt x="8794" y="2384"/>
                </a:cubicBezTo>
                <a:cubicBezTo>
                  <a:pt x="8949" y="2881"/>
                  <a:pt x="8990" y="3414"/>
                  <a:pt x="9027" y="3928"/>
                </a:cubicBezTo>
                <a:cubicBezTo>
                  <a:pt x="9099" y="4945"/>
                  <a:pt x="9259" y="6048"/>
                  <a:pt x="9050" y="7063"/>
                </a:cubicBezTo>
                <a:cubicBezTo>
                  <a:pt x="9044" y="7072"/>
                  <a:pt x="9044" y="7082"/>
                  <a:pt x="9040" y="7095"/>
                </a:cubicBezTo>
                <a:cubicBezTo>
                  <a:pt x="8854" y="7012"/>
                  <a:pt x="8657" y="6963"/>
                  <a:pt x="8454" y="6963"/>
                </a:cubicBezTo>
                <a:cubicBezTo>
                  <a:pt x="8348" y="6963"/>
                  <a:pt x="8241" y="6976"/>
                  <a:pt x="8133" y="7004"/>
                </a:cubicBezTo>
                <a:cubicBezTo>
                  <a:pt x="7427" y="5383"/>
                  <a:pt x="6425" y="3086"/>
                  <a:pt x="7131" y="1446"/>
                </a:cubicBezTo>
                <a:cubicBezTo>
                  <a:pt x="7282" y="1426"/>
                  <a:pt x="7423" y="1416"/>
                  <a:pt x="7554" y="1416"/>
                </a:cubicBezTo>
                <a:close/>
                <a:moveTo>
                  <a:pt x="12684" y="4648"/>
                </a:moveTo>
                <a:cubicBezTo>
                  <a:pt x="13832" y="4648"/>
                  <a:pt x="14081" y="5297"/>
                  <a:pt x="13428" y="6594"/>
                </a:cubicBezTo>
                <a:cubicBezTo>
                  <a:pt x="12631" y="7482"/>
                  <a:pt x="11296" y="7888"/>
                  <a:pt x="10175" y="8384"/>
                </a:cubicBezTo>
                <a:cubicBezTo>
                  <a:pt x="10138" y="8294"/>
                  <a:pt x="10102" y="8207"/>
                  <a:pt x="10061" y="8121"/>
                </a:cubicBezTo>
                <a:cubicBezTo>
                  <a:pt x="9979" y="7947"/>
                  <a:pt x="9870" y="7779"/>
                  <a:pt x="9738" y="7629"/>
                </a:cubicBezTo>
                <a:cubicBezTo>
                  <a:pt x="9851" y="7437"/>
                  <a:pt x="9946" y="7187"/>
                  <a:pt x="10028" y="6904"/>
                </a:cubicBezTo>
                <a:cubicBezTo>
                  <a:pt x="10302" y="6403"/>
                  <a:pt x="10667" y="5961"/>
                  <a:pt x="11059" y="5532"/>
                </a:cubicBezTo>
                <a:cubicBezTo>
                  <a:pt x="11378" y="5196"/>
                  <a:pt x="11746" y="4912"/>
                  <a:pt x="12156" y="4685"/>
                </a:cubicBezTo>
                <a:cubicBezTo>
                  <a:pt x="12350" y="4660"/>
                  <a:pt x="12525" y="4648"/>
                  <a:pt x="12684" y="4648"/>
                </a:cubicBezTo>
                <a:close/>
                <a:moveTo>
                  <a:pt x="3116" y="6117"/>
                </a:moveTo>
                <a:cubicBezTo>
                  <a:pt x="3228" y="6117"/>
                  <a:pt x="3341" y="6123"/>
                  <a:pt x="3454" y="6134"/>
                </a:cubicBezTo>
                <a:cubicBezTo>
                  <a:pt x="4588" y="6170"/>
                  <a:pt x="6188" y="6704"/>
                  <a:pt x="7049" y="7615"/>
                </a:cubicBezTo>
                <a:cubicBezTo>
                  <a:pt x="6739" y="7920"/>
                  <a:pt x="6520" y="8453"/>
                  <a:pt x="6425" y="8891"/>
                </a:cubicBezTo>
                <a:cubicBezTo>
                  <a:pt x="6393" y="9027"/>
                  <a:pt x="6375" y="9168"/>
                  <a:pt x="6356" y="9309"/>
                </a:cubicBezTo>
                <a:cubicBezTo>
                  <a:pt x="5272" y="9250"/>
                  <a:pt x="4224" y="9278"/>
                  <a:pt x="3145" y="9063"/>
                </a:cubicBezTo>
                <a:cubicBezTo>
                  <a:pt x="1805" y="8745"/>
                  <a:pt x="1541" y="7793"/>
                  <a:pt x="2352" y="6203"/>
                </a:cubicBezTo>
                <a:cubicBezTo>
                  <a:pt x="2605" y="6146"/>
                  <a:pt x="2860" y="6117"/>
                  <a:pt x="3116" y="6117"/>
                </a:cubicBezTo>
                <a:close/>
                <a:moveTo>
                  <a:pt x="8411" y="8016"/>
                </a:moveTo>
                <a:cubicBezTo>
                  <a:pt x="9227" y="8025"/>
                  <a:pt x="9446" y="9451"/>
                  <a:pt x="9323" y="10030"/>
                </a:cubicBezTo>
                <a:cubicBezTo>
                  <a:pt x="9218" y="10508"/>
                  <a:pt x="8863" y="10731"/>
                  <a:pt x="8398" y="10781"/>
                </a:cubicBezTo>
                <a:cubicBezTo>
                  <a:pt x="8351" y="10786"/>
                  <a:pt x="8306" y="10789"/>
                  <a:pt x="8262" y="10789"/>
                </a:cubicBezTo>
                <a:cubicBezTo>
                  <a:pt x="7770" y="10789"/>
                  <a:pt x="7499" y="10487"/>
                  <a:pt x="7387" y="9997"/>
                </a:cubicBezTo>
                <a:cubicBezTo>
                  <a:pt x="7300" y="9647"/>
                  <a:pt x="7355" y="9259"/>
                  <a:pt x="7437" y="8914"/>
                </a:cubicBezTo>
                <a:cubicBezTo>
                  <a:pt x="7482" y="8718"/>
                  <a:pt x="7555" y="8535"/>
                  <a:pt x="7641" y="8362"/>
                </a:cubicBezTo>
                <a:cubicBezTo>
                  <a:pt x="7646" y="8348"/>
                  <a:pt x="7656" y="8335"/>
                  <a:pt x="7660" y="8321"/>
                </a:cubicBezTo>
                <a:cubicBezTo>
                  <a:pt x="7721" y="8347"/>
                  <a:pt x="7786" y="8359"/>
                  <a:pt x="7850" y="8359"/>
                </a:cubicBezTo>
                <a:cubicBezTo>
                  <a:pt x="8070" y="8359"/>
                  <a:pt x="8289" y="8221"/>
                  <a:pt x="8384" y="8020"/>
                </a:cubicBezTo>
                <a:cubicBezTo>
                  <a:pt x="8394" y="8020"/>
                  <a:pt x="8402" y="8016"/>
                  <a:pt x="8411" y="8016"/>
                </a:cubicBezTo>
                <a:close/>
                <a:moveTo>
                  <a:pt x="11170" y="9483"/>
                </a:moveTo>
                <a:cubicBezTo>
                  <a:pt x="12238" y="9483"/>
                  <a:pt x="13113" y="10038"/>
                  <a:pt x="13729" y="11042"/>
                </a:cubicBezTo>
                <a:cubicBezTo>
                  <a:pt x="13628" y="11456"/>
                  <a:pt x="13528" y="11870"/>
                  <a:pt x="13428" y="12285"/>
                </a:cubicBezTo>
                <a:cubicBezTo>
                  <a:pt x="13059" y="12190"/>
                  <a:pt x="12708" y="12048"/>
                  <a:pt x="12375" y="11856"/>
                </a:cubicBezTo>
                <a:cubicBezTo>
                  <a:pt x="11641" y="11496"/>
                  <a:pt x="10954" y="11050"/>
                  <a:pt x="10225" y="10691"/>
                </a:cubicBezTo>
                <a:cubicBezTo>
                  <a:pt x="10394" y="10344"/>
                  <a:pt x="10453" y="9957"/>
                  <a:pt x="10434" y="9565"/>
                </a:cubicBezTo>
                <a:cubicBezTo>
                  <a:pt x="10688" y="9510"/>
                  <a:pt x="10934" y="9483"/>
                  <a:pt x="11170" y="9483"/>
                </a:cubicBezTo>
                <a:close/>
                <a:moveTo>
                  <a:pt x="6461" y="10467"/>
                </a:moveTo>
                <a:cubicBezTo>
                  <a:pt x="6594" y="10914"/>
                  <a:pt x="6849" y="11309"/>
                  <a:pt x="7263" y="11593"/>
                </a:cubicBezTo>
                <a:cubicBezTo>
                  <a:pt x="7327" y="11633"/>
                  <a:pt x="7395" y="11661"/>
                  <a:pt x="7459" y="11688"/>
                </a:cubicBezTo>
                <a:cubicBezTo>
                  <a:pt x="7273" y="11907"/>
                  <a:pt x="7086" y="12121"/>
                  <a:pt x="6890" y="12326"/>
                </a:cubicBezTo>
                <a:cubicBezTo>
                  <a:pt x="6647" y="12676"/>
                  <a:pt x="6381" y="12851"/>
                  <a:pt x="6091" y="12851"/>
                </a:cubicBezTo>
                <a:cubicBezTo>
                  <a:pt x="5690" y="12851"/>
                  <a:pt x="5244" y="12516"/>
                  <a:pt x="4752" y="11848"/>
                </a:cubicBezTo>
                <a:cubicBezTo>
                  <a:pt x="5217" y="11292"/>
                  <a:pt x="5856" y="10878"/>
                  <a:pt x="6461" y="10467"/>
                </a:cubicBezTo>
                <a:close/>
                <a:moveTo>
                  <a:pt x="9410" y="11542"/>
                </a:moveTo>
                <a:cubicBezTo>
                  <a:pt x="9669" y="12476"/>
                  <a:pt x="10043" y="13383"/>
                  <a:pt x="10302" y="14317"/>
                </a:cubicBezTo>
                <a:cubicBezTo>
                  <a:pt x="10417" y="14722"/>
                  <a:pt x="10480" y="15137"/>
                  <a:pt x="10493" y="15561"/>
                </a:cubicBezTo>
                <a:cubicBezTo>
                  <a:pt x="10164" y="15750"/>
                  <a:pt x="9887" y="15844"/>
                  <a:pt x="9663" y="15844"/>
                </a:cubicBezTo>
                <a:cubicBezTo>
                  <a:pt x="9329" y="15844"/>
                  <a:pt x="9112" y="15634"/>
                  <a:pt x="9008" y="15214"/>
                </a:cubicBezTo>
                <a:cubicBezTo>
                  <a:pt x="8476" y="14162"/>
                  <a:pt x="8585" y="13000"/>
                  <a:pt x="8525" y="11866"/>
                </a:cubicBezTo>
                <a:cubicBezTo>
                  <a:pt x="8525" y="11862"/>
                  <a:pt x="8520" y="11856"/>
                  <a:pt x="8520" y="11852"/>
                </a:cubicBezTo>
                <a:cubicBezTo>
                  <a:pt x="8835" y="11807"/>
                  <a:pt x="9141" y="11702"/>
                  <a:pt x="9410" y="11542"/>
                </a:cubicBezTo>
                <a:close/>
                <a:moveTo>
                  <a:pt x="7762" y="0"/>
                </a:moveTo>
                <a:cubicBezTo>
                  <a:pt x="7686" y="0"/>
                  <a:pt x="7608" y="5"/>
                  <a:pt x="7528" y="15"/>
                </a:cubicBezTo>
                <a:cubicBezTo>
                  <a:pt x="5067" y="311"/>
                  <a:pt x="5736" y="3633"/>
                  <a:pt x="6617" y="5938"/>
                </a:cubicBezTo>
                <a:cubicBezTo>
                  <a:pt x="5581" y="5327"/>
                  <a:pt x="4292" y="4905"/>
                  <a:pt x="3153" y="4905"/>
                </a:cubicBezTo>
                <a:cubicBezTo>
                  <a:pt x="2373" y="4905"/>
                  <a:pt x="1663" y="5103"/>
                  <a:pt x="1153" y="5574"/>
                </a:cubicBezTo>
                <a:cubicBezTo>
                  <a:pt x="310" y="6353"/>
                  <a:pt x="1" y="7843"/>
                  <a:pt x="811" y="8781"/>
                </a:cubicBezTo>
                <a:cubicBezTo>
                  <a:pt x="1932" y="10075"/>
                  <a:pt x="3345" y="10266"/>
                  <a:pt x="4862" y="10321"/>
                </a:cubicBezTo>
                <a:cubicBezTo>
                  <a:pt x="3805" y="11132"/>
                  <a:pt x="2839" y="12180"/>
                  <a:pt x="3363" y="13452"/>
                </a:cubicBezTo>
                <a:cubicBezTo>
                  <a:pt x="3692" y="14247"/>
                  <a:pt x="4197" y="14545"/>
                  <a:pt x="4767" y="14545"/>
                </a:cubicBezTo>
                <a:cubicBezTo>
                  <a:pt x="5689" y="14545"/>
                  <a:pt x="6782" y="13764"/>
                  <a:pt x="7574" y="13046"/>
                </a:cubicBezTo>
                <a:cubicBezTo>
                  <a:pt x="7753" y="14836"/>
                  <a:pt x="8265" y="17501"/>
                  <a:pt x="9874" y="17501"/>
                </a:cubicBezTo>
                <a:cubicBezTo>
                  <a:pt x="10133" y="17501"/>
                  <a:pt x="10420" y="17432"/>
                  <a:pt x="10739" y="17279"/>
                </a:cubicBezTo>
                <a:cubicBezTo>
                  <a:pt x="12303" y="16531"/>
                  <a:pt x="11323" y="13971"/>
                  <a:pt x="10685" y="12212"/>
                </a:cubicBezTo>
                <a:lnTo>
                  <a:pt x="10685" y="12212"/>
                </a:lnTo>
                <a:cubicBezTo>
                  <a:pt x="11608" y="12826"/>
                  <a:pt x="12790" y="13549"/>
                  <a:pt x="13724" y="13549"/>
                </a:cubicBezTo>
                <a:cubicBezTo>
                  <a:pt x="14197" y="13549"/>
                  <a:pt x="14606" y="13364"/>
                  <a:pt x="14886" y="12886"/>
                </a:cubicBezTo>
                <a:cubicBezTo>
                  <a:pt x="15469" y="11893"/>
                  <a:pt x="14918" y="10586"/>
                  <a:pt x="14261" y="9784"/>
                </a:cubicBezTo>
                <a:cubicBezTo>
                  <a:pt x="13710" y="9101"/>
                  <a:pt x="13150" y="8676"/>
                  <a:pt x="12535" y="8458"/>
                </a:cubicBezTo>
                <a:cubicBezTo>
                  <a:pt x="14284" y="7524"/>
                  <a:pt x="15906" y="6216"/>
                  <a:pt x="14448" y="4348"/>
                </a:cubicBezTo>
                <a:cubicBezTo>
                  <a:pt x="13969" y="3736"/>
                  <a:pt x="13420" y="3485"/>
                  <a:pt x="12858" y="3485"/>
                </a:cubicBezTo>
                <a:cubicBezTo>
                  <a:pt x="11949" y="3485"/>
                  <a:pt x="11006" y="4140"/>
                  <a:pt x="10266" y="4990"/>
                </a:cubicBezTo>
                <a:cubicBezTo>
                  <a:pt x="10300" y="2707"/>
                  <a:pt x="9580" y="0"/>
                  <a:pt x="77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8" name="Google Shape;338;p27"/>
          <p:cNvGrpSpPr/>
          <p:nvPr/>
        </p:nvGrpSpPr>
        <p:grpSpPr>
          <a:xfrm>
            <a:off x="7746502" y="2639019"/>
            <a:ext cx="316622" cy="376947"/>
            <a:chOff x="7290886" y="2736984"/>
            <a:chExt cx="416773" cy="496179"/>
          </a:xfrm>
        </p:grpSpPr>
        <p:sp>
          <p:nvSpPr>
            <p:cNvPr id="339" name="Google Shape;339;p27"/>
            <p:cNvSpPr/>
            <p:nvPr/>
          </p:nvSpPr>
          <p:spPr>
            <a:xfrm>
              <a:off x="7290886" y="2736984"/>
              <a:ext cx="416773" cy="496179"/>
            </a:xfrm>
            <a:custGeom>
              <a:avLst/>
              <a:gdLst/>
              <a:ahLst/>
              <a:cxnLst/>
              <a:rect l="l" t="t" r="r" b="b"/>
              <a:pathLst>
                <a:path w="17945" h="21364" extrusionOk="0">
                  <a:moveTo>
                    <a:pt x="10612" y="461"/>
                  </a:moveTo>
                  <a:cubicBezTo>
                    <a:pt x="11514" y="1527"/>
                    <a:pt x="13438" y="1359"/>
                    <a:pt x="14700" y="1773"/>
                  </a:cubicBezTo>
                  <a:cubicBezTo>
                    <a:pt x="15693" y="2097"/>
                    <a:pt x="15907" y="7432"/>
                    <a:pt x="16062" y="8521"/>
                  </a:cubicBezTo>
                  <a:cubicBezTo>
                    <a:pt x="16413" y="11022"/>
                    <a:pt x="16700" y="13556"/>
                    <a:pt x="16790" y="16080"/>
                  </a:cubicBezTo>
                  <a:cubicBezTo>
                    <a:pt x="16841" y="17529"/>
                    <a:pt x="16736" y="18955"/>
                    <a:pt x="16882" y="20390"/>
                  </a:cubicBezTo>
                  <a:cubicBezTo>
                    <a:pt x="15629" y="20254"/>
                    <a:pt x="14357" y="20113"/>
                    <a:pt x="13100" y="19999"/>
                  </a:cubicBezTo>
                  <a:lnTo>
                    <a:pt x="13100" y="19999"/>
                  </a:lnTo>
                  <a:cubicBezTo>
                    <a:pt x="13100" y="19999"/>
                    <a:pt x="13100" y="19999"/>
                    <a:pt x="13100" y="19999"/>
                  </a:cubicBezTo>
                  <a:cubicBezTo>
                    <a:pt x="13177" y="19999"/>
                    <a:pt x="12740" y="16281"/>
                    <a:pt x="12631" y="15911"/>
                  </a:cubicBezTo>
                  <a:cubicBezTo>
                    <a:pt x="12626" y="15888"/>
                    <a:pt x="12613" y="15865"/>
                    <a:pt x="12599" y="15848"/>
                  </a:cubicBezTo>
                  <a:cubicBezTo>
                    <a:pt x="12618" y="15680"/>
                    <a:pt x="12544" y="15488"/>
                    <a:pt x="12380" y="15401"/>
                  </a:cubicBezTo>
                  <a:cubicBezTo>
                    <a:pt x="11797" y="15100"/>
                    <a:pt x="11068" y="15041"/>
                    <a:pt x="10426" y="14946"/>
                  </a:cubicBezTo>
                  <a:cubicBezTo>
                    <a:pt x="10084" y="14895"/>
                    <a:pt x="9743" y="14877"/>
                    <a:pt x="9400" y="14859"/>
                  </a:cubicBezTo>
                  <a:cubicBezTo>
                    <a:pt x="8977" y="14832"/>
                    <a:pt x="8612" y="14658"/>
                    <a:pt x="8206" y="14572"/>
                  </a:cubicBezTo>
                  <a:cubicBezTo>
                    <a:pt x="8195" y="14570"/>
                    <a:pt x="8183" y="14568"/>
                    <a:pt x="8172" y="14568"/>
                  </a:cubicBezTo>
                  <a:cubicBezTo>
                    <a:pt x="8120" y="14568"/>
                    <a:pt x="8076" y="14593"/>
                    <a:pt x="8038" y="14626"/>
                  </a:cubicBezTo>
                  <a:cubicBezTo>
                    <a:pt x="7981" y="14600"/>
                    <a:pt x="7920" y="14586"/>
                    <a:pt x="7858" y="14586"/>
                  </a:cubicBezTo>
                  <a:cubicBezTo>
                    <a:pt x="7717" y="14586"/>
                    <a:pt x="7577" y="14661"/>
                    <a:pt x="7501" y="14832"/>
                  </a:cubicBezTo>
                  <a:cubicBezTo>
                    <a:pt x="6940" y="16067"/>
                    <a:pt x="6375" y="17352"/>
                    <a:pt x="5965" y="18645"/>
                  </a:cubicBezTo>
                  <a:cubicBezTo>
                    <a:pt x="5965" y="18659"/>
                    <a:pt x="5965" y="18668"/>
                    <a:pt x="5960" y="18681"/>
                  </a:cubicBezTo>
                  <a:cubicBezTo>
                    <a:pt x="4516" y="18008"/>
                    <a:pt x="2812" y="17907"/>
                    <a:pt x="1290" y="17396"/>
                  </a:cubicBezTo>
                  <a:cubicBezTo>
                    <a:pt x="913" y="17269"/>
                    <a:pt x="4206" y="12139"/>
                    <a:pt x="4511" y="11693"/>
                  </a:cubicBezTo>
                  <a:cubicBezTo>
                    <a:pt x="6944" y="8107"/>
                    <a:pt x="8681" y="4302"/>
                    <a:pt x="10612" y="461"/>
                  </a:cubicBezTo>
                  <a:close/>
                  <a:moveTo>
                    <a:pt x="10542" y="1"/>
                  </a:moveTo>
                  <a:cubicBezTo>
                    <a:pt x="10486" y="1"/>
                    <a:pt x="10430" y="20"/>
                    <a:pt x="10389" y="64"/>
                  </a:cubicBezTo>
                  <a:cubicBezTo>
                    <a:pt x="9442" y="1117"/>
                    <a:pt x="9018" y="2375"/>
                    <a:pt x="8462" y="3660"/>
                  </a:cubicBezTo>
                  <a:cubicBezTo>
                    <a:pt x="7615" y="5624"/>
                    <a:pt x="6320" y="7451"/>
                    <a:pt x="5241" y="9296"/>
                  </a:cubicBezTo>
                  <a:cubicBezTo>
                    <a:pt x="3636" y="12025"/>
                    <a:pt x="1432" y="14521"/>
                    <a:pt x="92" y="17392"/>
                  </a:cubicBezTo>
                  <a:cubicBezTo>
                    <a:pt x="1" y="17588"/>
                    <a:pt x="137" y="17821"/>
                    <a:pt x="324" y="17894"/>
                  </a:cubicBezTo>
                  <a:cubicBezTo>
                    <a:pt x="2238" y="18677"/>
                    <a:pt x="4133" y="19242"/>
                    <a:pt x="6211" y="19360"/>
                  </a:cubicBezTo>
                  <a:cubicBezTo>
                    <a:pt x="6217" y="19361"/>
                    <a:pt x="6223" y="19361"/>
                    <a:pt x="6229" y="19361"/>
                  </a:cubicBezTo>
                  <a:cubicBezTo>
                    <a:pt x="6345" y="19361"/>
                    <a:pt x="6445" y="19273"/>
                    <a:pt x="6480" y="19169"/>
                  </a:cubicBezTo>
                  <a:cubicBezTo>
                    <a:pt x="6585" y="19137"/>
                    <a:pt x="6681" y="19064"/>
                    <a:pt x="6740" y="18937"/>
                  </a:cubicBezTo>
                  <a:cubicBezTo>
                    <a:pt x="7287" y="17747"/>
                    <a:pt x="7787" y="16494"/>
                    <a:pt x="8198" y="15251"/>
                  </a:cubicBezTo>
                  <a:cubicBezTo>
                    <a:pt x="8553" y="15570"/>
                    <a:pt x="9087" y="15619"/>
                    <a:pt x="9587" y="15674"/>
                  </a:cubicBezTo>
                  <a:cubicBezTo>
                    <a:pt x="10421" y="15762"/>
                    <a:pt x="11223" y="15957"/>
                    <a:pt x="12043" y="16107"/>
                  </a:cubicBezTo>
                  <a:cubicBezTo>
                    <a:pt x="12052" y="17156"/>
                    <a:pt x="12349" y="18290"/>
                    <a:pt x="12212" y="19310"/>
                  </a:cubicBezTo>
                  <a:cubicBezTo>
                    <a:pt x="12153" y="19757"/>
                    <a:pt x="11957" y="20491"/>
                    <a:pt x="12494" y="20746"/>
                  </a:cubicBezTo>
                  <a:cubicBezTo>
                    <a:pt x="13246" y="21101"/>
                    <a:pt x="14349" y="21065"/>
                    <a:pt x="15160" y="21219"/>
                  </a:cubicBezTo>
                  <a:cubicBezTo>
                    <a:pt x="15504" y="21286"/>
                    <a:pt x="15932" y="21364"/>
                    <a:pt x="16346" y="21364"/>
                  </a:cubicBezTo>
                  <a:cubicBezTo>
                    <a:pt x="16639" y="21364"/>
                    <a:pt x="16925" y="21325"/>
                    <a:pt x="17169" y="21215"/>
                  </a:cubicBezTo>
                  <a:cubicBezTo>
                    <a:pt x="17232" y="21255"/>
                    <a:pt x="17305" y="21280"/>
                    <a:pt x="17379" y="21280"/>
                  </a:cubicBezTo>
                  <a:cubicBezTo>
                    <a:pt x="17406" y="21280"/>
                    <a:pt x="17434" y="21277"/>
                    <a:pt x="17461" y="21270"/>
                  </a:cubicBezTo>
                  <a:cubicBezTo>
                    <a:pt x="17469" y="21270"/>
                    <a:pt x="17474" y="21265"/>
                    <a:pt x="17484" y="21265"/>
                  </a:cubicBezTo>
                  <a:cubicBezTo>
                    <a:pt x="17738" y="21196"/>
                    <a:pt x="17944" y="20901"/>
                    <a:pt x="17825" y="20655"/>
                  </a:cubicBezTo>
                  <a:cubicBezTo>
                    <a:pt x="17903" y="20636"/>
                    <a:pt x="17907" y="20495"/>
                    <a:pt x="17835" y="20222"/>
                  </a:cubicBezTo>
                  <a:cubicBezTo>
                    <a:pt x="17816" y="19716"/>
                    <a:pt x="17770" y="19215"/>
                    <a:pt x="17747" y="18709"/>
                  </a:cubicBezTo>
                  <a:cubicBezTo>
                    <a:pt x="17702" y="17529"/>
                    <a:pt x="17807" y="16353"/>
                    <a:pt x="17747" y="15173"/>
                  </a:cubicBezTo>
                  <a:cubicBezTo>
                    <a:pt x="17602" y="12362"/>
                    <a:pt x="17310" y="9460"/>
                    <a:pt x="16759" y="6703"/>
                  </a:cubicBezTo>
                  <a:cubicBezTo>
                    <a:pt x="16500" y="5409"/>
                    <a:pt x="16353" y="4088"/>
                    <a:pt x="16130" y="2789"/>
                  </a:cubicBezTo>
                  <a:cubicBezTo>
                    <a:pt x="16071" y="2421"/>
                    <a:pt x="16112" y="1628"/>
                    <a:pt x="15743" y="1327"/>
                  </a:cubicBezTo>
                  <a:cubicBezTo>
                    <a:pt x="14485" y="316"/>
                    <a:pt x="12275" y="415"/>
                    <a:pt x="10754" y="160"/>
                  </a:cubicBezTo>
                  <a:cubicBezTo>
                    <a:pt x="10751" y="160"/>
                    <a:pt x="10747" y="162"/>
                    <a:pt x="10744" y="162"/>
                  </a:cubicBezTo>
                  <a:cubicBezTo>
                    <a:pt x="10743" y="162"/>
                    <a:pt x="10741" y="162"/>
                    <a:pt x="10740" y="160"/>
                  </a:cubicBezTo>
                  <a:cubicBezTo>
                    <a:pt x="10740" y="63"/>
                    <a:pt x="10642" y="1"/>
                    <a:pt x="1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7502861" y="2870179"/>
              <a:ext cx="79917" cy="155700"/>
            </a:xfrm>
            <a:custGeom>
              <a:avLst/>
              <a:gdLst/>
              <a:ahLst/>
              <a:cxnLst/>
              <a:rect l="l" t="t" r="r" b="b"/>
              <a:pathLst>
                <a:path w="3441" h="6704" extrusionOk="0">
                  <a:moveTo>
                    <a:pt x="2155" y="2490"/>
                  </a:moveTo>
                  <a:cubicBezTo>
                    <a:pt x="2214" y="3091"/>
                    <a:pt x="2324" y="3693"/>
                    <a:pt x="2319" y="4244"/>
                  </a:cubicBezTo>
                  <a:cubicBezTo>
                    <a:pt x="2315" y="4453"/>
                    <a:pt x="2402" y="5729"/>
                    <a:pt x="2027" y="5729"/>
                  </a:cubicBezTo>
                  <a:cubicBezTo>
                    <a:pt x="2010" y="5729"/>
                    <a:pt x="1992" y="5726"/>
                    <a:pt x="1973" y="5720"/>
                  </a:cubicBezTo>
                  <a:cubicBezTo>
                    <a:pt x="1600" y="5615"/>
                    <a:pt x="1348" y="5510"/>
                    <a:pt x="1080" y="5493"/>
                  </a:cubicBezTo>
                  <a:cubicBezTo>
                    <a:pt x="1207" y="5160"/>
                    <a:pt x="1394" y="4805"/>
                    <a:pt x="1495" y="4540"/>
                  </a:cubicBezTo>
                  <a:cubicBezTo>
                    <a:pt x="1699" y="4002"/>
                    <a:pt x="1873" y="3460"/>
                    <a:pt x="2019" y="2904"/>
                  </a:cubicBezTo>
                  <a:cubicBezTo>
                    <a:pt x="2055" y="2763"/>
                    <a:pt x="2105" y="2627"/>
                    <a:pt x="2155" y="2490"/>
                  </a:cubicBezTo>
                  <a:close/>
                  <a:moveTo>
                    <a:pt x="2461" y="0"/>
                  </a:moveTo>
                  <a:cubicBezTo>
                    <a:pt x="2289" y="0"/>
                    <a:pt x="2154" y="109"/>
                    <a:pt x="2082" y="261"/>
                  </a:cubicBezTo>
                  <a:cubicBezTo>
                    <a:pt x="1604" y="1300"/>
                    <a:pt x="1148" y="2271"/>
                    <a:pt x="793" y="3360"/>
                  </a:cubicBezTo>
                  <a:cubicBezTo>
                    <a:pt x="501" y="4253"/>
                    <a:pt x="0" y="5110"/>
                    <a:pt x="168" y="6071"/>
                  </a:cubicBezTo>
                  <a:cubicBezTo>
                    <a:pt x="202" y="6261"/>
                    <a:pt x="373" y="6395"/>
                    <a:pt x="561" y="6395"/>
                  </a:cubicBezTo>
                  <a:cubicBezTo>
                    <a:pt x="580" y="6395"/>
                    <a:pt x="600" y="6394"/>
                    <a:pt x="620" y="6391"/>
                  </a:cubicBezTo>
                  <a:cubicBezTo>
                    <a:pt x="671" y="6383"/>
                    <a:pt x="721" y="6380"/>
                    <a:pt x="771" y="6380"/>
                  </a:cubicBezTo>
                  <a:cubicBezTo>
                    <a:pt x="1251" y="6380"/>
                    <a:pt x="1680" y="6703"/>
                    <a:pt x="2129" y="6703"/>
                  </a:cubicBezTo>
                  <a:cubicBezTo>
                    <a:pt x="2245" y="6703"/>
                    <a:pt x="2363" y="6681"/>
                    <a:pt x="2483" y="6627"/>
                  </a:cubicBezTo>
                  <a:cubicBezTo>
                    <a:pt x="2912" y="6431"/>
                    <a:pt x="3135" y="5975"/>
                    <a:pt x="3199" y="5529"/>
                  </a:cubicBezTo>
                  <a:cubicBezTo>
                    <a:pt x="3440" y="3866"/>
                    <a:pt x="3003" y="2135"/>
                    <a:pt x="2961" y="476"/>
                  </a:cubicBezTo>
                  <a:cubicBezTo>
                    <a:pt x="2961" y="389"/>
                    <a:pt x="2921" y="316"/>
                    <a:pt x="2862" y="267"/>
                  </a:cubicBezTo>
                  <a:lnTo>
                    <a:pt x="2862" y="207"/>
                  </a:lnTo>
                  <a:cubicBezTo>
                    <a:pt x="2857" y="107"/>
                    <a:pt x="2748" y="25"/>
                    <a:pt x="2652" y="15"/>
                  </a:cubicBezTo>
                  <a:cubicBezTo>
                    <a:pt x="2602" y="11"/>
                    <a:pt x="2551" y="7"/>
                    <a:pt x="2502" y="2"/>
                  </a:cubicBezTo>
                  <a:cubicBezTo>
                    <a:pt x="2488" y="1"/>
                    <a:pt x="2475" y="0"/>
                    <a:pt x="2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7"/>
          <p:cNvGrpSpPr/>
          <p:nvPr/>
        </p:nvGrpSpPr>
        <p:grpSpPr>
          <a:xfrm>
            <a:off x="3617219" y="4210675"/>
            <a:ext cx="1091791" cy="898485"/>
            <a:chOff x="3577274" y="3445463"/>
            <a:chExt cx="967814" cy="796459"/>
          </a:xfrm>
        </p:grpSpPr>
        <p:sp>
          <p:nvSpPr>
            <p:cNvPr id="342" name="Google Shape;342;p27"/>
            <p:cNvSpPr/>
            <p:nvPr/>
          </p:nvSpPr>
          <p:spPr>
            <a:xfrm>
              <a:off x="4418586" y="4031191"/>
              <a:ext cx="64853" cy="48978"/>
            </a:xfrm>
            <a:custGeom>
              <a:avLst/>
              <a:gdLst/>
              <a:ahLst/>
              <a:cxnLst/>
              <a:rect l="l" t="t" r="r" b="b"/>
              <a:pathLst>
                <a:path w="5278" h="3986" extrusionOk="0">
                  <a:moveTo>
                    <a:pt x="2049" y="932"/>
                  </a:moveTo>
                  <a:cubicBezTo>
                    <a:pt x="2471" y="932"/>
                    <a:pt x="2899" y="979"/>
                    <a:pt x="3250" y="1069"/>
                  </a:cubicBezTo>
                  <a:cubicBezTo>
                    <a:pt x="4480" y="1384"/>
                    <a:pt x="4289" y="2791"/>
                    <a:pt x="3122" y="3056"/>
                  </a:cubicBezTo>
                  <a:cubicBezTo>
                    <a:pt x="2753" y="3142"/>
                    <a:pt x="2352" y="3146"/>
                    <a:pt x="1979" y="3183"/>
                  </a:cubicBezTo>
                  <a:cubicBezTo>
                    <a:pt x="1912" y="3189"/>
                    <a:pt x="1851" y="3192"/>
                    <a:pt x="1796" y="3192"/>
                  </a:cubicBezTo>
                  <a:cubicBezTo>
                    <a:pt x="1417" y="3192"/>
                    <a:pt x="1292" y="3034"/>
                    <a:pt x="1176" y="2608"/>
                  </a:cubicBezTo>
                  <a:cubicBezTo>
                    <a:pt x="1040" y="2103"/>
                    <a:pt x="1104" y="1552"/>
                    <a:pt x="1054" y="1033"/>
                  </a:cubicBezTo>
                  <a:cubicBezTo>
                    <a:pt x="1351" y="964"/>
                    <a:pt x="1698" y="932"/>
                    <a:pt x="2049" y="932"/>
                  </a:cubicBezTo>
                  <a:close/>
                  <a:moveTo>
                    <a:pt x="2357" y="1"/>
                  </a:moveTo>
                  <a:cubicBezTo>
                    <a:pt x="1791" y="1"/>
                    <a:pt x="1232" y="106"/>
                    <a:pt x="798" y="280"/>
                  </a:cubicBezTo>
                  <a:cubicBezTo>
                    <a:pt x="753" y="299"/>
                    <a:pt x="721" y="326"/>
                    <a:pt x="684" y="354"/>
                  </a:cubicBezTo>
                  <a:cubicBezTo>
                    <a:pt x="667" y="350"/>
                    <a:pt x="649" y="349"/>
                    <a:pt x="631" y="349"/>
                  </a:cubicBezTo>
                  <a:cubicBezTo>
                    <a:pt x="542" y="349"/>
                    <a:pt x="453" y="390"/>
                    <a:pt x="393" y="503"/>
                  </a:cubicBezTo>
                  <a:cubicBezTo>
                    <a:pt x="1" y="1269"/>
                    <a:pt x="247" y="2854"/>
                    <a:pt x="721" y="3552"/>
                  </a:cubicBezTo>
                  <a:cubicBezTo>
                    <a:pt x="961" y="3910"/>
                    <a:pt x="1381" y="3986"/>
                    <a:pt x="1787" y="3986"/>
                  </a:cubicBezTo>
                  <a:cubicBezTo>
                    <a:pt x="1852" y="3986"/>
                    <a:pt x="1916" y="3984"/>
                    <a:pt x="1979" y="3981"/>
                  </a:cubicBezTo>
                  <a:cubicBezTo>
                    <a:pt x="2598" y="3948"/>
                    <a:pt x="3409" y="3939"/>
                    <a:pt x="3960" y="3620"/>
                  </a:cubicBezTo>
                  <a:cubicBezTo>
                    <a:pt x="5014" y="3024"/>
                    <a:pt x="5277" y="1556"/>
                    <a:pt x="4412" y="690"/>
                  </a:cubicBezTo>
                  <a:cubicBezTo>
                    <a:pt x="3924" y="200"/>
                    <a:pt x="3135" y="1"/>
                    <a:pt x="2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4425098" y="4128643"/>
              <a:ext cx="92648" cy="64841"/>
            </a:xfrm>
            <a:custGeom>
              <a:avLst/>
              <a:gdLst/>
              <a:ahLst/>
              <a:cxnLst/>
              <a:rect l="l" t="t" r="r" b="b"/>
              <a:pathLst>
                <a:path w="7540" h="5277" extrusionOk="0">
                  <a:moveTo>
                    <a:pt x="1741" y="760"/>
                  </a:moveTo>
                  <a:cubicBezTo>
                    <a:pt x="2456" y="760"/>
                    <a:pt x="3305" y="1067"/>
                    <a:pt x="3845" y="1207"/>
                  </a:cubicBezTo>
                  <a:cubicBezTo>
                    <a:pt x="4374" y="1343"/>
                    <a:pt x="4833" y="1425"/>
                    <a:pt x="5276" y="1781"/>
                  </a:cubicBezTo>
                  <a:cubicBezTo>
                    <a:pt x="6246" y="2556"/>
                    <a:pt x="5700" y="3490"/>
                    <a:pt x="4839" y="3991"/>
                  </a:cubicBezTo>
                  <a:cubicBezTo>
                    <a:pt x="4187" y="4369"/>
                    <a:pt x="3348" y="4420"/>
                    <a:pt x="2619" y="4442"/>
                  </a:cubicBezTo>
                  <a:cubicBezTo>
                    <a:pt x="2517" y="4446"/>
                    <a:pt x="2415" y="4447"/>
                    <a:pt x="2313" y="4447"/>
                  </a:cubicBezTo>
                  <a:cubicBezTo>
                    <a:pt x="2228" y="4447"/>
                    <a:pt x="2144" y="4446"/>
                    <a:pt x="2060" y="4446"/>
                  </a:cubicBezTo>
                  <a:cubicBezTo>
                    <a:pt x="1884" y="4446"/>
                    <a:pt x="1708" y="4449"/>
                    <a:pt x="1531" y="4464"/>
                  </a:cubicBezTo>
                  <a:cubicBezTo>
                    <a:pt x="1501" y="4467"/>
                    <a:pt x="1474" y="4468"/>
                    <a:pt x="1449" y="4468"/>
                  </a:cubicBezTo>
                  <a:cubicBezTo>
                    <a:pt x="1087" y="4468"/>
                    <a:pt x="1201" y="4224"/>
                    <a:pt x="1243" y="3909"/>
                  </a:cubicBezTo>
                  <a:cubicBezTo>
                    <a:pt x="1389" y="2912"/>
                    <a:pt x="1203" y="1913"/>
                    <a:pt x="974" y="938"/>
                  </a:cubicBezTo>
                  <a:cubicBezTo>
                    <a:pt x="1189" y="809"/>
                    <a:pt x="1454" y="760"/>
                    <a:pt x="1741" y="760"/>
                  </a:cubicBezTo>
                  <a:close/>
                  <a:moveTo>
                    <a:pt x="1834" y="0"/>
                  </a:moveTo>
                  <a:cubicBezTo>
                    <a:pt x="1283" y="0"/>
                    <a:pt x="781" y="139"/>
                    <a:pt x="446" y="565"/>
                  </a:cubicBezTo>
                  <a:cubicBezTo>
                    <a:pt x="377" y="605"/>
                    <a:pt x="323" y="664"/>
                    <a:pt x="295" y="746"/>
                  </a:cubicBezTo>
                  <a:cubicBezTo>
                    <a:pt x="0" y="1627"/>
                    <a:pt x="356" y="2651"/>
                    <a:pt x="455" y="3545"/>
                  </a:cubicBezTo>
                  <a:cubicBezTo>
                    <a:pt x="501" y="3964"/>
                    <a:pt x="633" y="4929"/>
                    <a:pt x="1153" y="5061"/>
                  </a:cubicBezTo>
                  <a:cubicBezTo>
                    <a:pt x="1703" y="5198"/>
                    <a:pt x="2294" y="5277"/>
                    <a:pt x="2883" y="5277"/>
                  </a:cubicBezTo>
                  <a:cubicBezTo>
                    <a:pt x="4287" y="5277"/>
                    <a:pt x="5683" y="4829"/>
                    <a:pt x="6511" y="3635"/>
                  </a:cubicBezTo>
                  <a:cubicBezTo>
                    <a:pt x="7540" y="2141"/>
                    <a:pt x="5445" y="656"/>
                    <a:pt x="4223" y="428"/>
                  </a:cubicBezTo>
                  <a:cubicBezTo>
                    <a:pt x="3583" y="308"/>
                    <a:pt x="2654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4" name="Google Shape;344;p27"/>
            <p:cNvGrpSpPr/>
            <p:nvPr/>
          </p:nvGrpSpPr>
          <p:grpSpPr>
            <a:xfrm>
              <a:off x="3577274" y="3445463"/>
              <a:ext cx="967814" cy="796459"/>
              <a:chOff x="3577274" y="3445463"/>
              <a:chExt cx="967814" cy="796459"/>
            </a:xfrm>
          </p:grpSpPr>
          <p:sp>
            <p:nvSpPr>
              <p:cNvPr id="345" name="Google Shape;345;p27"/>
              <p:cNvSpPr/>
              <p:nvPr/>
            </p:nvSpPr>
            <p:spPr>
              <a:xfrm>
                <a:off x="4365912" y="4002389"/>
                <a:ext cx="179176" cy="239533"/>
              </a:xfrm>
              <a:custGeom>
                <a:avLst/>
                <a:gdLst/>
                <a:ahLst/>
                <a:cxnLst/>
                <a:rect l="l" t="t" r="r" b="b"/>
                <a:pathLst>
                  <a:path w="14582" h="19494" extrusionOk="0">
                    <a:moveTo>
                      <a:pt x="5362" y="1048"/>
                    </a:moveTo>
                    <a:cubicBezTo>
                      <a:pt x="6343" y="1048"/>
                      <a:pt x="7297" y="1133"/>
                      <a:pt x="8115" y="1280"/>
                    </a:cubicBezTo>
                    <a:cubicBezTo>
                      <a:pt x="9131" y="1463"/>
                      <a:pt x="10111" y="1937"/>
                      <a:pt x="10990" y="2452"/>
                    </a:cubicBezTo>
                    <a:cubicBezTo>
                      <a:pt x="13355" y="3841"/>
                      <a:pt x="12499" y="6958"/>
                      <a:pt x="10083" y="7591"/>
                    </a:cubicBezTo>
                    <a:cubicBezTo>
                      <a:pt x="9787" y="7669"/>
                      <a:pt x="9623" y="8110"/>
                      <a:pt x="9888" y="8320"/>
                    </a:cubicBezTo>
                    <a:cubicBezTo>
                      <a:pt x="10503" y="8813"/>
                      <a:pt x="11196" y="9049"/>
                      <a:pt x="11824" y="9555"/>
                    </a:cubicBezTo>
                    <a:cubicBezTo>
                      <a:pt x="13948" y="11236"/>
                      <a:pt x="13929" y="13856"/>
                      <a:pt x="12248" y="15778"/>
                    </a:cubicBezTo>
                    <a:cubicBezTo>
                      <a:pt x="10212" y="18104"/>
                      <a:pt x="6637" y="18365"/>
                      <a:pt x="3650" y="18365"/>
                    </a:cubicBezTo>
                    <a:cubicBezTo>
                      <a:pt x="3307" y="18365"/>
                      <a:pt x="2972" y="18362"/>
                      <a:pt x="2648" y="18358"/>
                    </a:cubicBezTo>
                    <a:cubicBezTo>
                      <a:pt x="1823" y="18348"/>
                      <a:pt x="1350" y="4557"/>
                      <a:pt x="1117" y="1713"/>
                    </a:cubicBezTo>
                    <a:cubicBezTo>
                      <a:pt x="2344" y="1242"/>
                      <a:pt x="3884" y="1048"/>
                      <a:pt x="5362" y="1048"/>
                    </a:cubicBezTo>
                    <a:close/>
                    <a:moveTo>
                      <a:pt x="5365" y="0"/>
                    </a:moveTo>
                    <a:cubicBezTo>
                      <a:pt x="3749" y="0"/>
                      <a:pt x="1695" y="237"/>
                      <a:pt x="593" y="944"/>
                    </a:cubicBezTo>
                    <a:cubicBezTo>
                      <a:pt x="424" y="1049"/>
                      <a:pt x="374" y="1230"/>
                      <a:pt x="393" y="1404"/>
                    </a:cubicBezTo>
                    <a:cubicBezTo>
                      <a:pt x="0" y="6001"/>
                      <a:pt x="971" y="10790"/>
                      <a:pt x="1003" y="15410"/>
                    </a:cubicBezTo>
                    <a:cubicBezTo>
                      <a:pt x="1007" y="16330"/>
                      <a:pt x="793" y="18289"/>
                      <a:pt x="1568" y="19069"/>
                    </a:cubicBezTo>
                    <a:cubicBezTo>
                      <a:pt x="1894" y="19392"/>
                      <a:pt x="2538" y="19494"/>
                      <a:pt x="3257" y="19494"/>
                    </a:cubicBezTo>
                    <a:cubicBezTo>
                      <a:pt x="4337" y="19494"/>
                      <a:pt x="5587" y="19265"/>
                      <a:pt x="6184" y="19218"/>
                    </a:cubicBezTo>
                    <a:cubicBezTo>
                      <a:pt x="9355" y="18972"/>
                      <a:pt x="12681" y="17670"/>
                      <a:pt x="14121" y="14663"/>
                    </a:cubicBezTo>
                    <a:cubicBezTo>
                      <a:pt x="14558" y="13751"/>
                      <a:pt x="14581" y="12434"/>
                      <a:pt x="14175" y="11509"/>
                    </a:cubicBezTo>
                    <a:cubicBezTo>
                      <a:pt x="13433" y="9842"/>
                      <a:pt x="12348" y="9126"/>
                      <a:pt x="11082" y="8156"/>
                    </a:cubicBezTo>
                    <a:cubicBezTo>
                      <a:pt x="13511" y="7040"/>
                      <a:pt x="14144" y="3951"/>
                      <a:pt x="12116" y="2005"/>
                    </a:cubicBezTo>
                    <a:cubicBezTo>
                      <a:pt x="10717" y="660"/>
                      <a:pt x="8426" y="210"/>
                      <a:pt x="6580" y="50"/>
                    </a:cubicBezTo>
                    <a:cubicBezTo>
                      <a:pt x="6228" y="19"/>
                      <a:pt x="5814" y="0"/>
                      <a:pt x="5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>
                <a:off x="3577274" y="3445463"/>
                <a:ext cx="197496" cy="274924"/>
              </a:xfrm>
              <a:custGeom>
                <a:avLst/>
                <a:gdLst/>
                <a:ahLst/>
                <a:cxnLst/>
                <a:rect l="l" t="t" r="r" b="b"/>
                <a:pathLst>
                  <a:path w="13195" h="18365" extrusionOk="0">
                    <a:moveTo>
                      <a:pt x="8842" y="946"/>
                    </a:moveTo>
                    <a:cubicBezTo>
                      <a:pt x="9457" y="946"/>
                      <a:pt x="10014" y="1086"/>
                      <a:pt x="10611" y="1086"/>
                    </a:cubicBezTo>
                    <a:cubicBezTo>
                      <a:pt x="10626" y="1086"/>
                      <a:pt x="10641" y="1086"/>
                      <a:pt x="10656" y="1086"/>
                    </a:cubicBezTo>
                    <a:lnTo>
                      <a:pt x="10656" y="1086"/>
                    </a:lnTo>
                    <a:cubicBezTo>
                      <a:pt x="10496" y="1997"/>
                      <a:pt x="10414" y="2912"/>
                      <a:pt x="10355" y="3837"/>
                    </a:cubicBezTo>
                    <a:cubicBezTo>
                      <a:pt x="9978" y="3689"/>
                      <a:pt x="9580" y="3621"/>
                      <a:pt x="9176" y="3621"/>
                    </a:cubicBezTo>
                    <a:cubicBezTo>
                      <a:pt x="6542" y="3621"/>
                      <a:pt x="3624" y="6515"/>
                      <a:pt x="4200" y="9145"/>
                    </a:cubicBezTo>
                    <a:cubicBezTo>
                      <a:pt x="4712" y="11483"/>
                      <a:pt x="7316" y="13829"/>
                      <a:pt x="9843" y="13829"/>
                    </a:cubicBezTo>
                    <a:cubicBezTo>
                      <a:pt x="10513" y="13829"/>
                      <a:pt x="11177" y="13665"/>
                      <a:pt x="11795" y="13292"/>
                    </a:cubicBezTo>
                    <a:lnTo>
                      <a:pt x="11795" y="13292"/>
                    </a:lnTo>
                    <a:cubicBezTo>
                      <a:pt x="11691" y="13748"/>
                      <a:pt x="11768" y="14185"/>
                      <a:pt x="11859" y="14673"/>
                    </a:cubicBezTo>
                    <a:cubicBezTo>
                      <a:pt x="11950" y="15155"/>
                      <a:pt x="11991" y="15907"/>
                      <a:pt x="12242" y="16413"/>
                    </a:cubicBezTo>
                    <a:cubicBezTo>
                      <a:pt x="11074" y="17012"/>
                      <a:pt x="9938" y="17281"/>
                      <a:pt x="8871" y="17281"/>
                    </a:cubicBezTo>
                    <a:cubicBezTo>
                      <a:pt x="4879" y="17281"/>
                      <a:pt x="1832" y="13520"/>
                      <a:pt x="1580" y="9164"/>
                    </a:cubicBezTo>
                    <a:cubicBezTo>
                      <a:pt x="1420" y="6339"/>
                      <a:pt x="2770" y="3924"/>
                      <a:pt x="4993" y="2266"/>
                    </a:cubicBezTo>
                    <a:cubicBezTo>
                      <a:pt x="6013" y="1500"/>
                      <a:pt x="7239" y="1080"/>
                      <a:pt x="8496" y="962"/>
                    </a:cubicBezTo>
                    <a:cubicBezTo>
                      <a:pt x="8614" y="951"/>
                      <a:pt x="8729" y="946"/>
                      <a:pt x="8842" y="946"/>
                    </a:cubicBezTo>
                    <a:close/>
                    <a:moveTo>
                      <a:pt x="8698" y="1"/>
                    </a:moveTo>
                    <a:cubicBezTo>
                      <a:pt x="3567" y="1"/>
                      <a:pt x="1" y="5232"/>
                      <a:pt x="623" y="10449"/>
                    </a:cubicBezTo>
                    <a:cubicBezTo>
                      <a:pt x="1148" y="14879"/>
                      <a:pt x="4827" y="18365"/>
                      <a:pt x="8932" y="18365"/>
                    </a:cubicBezTo>
                    <a:cubicBezTo>
                      <a:pt x="10205" y="18365"/>
                      <a:pt x="11519" y="18029"/>
                      <a:pt x="12793" y="17283"/>
                    </a:cubicBezTo>
                    <a:cubicBezTo>
                      <a:pt x="13076" y="17119"/>
                      <a:pt x="13093" y="16827"/>
                      <a:pt x="12971" y="16608"/>
                    </a:cubicBezTo>
                    <a:cubicBezTo>
                      <a:pt x="13194" y="16107"/>
                      <a:pt x="12921" y="15470"/>
                      <a:pt x="12784" y="14959"/>
                    </a:cubicBezTo>
                    <a:cubicBezTo>
                      <a:pt x="12611" y="14280"/>
                      <a:pt x="12529" y="13565"/>
                      <a:pt x="12206" y="12941"/>
                    </a:cubicBezTo>
                    <a:cubicBezTo>
                      <a:pt x="12201" y="12936"/>
                      <a:pt x="12191" y="12932"/>
                      <a:pt x="12187" y="12928"/>
                    </a:cubicBezTo>
                    <a:cubicBezTo>
                      <a:pt x="12277" y="12675"/>
                      <a:pt x="12116" y="12380"/>
                      <a:pt x="11822" y="12380"/>
                    </a:cubicBezTo>
                    <a:cubicBezTo>
                      <a:pt x="11787" y="12380"/>
                      <a:pt x="11749" y="12384"/>
                      <a:pt x="11709" y="12394"/>
                    </a:cubicBezTo>
                    <a:cubicBezTo>
                      <a:pt x="11085" y="12538"/>
                      <a:pt x="10500" y="12617"/>
                      <a:pt x="9943" y="12617"/>
                    </a:cubicBezTo>
                    <a:cubicBezTo>
                      <a:pt x="8654" y="12617"/>
                      <a:pt x="7512" y="12195"/>
                      <a:pt x="6364" y="11187"/>
                    </a:cubicBezTo>
                    <a:cubicBezTo>
                      <a:pt x="3828" y="8957"/>
                      <a:pt x="6179" y="4574"/>
                      <a:pt x="9027" y="4574"/>
                    </a:cubicBezTo>
                    <a:cubicBezTo>
                      <a:pt x="9526" y="4574"/>
                      <a:pt x="10041" y="4709"/>
                      <a:pt x="10547" y="5013"/>
                    </a:cubicBezTo>
                    <a:cubicBezTo>
                      <a:pt x="10617" y="5055"/>
                      <a:pt x="10696" y="5075"/>
                      <a:pt x="10774" y="5075"/>
                    </a:cubicBezTo>
                    <a:cubicBezTo>
                      <a:pt x="11024" y="5075"/>
                      <a:pt x="11272" y="4877"/>
                      <a:pt x="11257" y="4603"/>
                    </a:cubicBezTo>
                    <a:cubicBezTo>
                      <a:pt x="11194" y="3254"/>
                      <a:pt x="11203" y="1983"/>
                      <a:pt x="11430" y="643"/>
                    </a:cubicBezTo>
                    <a:cubicBezTo>
                      <a:pt x="11477" y="388"/>
                      <a:pt x="11266" y="220"/>
                      <a:pt x="11070" y="220"/>
                    </a:cubicBezTo>
                    <a:cubicBezTo>
                      <a:pt x="10993" y="220"/>
                      <a:pt x="10918" y="246"/>
                      <a:pt x="10862" y="302"/>
                    </a:cubicBezTo>
                    <a:cubicBezTo>
                      <a:pt x="10116" y="97"/>
                      <a:pt x="9392" y="1"/>
                      <a:pt x="8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47" name="Google Shape;347;p27"/>
          <p:cNvSpPr/>
          <p:nvPr/>
        </p:nvSpPr>
        <p:spPr>
          <a:xfrm>
            <a:off x="1425842" y="1811103"/>
            <a:ext cx="53034" cy="61104"/>
          </a:xfrm>
          <a:custGeom>
            <a:avLst/>
            <a:gdLst/>
            <a:ahLst/>
            <a:cxnLst/>
            <a:rect l="l" t="t" r="r" b="b"/>
            <a:pathLst>
              <a:path w="2024" h="2332" extrusionOk="0">
                <a:moveTo>
                  <a:pt x="864" y="0"/>
                </a:moveTo>
                <a:cubicBezTo>
                  <a:pt x="626" y="0"/>
                  <a:pt x="401" y="114"/>
                  <a:pt x="265" y="338"/>
                </a:cubicBezTo>
                <a:cubicBezTo>
                  <a:pt x="1" y="775"/>
                  <a:pt x="55" y="1527"/>
                  <a:pt x="457" y="1896"/>
                </a:cubicBezTo>
                <a:cubicBezTo>
                  <a:pt x="564" y="2147"/>
                  <a:pt x="781" y="2331"/>
                  <a:pt x="1124" y="2331"/>
                </a:cubicBezTo>
                <a:cubicBezTo>
                  <a:pt x="1144" y="2331"/>
                  <a:pt x="1164" y="2331"/>
                  <a:pt x="1185" y="2329"/>
                </a:cubicBezTo>
                <a:cubicBezTo>
                  <a:pt x="1801" y="2298"/>
                  <a:pt x="2024" y="1678"/>
                  <a:pt x="1946" y="1149"/>
                </a:cubicBezTo>
                <a:cubicBezTo>
                  <a:pt x="1887" y="725"/>
                  <a:pt x="1609" y="283"/>
                  <a:pt x="1222" y="88"/>
                </a:cubicBezTo>
                <a:cubicBezTo>
                  <a:pt x="1106" y="29"/>
                  <a:pt x="983" y="0"/>
                  <a:pt x="8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7"/>
          <p:cNvSpPr/>
          <p:nvPr/>
        </p:nvSpPr>
        <p:spPr>
          <a:xfrm>
            <a:off x="1131230" y="2103119"/>
            <a:ext cx="734" cy="393"/>
          </a:xfrm>
          <a:custGeom>
            <a:avLst/>
            <a:gdLst/>
            <a:ahLst/>
            <a:cxnLst/>
            <a:rect l="l" t="t" r="r" b="b"/>
            <a:pathLst>
              <a:path w="28" h="15" extrusionOk="0">
                <a:moveTo>
                  <a:pt x="0" y="0"/>
                </a:moveTo>
                <a:cubicBezTo>
                  <a:pt x="9" y="5"/>
                  <a:pt x="13" y="10"/>
                  <a:pt x="27" y="14"/>
                </a:cubicBezTo>
                <a:cubicBezTo>
                  <a:pt x="22" y="10"/>
                  <a:pt x="18" y="10"/>
                  <a:pt x="13" y="5"/>
                </a:cubicBezTo>
                <a:cubicBezTo>
                  <a:pt x="9" y="5"/>
                  <a:pt x="5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7"/>
          <p:cNvGrpSpPr/>
          <p:nvPr/>
        </p:nvGrpSpPr>
        <p:grpSpPr>
          <a:xfrm>
            <a:off x="724905" y="1792371"/>
            <a:ext cx="632272" cy="551675"/>
            <a:chOff x="938934" y="1675223"/>
            <a:chExt cx="591571" cy="516163"/>
          </a:xfrm>
        </p:grpSpPr>
        <p:sp>
          <p:nvSpPr>
            <p:cNvPr id="350" name="Google Shape;350;p27"/>
            <p:cNvSpPr/>
            <p:nvPr/>
          </p:nvSpPr>
          <p:spPr>
            <a:xfrm>
              <a:off x="938934" y="1675223"/>
              <a:ext cx="591571" cy="516163"/>
            </a:xfrm>
            <a:custGeom>
              <a:avLst/>
              <a:gdLst/>
              <a:ahLst/>
              <a:cxnLst/>
              <a:rect l="l" t="t" r="r" b="b"/>
              <a:pathLst>
                <a:path w="24131" h="21055" extrusionOk="0">
                  <a:moveTo>
                    <a:pt x="16842" y="1259"/>
                  </a:moveTo>
                  <a:cubicBezTo>
                    <a:pt x="17091" y="1259"/>
                    <a:pt x="17360" y="1292"/>
                    <a:pt x="17652" y="1362"/>
                  </a:cubicBezTo>
                  <a:cubicBezTo>
                    <a:pt x="20632" y="2072"/>
                    <a:pt x="22290" y="6533"/>
                    <a:pt x="21178" y="9111"/>
                  </a:cubicBezTo>
                  <a:cubicBezTo>
                    <a:pt x="20294" y="11158"/>
                    <a:pt x="18136" y="11633"/>
                    <a:pt x="16066" y="11633"/>
                  </a:cubicBezTo>
                  <a:cubicBezTo>
                    <a:pt x="15450" y="11633"/>
                    <a:pt x="14841" y="11591"/>
                    <a:pt x="14276" y="11536"/>
                  </a:cubicBezTo>
                  <a:cubicBezTo>
                    <a:pt x="14581" y="11321"/>
                    <a:pt x="14859" y="11075"/>
                    <a:pt x="15128" y="10783"/>
                  </a:cubicBezTo>
                  <a:cubicBezTo>
                    <a:pt x="15551" y="10328"/>
                    <a:pt x="16102" y="9772"/>
                    <a:pt x="16212" y="9134"/>
                  </a:cubicBezTo>
                  <a:cubicBezTo>
                    <a:pt x="16251" y="8915"/>
                    <a:pt x="16092" y="8709"/>
                    <a:pt x="15888" y="8709"/>
                  </a:cubicBezTo>
                  <a:cubicBezTo>
                    <a:pt x="15834" y="8709"/>
                    <a:pt x="15777" y="8723"/>
                    <a:pt x="15720" y="8756"/>
                  </a:cubicBezTo>
                  <a:cubicBezTo>
                    <a:pt x="15187" y="9061"/>
                    <a:pt x="14859" y="9662"/>
                    <a:pt x="14462" y="10118"/>
                  </a:cubicBezTo>
                  <a:cubicBezTo>
                    <a:pt x="14344" y="10255"/>
                    <a:pt x="14221" y="10387"/>
                    <a:pt x="14098" y="10524"/>
                  </a:cubicBezTo>
                  <a:cubicBezTo>
                    <a:pt x="13908" y="7038"/>
                    <a:pt x="13555" y="1259"/>
                    <a:pt x="16842" y="1259"/>
                  </a:cubicBezTo>
                  <a:close/>
                  <a:moveTo>
                    <a:pt x="6501" y="10226"/>
                  </a:moveTo>
                  <a:cubicBezTo>
                    <a:pt x="8234" y="10226"/>
                    <a:pt x="10070" y="11136"/>
                    <a:pt x="11587" y="12105"/>
                  </a:cubicBezTo>
                  <a:cubicBezTo>
                    <a:pt x="11232" y="12274"/>
                    <a:pt x="10914" y="12501"/>
                    <a:pt x="10567" y="12707"/>
                  </a:cubicBezTo>
                  <a:cubicBezTo>
                    <a:pt x="9957" y="13062"/>
                    <a:pt x="9373" y="13399"/>
                    <a:pt x="8799" y="13805"/>
                  </a:cubicBezTo>
                  <a:cubicBezTo>
                    <a:pt x="8624" y="13923"/>
                    <a:pt x="8712" y="14169"/>
                    <a:pt x="8906" y="14169"/>
                  </a:cubicBezTo>
                  <a:cubicBezTo>
                    <a:pt x="8920" y="14169"/>
                    <a:pt x="8934" y="14167"/>
                    <a:pt x="8950" y="14164"/>
                  </a:cubicBezTo>
                  <a:cubicBezTo>
                    <a:pt x="9806" y="13996"/>
                    <a:pt x="11050" y="13740"/>
                    <a:pt x="11797" y="13090"/>
                  </a:cubicBezTo>
                  <a:lnTo>
                    <a:pt x="11797" y="13090"/>
                  </a:lnTo>
                  <a:cubicBezTo>
                    <a:pt x="11570" y="14661"/>
                    <a:pt x="11301" y="16215"/>
                    <a:pt x="10809" y="17741"/>
                  </a:cubicBezTo>
                  <a:cubicBezTo>
                    <a:pt x="10254" y="19460"/>
                    <a:pt x="9158" y="20103"/>
                    <a:pt x="7923" y="20103"/>
                  </a:cubicBezTo>
                  <a:cubicBezTo>
                    <a:pt x="5954" y="20103"/>
                    <a:pt x="3631" y="18468"/>
                    <a:pt x="2584" y="16953"/>
                  </a:cubicBezTo>
                  <a:cubicBezTo>
                    <a:pt x="748" y="14301"/>
                    <a:pt x="2515" y="11157"/>
                    <a:pt x="5337" y="10378"/>
                  </a:cubicBezTo>
                  <a:cubicBezTo>
                    <a:pt x="5716" y="10273"/>
                    <a:pt x="6106" y="10226"/>
                    <a:pt x="6501" y="10226"/>
                  </a:cubicBezTo>
                  <a:close/>
                  <a:moveTo>
                    <a:pt x="16912" y="1"/>
                  </a:moveTo>
                  <a:cubicBezTo>
                    <a:pt x="15526" y="1"/>
                    <a:pt x="14231" y="782"/>
                    <a:pt x="13542" y="2323"/>
                  </a:cubicBezTo>
                  <a:cubicBezTo>
                    <a:pt x="12430" y="4792"/>
                    <a:pt x="12645" y="7740"/>
                    <a:pt x="13095" y="10451"/>
                  </a:cubicBezTo>
                  <a:cubicBezTo>
                    <a:pt x="12658" y="9790"/>
                    <a:pt x="12161" y="9116"/>
                    <a:pt x="11419" y="8861"/>
                  </a:cubicBezTo>
                  <a:cubicBezTo>
                    <a:pt x="11378" y="8847"/>
                    <a:pt x="11332" y="8838"/>
                    <a:pt x="11291" y="8838"/>
                  </a:cubicBezTo>
                  <a:cubicBezTo>
                    <a:pt x="11200" y="8405"/>
                    <a:pt x="11000" y="8018"/>
                    <a:pt x="10794" y="7612"/>
                  </a:cubicBezTo>
                  <a:cubicBezTo>
                    <a:pt x="10435" y="6893"/>
                    <a:pt x="10243" y="6072"/>
                    <a:pt x="9701" y="5457"/>
                  </a:cubicBezTo>
                  <a:cubicBezTo>
                    <a:pt x="9653" y="5404"/>
                    <a:pt x="9598" y="5382"/>
                    <a:pt x="9544" y="5382"/>
                  </a:cubicBezTo>
                  <a:cubicBezTo>
                    <a:pt x="9402" y="5382"/>
                    <a:pt x="9267" y="5536"/>
                    <a:pt x="9301" y="5694"/>
                  </a:cubicBezTo>
                  <a:cubicBezTo>
                    <a:pt x="9410" y="6232"/>
                    <a:pt x="9711" y="6737"/>
                    <a:pt x="9997" y="7206"/>
                  </a:cubicBezTo>
                  <a:cubicBezTo>
                    <a:pt x="10348" y="7776"/>
                    <a:pt x="10826" y="8278"/>
                    <a:pt x="11000" y="8929"/>
                  </a:cubicBezTo>
                  <a:cubicBezTo>
                    <a:pt x="10941" y="8970"/>
                    <a:pt x="10891" y="9029"/>
                    <a:pt x="10849" y="9088"/>
                  </a:cubicBezTo>
                  <a:cubicBezTo>
                    <a:pt x="10489" y="8760"/>
                    <a:pt x="10138" y="8409"/>
                    <a:pt x="9742" y="8127"/>
                  </a:cubicBezTo>
                  <a:cubicBezTo>
                    <a:pt x="9072" y="7644"/>
                    <a:pt x="8166" y="7435"/>
                    <a:pt x="7419" y="7084"/>
                  </a:cubicBezTo>
                  <a:cubicBezTo>
                    <a:pt x="7410" y="7080"/>
                    <a:pt x="7401" y="7078"/>
                    <a:pt x="7393" y="7078"/>
                  </a:cubicBezTo>
                  <a:cubicBezTo>
                    <a:pt x="7340" y="7078"/>
                    <a:pt x="7290" y="7141"/>
                    <a:pt x="7341" y="7185"/>
                  </a:cubicBezTo>
                  <a:cubicBezTo>
                    <a:pt x="7974" y="7722"/>
                    <a:pt x="8626" y="8223"/>
                    <a:pt x="9232" y="8788"/>
                  </a:cubicBezTo>
                  <a:cubicBezTo>
                    <a:pt x="9724" y="9244"/>
                    <a:pt x="10230" y="9645"/>
                    <a:pt x="10804" y="9950"/>
                  </a:cubicBezTo>
                  <a:cubicBezTo>
                    <a:pt x="10849" y="10182"/>
                    <a:pt x="10927" y="10405"/>
                    <a:pt x="11023" y="10619"/>
                  </a:cubicBezTo>
                  <a:cubicBezTo>
                    <a:pt x="9628" y="9737"/>
                    <a:pt x="8029" y="9178"/>
                    <a:pt x="6417" y="9178"/>
                  </a:cubicBezTo>
                  <a:cubicBezTo>
                    <a:pt x="5565" y="9178"/>
                    <a:pt x="4710" y="9334"/>
                    <a:pt x="3878" y="9681"/>
                  </a:cubicBezTo>
                  <a:cubicBezTo>
                    <a:pt x="1190" y="10806"/>
                    <a:pt x="0" y="14347"/>
                    <a:pt x="1400" y="16898"/>
                  </a:cubicBezTo>
                  <a:cubicBezTo>
                    <a:pt x="2729" y="19328"/>
                    <a:pt x="5167" y="21055"/>
                    <a:pt x="7922" y="21055"/>
                  </a:cubicBezTo>
                  <a:cubicBezTo>
                    <a:pt x="8226" y="21055"/>
                    <a:pt x="8534" y="21034"/>
                    <a:pt x="8845" y="20990"/>
                  </a:cubicBezTo>
                  <a:cubicBezTo>
                    <a:pt x="11847" y="20570"/>
                    <a:pt x="12822" y="16069"/>
                    <a:pt x="12882" y="13231"/>
                  </a:cubicBezTo>
                  <a:cubicBezTo>
                    <a:pt x="13519" y="14019"/>
                    <a:pt x="14180" y="14747"/>
                    <a:pt x="15073" y="15313"/>
                  </a:cubicBezTo>
                  <a:cubicBezTo>
                    <a:pt x="15128" y="15376"/>
                    <a:pt x="15173" y="15445"/>
                    <a:pt x="15227" y="15508"/>
                  </a:cubicBezTo>
                  <a:cubicBezTo>
                    <a:pt x="15346" y="15641"/>
                    <a:pt x="15484" y="15697"/>
                    <a:pt x="15619" y="15697"/>
                  </a:cubicBezTo>
                  <a:cubicBezTo>
                    <a:pt x="16062" y="15697"/>
                    <a:pt x="16472" y="15096"/>
                    <a:pt x="16071" y="14665"/>
                  </a:cubicBezTo>
                  <a:cubicBezTo>
                    <a:pt x="15519" y="14078"/>
                    <a:pt x="15027" y="13376"/>
                    <a:pt x="14558" y="12665"/>
                  </a:cubicBezTo>
                  <a:lnTo>
                    <a:pt x="14558" y="12665"/>
                  </a:lnTo>
                  <a:cubicBezTo>
                    <a:pt x="15107" y="12874"/>
                    <a:pt x="15698" y="12969"/>
                    <a:pt x="16304" y="12969"/>
                  </a:cubicBezTo>
                  <a:cubicBezTo>
                    <a:pt x="18447" y="12969"/>
                    <a:pt x="20763" y="11777"/>
                    <a:pt x="21953" y="10228"/>
                  </a:cubicBezTo>
                  <a:cubicBezTo>
                    <a:pt x="24131" y="7389"/>
                    <a:pt x="22122" y="3265"/>
                    <a:pt x="19853" y="1219"/>
                  </a:cubicBezTo>
                  <a:cubicBezTo>
                    <a:pt x="18952" y="404"/>
                    <a:pt x="17908" y="1"/>
                    <a:pt x="16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1419351" y="2010869"/>
              <a:ext cx="46162" cy="51138"/>
            </a:xfrm>
            <a:custGeom>
              <a:avLst/>
              <a:gdLst/>
              <a:ahLst/>
              <a:cxnLst/>
              <a:rect l="l" t="t" r="r" b="b"/>
              <a:pathLst>
                <a:path w="1883" h="2086" extrusionOk="0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27"/>
          <p:cNvSpPr/>
          <p:nvPr/>
        </p:nvSpPr>
        <p:spPr>
          <a:xfrm>
            <a:off x="7195637" y="1674335"/>
            <a:ext cx="435433" cy="677701"/>
          </a:xfrm>
          <a:custGeom>
            <a:avLst/>
            <a:gdLst/>
            <a:ahLst/>
            <a:cxnLst/>
            <a:rect l="l" t="t" r="r" b="b"/>
            <a:pathLst>
              <a:path w="16618" h="25864" extrusionOk="0">
                <a:moveTo>
                  <a:pt x="9574" y="1372"/>
                </a:moveTo>
                <a:cubicBezTo>
                  <a:pt x="10933" y="1372"/>
                  <a:pt x="12253" y="1931"/>
                  <a:pt x="13177" y="3199"/>
                </a:cubicBezTo>
                <a:cubicBezTo>
                  <a:pt x="15861" y="6880"/>
                  <a:pt x="14448" y="12694"/>
                  <a:pt x="12489" y="16284"/>
                </a:cubicBezTo>
                <a:cubicBezTo>
                  <a:pt x="11323" y="18430"/>
                  <a:pt x="9592" y="20130"/>
                  <a:pt x="7760" y="21702"/>
                </a:cubicBezTo>
                <a:cubicBezTo>
                  <a:pt x="5792" y="23397"/>
                  <a:pt x="3464" y="23934"/>
                  <a:pt x="1239" y="25014"/>
                </a:cubicBezTo>
                <a:cubicBezTo>
                  <a:pt x="1504" y="24276"/>
                  <a:pt x="1933" y="23702"/>
                  <a:pt x="2242" y="22960"/>
                </a:cubicBezTo>
                <a:cubicBezTo>
                  <a:pt x="2680" y="21925"/>
                  <a:pt x="2785" y="20864"/>
                  <a:pt x="2875" y="19756"/>
                </a:cubicBezTo>
                <a:cubicBezTo>
                  <a:pt x="3094" y="17087"/>
                  <a:pt x="2829" y="14380"/>
                  <a:pt x="2829" y="11710"/>
                </a:cubicBezTo>
                <a:cubicBezTo>
                  <a:pt x="2829" y="8848"/>
                  <a:pt x="3212" y="5841"/>
                  <a:pt x="5085" y="3567"/>
                </a:cubicBezTo>
                <a:cubicBezTo>
                  <a:pt x="6216" y="2194"/>
                  <a:pt x="7924" y="1372"/>
                  <a:pt x="9574" y="1372"/>
                </a:cubicBezTo>
                <a:close/>
                <a:moveTo>
                  <a:pt x="9946" y="1"/>
                </a:moveTo>
                <a:cubicBezTo>
                  <a:pt x="6978" y="1"/>
                  <a:pt x="3834" y="2619"/>
                  <a:pt x="2698" y="5195"/>
                </a:cubicBezTo>
                <a:cubicBezTo>
                  <a:pt x="1481" y="7946"/>
                  <a:pt x="1595" y="11190"/>
                  <a:pt x="1677" y="14130"/>
                </a:cubicBezTo>
                <a:cubicBezTo>
                  <a:pt x="1727" y="16006"/>
                  <a:pt x="1777" y="17875"/>
                  <a:pt x="1704" y="19756"/>
                </a:cubicBezTo>
                <a:cubicBezTo>
                  <a:pt x="1622" y="21829"/>
                  <a:pt x="470" y="23219"/>
                  <a:pt x="74" y="25147"/>
                </a:cubicBezTo>
                <a:cubicBezTo>
                  <a:pt x="0" y="25492"/>
                  <a:pt x="238" y="25738"/>
                  <a:pt x="506" y="25797"/>
                </a:cubicBezTo>
                <a:cubicBezTo>
                  <a:pt x="554" y="25838"/>
                  <a:pt x="614" y="25864"/>
                  <a:pt x="681" y="25864"/>
                </a:cubicBezTo>
                <a:cubicBezTo>
                  <a:pt x="721" y="25864"/>
                  <a:pt x="763" y="25855"/>
                  <a:pt x="806" y="25835"/>
                </a:cubicBezTo>
                <a:cubicBezTo>
                  <a:pt x="3695" y="24472"/>
                  <a:pt x="6498" y="24108"/>
                  <a:pt x="9035" y="21925"/>
                </a:cubicBezTo>
                <a:cubicBezTo>
                  <a:pt x="11331" y="19947"/>
                  <a:pt x="13131" y="17656"/>
                  <a:pt x="14376" y="14885"/>
                </a:cubicBezTo>
                <a:cubicBezTo>
                  <a:pt x="16189" y="10844"/>
                  <a:pt x="16618" y="5176"/>
                  <a:pt x="13487" y="1645"/>
                </a:cubicBezTo>
                <a:cubicBezTo>
                  <a:pt x="12452" y="480"/>
                  <a:pt x="11215" y="1"/>
                  <a:pt x="99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7"/>
          <p:cNvSpPr/>
          <p:nvPr/>
        </p:nvSpPr>
        <p:spPr>
          <a:xfrm>
            <a:off x="6083765" y="336127"/>
            <a:ext cx="598118" cy="864360"/>
          </a:xfrm>
          <a:custGeom>
            <a:avLst/>
            <a:gdLst/>
            <a:ahLst/>
            <a:cxnLst/>
            <a:rect l="l" t="t" r="r" b="b"/>
            <a:pathLst>
              <a:path w="30319" h="43815" extrusionOk="0">
                <a:moveTo>
                  <a:pt x="26641" y="5522"/>
                </a:moveTo>
                <a:lnTo>
                  <a:pt x="26641" y="5522"/>
                </a:lnTo>
                <a:cubicBezTo>
                  <a:pt x="26049" y="7089"/>
                  <a:pt x="25484" y="8666"/>
                  <a:pt x="24864" y="10169"/>
                </a:cubicBezTo>
                <a:cubicBezTo>
                  <a:pt x="24254" y="11645"/>
                  <a:pt x="23671" y="13130"/>
                  <a:pt x="23093" y="14620"/>
                </a:cubicBezTo>
                <a:cubicBezTo>
                  <a:pt x="21661" y="12811"/>
                  <a:pt x="19465" y="11585"/>
                  <a:pt x="17716" y="10128"/>
                </a:cubicBezTo>
                <a:cubicBezTo>
                  <a:pt x="16595" y="9189"/>
                  <a:pt x="15483" y="8246"/>
                  <a:pt x="14335" y="7343"/>
                </a:cubicBezTo>
                <a:cubicBezTo>
                  <a:pt x="13606" y="6774"/>
                  <a:pt x="12604" y="6214"/>
                  <a:pt x="11834" y="5544"/>
                </a:cubicBezTo>
                <a:lnTo>
                  <a:pt x="11834" y="5544"/>
                </a:lnTo>
                <a:cubicBezTo>
                  <a:pt x="14353" y="5773"/>
                  <a:pt x="16938" y="5911"/>
                  <a:pt x="19522" y="5911"/>
                </a:cubicBezTo>
                <a:cubicBezTo>
                  <a:pt x="21915" y="5911"/>
                  <a:pt x="24306" y="5793"/>
                  <a:pt x="26641" y="5522"/>
                </a:cubicBezTo>
                <a:close/>
                <a:moveTo>
                  <a:pt x="3349" y="1452"/>
                </a:moveTo>
                <a:cubicBezTo>
                  <a:pt x="4579" y="1452"/>
                  <a:pt x="5849" y="1656"/>
                  <a:pt x="7035" y="1762"/>
                </a:cubicBezTo>
                <a:cubicBezTo>
                  <a:pt x="9336" y="1972"/>
                  <a:pt x="11651" y="2082"/>
                  <a:pt x="13956" y="2177"/>
                </a:cubicBezTo>
                <a:cubicBezTo>
                  <a:pt x="15389" y="2235"/>
                  <a:pt x="16824" y="2262"/>
                  <a:pt x="18258" y="2262"/>
                </a:cubicBezTo>
                <a:cubicBezTo>
                  <a:pt x="19172" y="2262"/>
                  <a:pt x="20087" y="2251"/>
                  <a:pt x="21001" y="2231"/>
                </a:cubicBezTo>
                <a:cubicBezTo>
                  <a:pt x="21659" y="2216"/>
                  <a:pt x="22314" y="2204"/>
                  <a:pt x="22969" y="2204"/>
                </a:cubicBezTo>
                <a:cubicBezTo>
                  <a:pt x="23487" y="2204"/>
                  <a:pt x="24006" y="2212"/>
                  <a:pt x="24527" y="2231"/>
                </a:cubicBezTo>
                <a:cubicBezTo>
                  <a:pt x="24643" y="2236"/>
                  <a:pt x="24761" y="2238"/>
                  <a:pt x="24880" y="2238"/>
                </a:cubicBezTo>
                <a:cubicBezTo>
                  <a:pt x="25596" y="2238"/>
                  <a:pt x="26370" y="2163"/>
                  <a:pt x="27117" y="2163"/>
                </a:cubicBezTo>
                <a:cubicBezTo>
                  <a:pt x="27415" y="2163"/>
                  <a:pt x="27707" y="2175"/>
                  <a:pt x="27990" y="2208"/>
                </a:cubicBezTo>
                <a:cubicBezTo>
                  <a:pt x="27648" y="2956"/>
                  <a:pt x="27334" y="3731"/>
                  <a:pt x="27029" y="4505"/>
                </a:cubicBezTo>
                <a:cubicBezTo>
                  <a:pt x="26649" y="4483"/>
                  <a:pt x="26267" y="4474"/>
                  <a:pt x="25883" y="4474"/>
                </a:cubicBezTo>
                <a:cubicBezTo>
                  <a:pt x="23728" y="4474"/>
                  <a:pt x="21527" y="4769"/>
                  <a:pt x="19415" y="4897"/>
                </a:cubicBezTo>
                <a:cubicBezTo>
                  <a:pt x="18763" y="4936"/>
                  <a:pt x="18112" y="4953"/>
                  <a:pt x="17461" y="4953"/>
                </a:cubicBezTo>
                <a:cubicBezTo>
                  <a:pt x="15191" y="4953"/>
                  <a:pt x="12927" y="4743"/>
                  <a:pt x="10671" y="4492"/>
                </a:cubicBezTo>
                <a:cubicBezTo>
                  <a:pt x="10656" y="4490"/>
                  <a:pt x="10641" y="4489"/>
                  <a:pt x="10626" y="4489"/>
                </a:cubicBezTo>
                <a:cubicBezTo>
                  <a:pt x="10286" y="4489"/>
                  <a:pt x="10104" y="4932"/>
                  <a:pt x="10261" y="5207"/>
                </a:cubicBezTo>
                <a:cubicBezTo>
                  <a:pt x="11487" y="7330"/>
                  <a:pt x="14399" y="8838"/>
                  <a:pt x="16244" y="10378"/>
                </a:cubicBezTo>
                <a:cubicBezTo>
                  <a:pt x="18353" y="12137"/>
                  <a:pt x="20540" y="13868"/>
                  <a:pt x="22769" y="15473"/>
                </a:cubicBezTo>
                <a:cubicBezTo>
                  <a:pt x="22509" y="16151"/>
                  <a:pt x="22249" y="16825"/>
                  <a:pt x="21994" y="17504"/>
                </a:cubicBezTo>
                <a:cubicBezTo>
                  <a:pt x="20481" y="16470"/>
                  <a:pt x="19142" y="15063"/>
                  <a:pt x="17707" y="13946"/>
                </a:cubicBezTo>
                <a:cubicBezTo>
                  <a:pt x="15821" y="12483"/>
                  <a:pt x="13902" y="11061"/>
                  <a:pt x="12034" y="9576"/>
                </a:cubicBezTo>
                <a:cubicBezTo>
                  <a:pt x="10230" y="8141"/>
                  <a:pt x="8393" y="6756"/>
                  <a:pt x="6644" y="5257"/>
                </a:cubicBezTo>
                <a:cubicBezTo>
                  <a:pt x="5864" y="4587"/>
                  <a:pt x="5086" y="3922"/>
                  <a:pt x="4279" y="3289"/>
                </a:cubicBezTo>
                <a:cubicBezTo>
                  <a:pt x="3942" y="3024"/>
                  <a:pt x="2270" y="1516"/>
                  <a:pt x="2320" y="1507"/>
                </a:cubicBezTo>
                <a:cubicBezTo>
                  <a:pt x="2658" y="1468"/>
                  <a:pt x="3002" y="1452"/>
                  <a:pt x="3349" y="1452"/>
                </a:cubicBezTo>
                <a:close/>
                <a:moveTo>
                  <a:pt x="29476" y="1"/>
                </a:moveTo>
                <a:cubicBezTo>
                  <a:pt x="29426" y="1"/>
                  <a:pt x="29375" y="6"/>
                  <a:pt x="29326" y="17"/>
                </a:cubicBezTo>
                <a:cubicBezTo>
                  <a:pt x="29298" y="21"/>
                  <a:pt x="29275" y="27"/>
                  <a:pt x="29248" y="31"/>
                </a:cubicBezTo>
                <a:cubicBezTo>
                  <a:pt x="28965" y="90"/>
                  <a:pt x="28801" y="341"/>
                  <a:pt x="28773" y="605"/>
                </a:cubicBezTo>
                <a:cubicBezTo>
                  <a:pt x="28669" y="805"/>
                  <a:pt x="28564" y="1005"/>
                  <a:pt x="28464" y="1207"/>
                </a:cubicBezTo>
                <a:cubicBezTo>
                  <a:pt x="27587" y="986"/>
                  <a:pt x="26591" y="920"/>
                  <a:pt x="25581" y="920"/>
                </a:cubicBezTo>
                <a:cubicBezTo>
                  <a:pt x="24298" y="920"/>
                  <a:pt x="22992" y="1026"/>
                  <a:pt x="21875" y="1051"/>
                </a:cubicBezTo>
                <a:cubicBezTo>
                  <a:pt x="20668" y="1083"/>
                  <a:pt x="19461" y="1100"/>
                  <a:pt x="18255" y="1100"/>
                </a:cubicBezTo>
                <a:cubicBezTo>
                  <a:pt x="16529" y="1100"/>
                  <a:pt x="14804" y="1066"/>
                  <a:pt x="13077" y="997"/>
                </a:cubicBezTo>
                <a:cubicBezTo>
                  <a:pt x="10244" y="883"/>
                  <a:pt x="7418" y="587"/>
                  <a:pt x="4589" y="469"/>
                </a:cubicBezTo>
                <a:cubicBezTo>
                  <a:pt x="4193" y="452"/>
                  <a:pt x="3738" y="419"/>
                  <a:pt x="3276" y="419"/>
                </a:cubicBezTo>
                <a:cubicBezTo>
                  <a:pt x="2481" y="419"/>
                  <a:pt x="1665" y="516"/>
                  <a:pt x="1094" y="961"/>
                </a:cubicBezTo>
                <a:cubicBezTo>
                  <a:pt x="1" y="1813"/>
                  <a:pt x="7683" y="7480"/>
                  <a:pt x="8503" y="8113"/>
                </a:cubicBezTo>
                <a:cubicBezTo>
                  <a:pt x="10922" y="9982"/>
                  <a:pt x="13283" y="11919"/>
                  <a:pt x="15716" y="13772"/>
                </a:cubicBezTo>
                <a:cubicBezTo>
                  <a:pt x="17674" y="15263"/>
                  <a:pt x="19539" y="17168"/>
                  <a:pt x="21616" y="18512"/>
                </a:cubicBezTo>
                <a:cubicBezTo>
                  <a:pt x="21278" y="19409"/>
                  <a:pt x="20950" y="20306"/>
                  <a:pt x="20622" y="21204"/>
                </a:cubicBezTo>
                <a:cubicBezTo>
                  <a:pt x="19232" y="25022"/>
                  <a:pt x="17920" y="28873"/>
                  <a:pt x="16536" y="32690"/>
                </a:cubicBezTo>
                <a:cubicBezTo>
                  <a:pt x="15350" y="35949"/>
                  <a:pt x="14567" y="39534"/>
                  <a:pt x="13022" y="42641"/>
                </a:cubicBezTo>
                <a:cubicBezTo>
                  <a:pt x="12744" y="43205"/>
                  <a:pt x="13205" y="43815"/>
                  <a:pt x="13721" y="43815"/>
                </a:cubicBezTo>
                <a:cubicBezTo>
                  <a:pt x="13896" y="43815"/>
                  <a:pt x="14078" y="43744"/>
                  <a:pt x="14239" y="43576"/>
                </a:cubicBezTo>
                <a:cubicBezTo>
                  <a:pt x="14900" y="42887"/>
                  <a:pt x="15173" y="42090"/>
                  <a:pt x="15478" y="41198"/>
                </a:cubicBezTo>
                <a:cubicBezTo>
                  <a:pt x="16094" y="39398"/>
                  <a:pt x="16795" y="37634"/>
                  <a:pt x="17419" y="35834"/>
                </a:cubicBezTo>
                <a:cubicBezTo>
                  <a:pt x="18860" y="31706"/>
                  <a:pt x="20313" y="27583"/>
                  <a:pt x="21780" y="23468"/>
                </a:cubicBezTo>
                <a:cubicBezTo>
                  <a:pt x="24477" y="15891"/>
                  <a:pt x="27667" y="8487"/>
                  <a:pt x="30163" y="856"/>
                </a:cubicBezTo>
                <a:cubicBezTo>
                  <a:pt x="30319" y="387"/>
                  <a:pt x="29907" y="1"/>
                  <a:pt x="294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7"/>
          <p:cNvSpPr/>
          <p:nvPr/>
        </p:nvSpPr>
        <p:spPr>
          <a:xfrm>
            <a:off x="5716259" y="3727319"/>
            <a:ext cx="1943148" cy="1038060"/>
          </a:xfrm>
          <a:custGeom>
            <a:avLst/>
            <a:gdLst/>
            <a:ahLst/>
            <a:cxnLst/>
            <a:rect l="l" t="t" r="r" b="b"/>
            <a:pathLst>
              <a:path w="109643" h="58573" extrusionOk="0">
                <a:moveTo>
                  <a:pt x="22823" y="26981"/>
                </a:moveTo>
                <a:cubicBezTo>
                  <a:pt x="23724" y="26981"/>
                  <a:pt x="24638" y="27227"/>
                  <a:pt x="25555" y="27813"/>
                </a:cubicBezTo>
                <a:cubicBezTo>
                  <a:pt x="27560" y="29089"/>
                  <a:pt x="28927" y="31919"/>
                  <a:pt x="29947" y="33969"/>
                </a:cubicBezTo>
                <a:cubicBezTo>
                  <a:pt x="31018" y="36124"/>
                  <a:pt x="32167" y="38211"/>
                  <a:pt x="33287" y="40334"/>
                </a:cubicBezTo>
                <a:cubicBezTo>
                  <a:pt x="33433" y="40617"/>
                  <a:pt x="33601" y="40899"/>
                  <a:pt x="33788" y="41154"/>
                </a:cubicBezTo>
                <a:cubicBezTo>
                  <a:pt x="29433" y="39391"/>
                  <a:pt x="26708" y="34702"/>
                  <a:pt x="21709" y="34147"/>
                </a:cubicBezTo>
                <a:cubicBezTo>
                  <a:pt x="21401" y="34112"/>
                  <a:pt x="21091" y="34096"/>
                  <a:pt x="20781" y="34096"/>
                </a:cubicBezTo>
                <a:cubicBezTo>
                  <a:pt x="18145" y="34096"/>
                  <a:pt x="15462" y="35252"/>
                  <a:pt x="13016" y="36014"/>
                </a:cubicBezTo>
                <a:cubicBezTo>
                  <a:pt x="11198" y="36580"/>
                  <a:pt x="9367" y="37008"/>
                  <a:pt x="7466" y="37154"/>
                </a:cubicBezTo>
                <a:cubicBezTo>
                  <a:pt x="6013" y="37272"/>
                  <a:pt x="4550" y="37223"/>
                  <a:pt x="3092" y="37305"/>
                </a:cubicBezTo>
                <a:cubicBezTo>
                  <a:pt x="3507" y="36944"/>
                  <a:pt x="3986" y="36648"/>
                  <a:pt x="4391" y="36266"/>
                </a:cubicBezTo>
                <a:cubicBezTo>
                  <a:pt x="4970" y="35714"/>
                  <a:pt x="5502" y="34981"/>
                  <a:pt x="6295" y="34712"/>
                </a:cubicBezTo>
                <a:cubicBezTo>
                  <a:pt x="6387" y="34680"/>
                  <a:pt x="6432" y="34616"/>
                  <a:pt x="6446" y="34543"/>
                </a:cubicBezTo>
                <a:cubicBezTo>
                  <a:pt x="6503" y="34546"/>
                  <a:pt x="6561" y="34548"/>
                  <a:pt x="6620" y="34548"/>
                </a:cubicBezTo>
                <a:cubicBezTo>
                  <a:pt x="7978" y="34548"/>
                  <a:pt x="9845" y="33780"/>
                  <a:pt x="10473" y="33513"/>
                </a:cubicBezTo>
                <a:cubicBezTo>
                  <a:pt x="13380" y="32283"/>
                  <a:pt x="15714" y="30515"/>
                  <a:pt x="18292" y="28725"/>
                </a:cubicBezTo>
                <a:cubicBezTo>
                  <a:pt x="19722" y="27728"/>
                  <a:pt x="21252" y="26981"/>
                  <a:pt x="22823" y="26981"/>
                </a:cubicBezTo>
                <a:close/>
                <a:moveTo>
                  <a:pt x="51552" y="919"/>
                </a:moveTo>
                <a:cubicBezTo>
                  <a:pt x="55463" y="919"/>
                  <a:pt x="57621" y="5168"/>
                  <a:pt x="58479" y="8422"/>
                </a:cubicBezTo>
                <a:cubicBezTo>
                  <a:pt x="58761" y="9492"/>
                  <a:pt x="59614" y="12937"/>
                  <a:pt x="61131" y="13798"/>
                </a:cubicBezTo>
                <a:cubicBezTo>
                  <a:pt x="60338" y="14614"/>
                  <a:pt x="59554" y="15443"/>
                  <a:pt x="58794" y="16286"/>
                </a:cubicBezTo>
                <a:cubicBezTo>
                  <a:pt x="56256" y="19102"/>
                  <a:pt x="53890" y="22068"/>
                  <a:pt x="51472" y="24980"/>
                </a:cubicBezTo>
                <a:cubicBezTo>
                  <a:pt x="49038" y="27909"/>
                  <a:pt x="46437" y="30689"/>
                  <a:pt x="43954" y="33581"/>
                </a:cubicBezTo>
                <a:cubicBezTo>
                  <a:pt x="42686" y="35057"/>
                  <a:pt x="41439" y="36548"/>
                  <a:pt x="40185" y="38037"/>
                </a:cubicBezTo>
                <a:cubicBezTo>
                  <a:pt x="39247" y="39149"/>
                  <a:pt x="38072" y="39951"/>
                  <a:pt x="37443" y="41286"/>
                </a:cubicBezTo>
                <a:lnTo>
                  <a:pt x="37416" y="41286"/>
                </a:lnTo>
                <a:cubicBezTo>
                  <a:pt x="37373" y="41284"/>
                  <a:pt x="37330" y="41283"/>
                  <a:pt x="37286" y="41283"/>
                </a:cubicBezTo>
                <a:cubicBezTo>
                  <a:pt x="36771" y="41283"/>
                  <a:pt x="36226" y="41431"/>
                  <a:pt x="35688" y="41683"/>
                </a:cubicBezTo>
                <a:cubicBezTo>
                  <a:pt x="34285" y="41044"/>
                  <a:pt x="33879" y="39263"/>
                  <a:pt x="33055" y="38015"/>
                </a:cubicBezTo>
                <a:cubicBezTo>
                  <a:pt x="31679" y="35928"/>
                  <a:pt x="30872" y="33522"/>
                  <a:pt x="29570" y="31394"/>
                </a:cubicBezTo>
                <a:cubicBezTo>
                  <a:pt x="27978" y="28794"/>
                  <a:pt x="25888" y="25929"/>
                  <a:pt x="22726" y="25929"/>
                </a:cubicBezTo>
                <a:cubicBezTo>
                  <a:pt x="22248" y="25929"/>
                  <a:pt x="21746" y="25995"/>
                  <a:pt x="21217" y="26137"/>
                </a:cubicBezTo>
                <a:cubicBezTo>
                  <a:pt x="18000" y="26998"/>
                  <a:pt x="15699" y="29568"/>
                  <a:pt x="12833" y="31116"/>
                </a:cubicBezTo>
                <a:cubicBezTo>
                  <a:pt x="11590" y="31795"/>
                  <a:pt x="10305" y="32401"/>
                  <a:pt x="8974" y="32893"/>
                </a:cubicBezTo>
                <a:cubicBezTo>
                  <a:pt x="8446" y="33087"/>
                  <a:pt x="7618" y="33427"/>
                  <a:pt x="6906" y="33427"/>
                </a:cubicBezTo>
                <a:cubicBezTo>
                  <a:pt x="6630" y="33427"/>
                  <a:pt x="6371" y="33376"/>
                  <a:pt x="6154" y="33244"/>
                </a:cubicBezTo>
                <a:cubicBezTo>
                  <a:pt x="8629" y="32971"/>
                  <a:pt x="10925" y="30889"/>
                  <a:pt x="12724" y="29394"/>
                </a:cubicBezTo>
                <a:cubicBezTo>
                  <a:pt x="15518" y="27075"/>
                  <a:pt x="18174" y="24574"/>
                  <a:pt x="20917" y="22196"/>
                </a:cubicBezTo>
                <a:cubicBezTo>
                  <a:pt x="23541" y="19912"/>
                  <a:pt x="25961" y="17407"/>
                  <a:pt x="28321" y="14855"/>
                </a:cubicBezTo>
                <a:cubicBezTo>
                  <a:pt x="30704" y="12285"/>
                  <a:pt x="33729" y="9971"/>
                  <a:pt x="35683" y="7036"/>
                </a:cubicBezTo>
                <a:cubicBezTo>
                  <a:pt x="36086" y="7492"/>
                  <a:pt x="36685" y="7664"/>
                  <a:pt x="37355" y="7664"/>
                </a:cubicBezTo>
                <a:cubicBezTo>
                  <a:pt x="38784" y="7664"/>
                  <a:pt x="40541" y="6884"/>
                  <a:pt x="41434" y="6413"/>
                </a:cubicBezTo>
                <a:cubicBezTo>
                  <a:pt x="44797" y="4630"/>
                  <a:pt x="47180" y="1150"/>
                  <a:pt x="51253" y="927"/>
                </a:cubicBezTo>
                <a:cubicBezTo>
                  <a:pt x="51354" y="921"/>
                  <a:pt x="51453" y="919"/>
                  <a:pt x="51552" y="919"/>
                </a:cubicBezTo>
                <a:close/>
                <a:moveTo>
                  <a:pt x="75846" y="3866"/>
                </a:moveTo>
                <a:cubicBezTo>
                  <a:pt x="75992" y="3866"/>
                  <a:pt x="76140" y="3870"/>
                  <a:pt x="76290" y="3879"/>
                </a:cubicBezTo>
                <a:cubicBezTo>
                  <a:pt x="79160" y="4052"/>
                  <a:pt x="81466" y="6117"/>
                  <a:pt x="83502" y="7944"/>
                </a:cubicBezTo>
                <a:cubicBezTo>
                  <a:pt x="86661" y="10774"/>
                  <a:pt x="90964" y="14286"/>
                  <a:pt x="95452" y="14286"/>
                </a:cubicBezTo>
                <a:cubicBezTo>
                  <a:pt x="96027" y="14286"/>
                  <a:pt x="96606" y="14228"/>
                  <a:pt x="97185" y="14104"/>
                </a:cubicBezTo>
                <a:lnTo>
                  <a:pt x="97185" y="14104"/>
                </a:lnTo>
                <a:cubicBezTo>
                  <a:pt x="96159" y="16053"/>
                  <a:pt x="94470" y="17575"/>
                  <a:pt x="93002" y="19216"/>
                </a:cubicBezTo>
                <a:cubicBezTo>
                  <a:pt x="90792" y="21685"/>
                  <a:pt x="88706" y="24301"/>
                  <a:pt x="86555" y="26824"/>
                </a:cubicBezTo>
                <a:cubicBezTo>
                  <a:pt x="82140" y="32010"/>
                  <a:pt x="77903" y="37309"/>
                  <a:pt x="73683" y="42653"/>
                </a:cubicBezTo>
                <a:cubicBezTo>
                  <a:pt x="72129" y="40043"/>
                  <a:pt x="69696" y="37992"/>
                  <a:pt x="67328" y="36151"/>
                </a:cubicBezTo>
                <a:cubicBezTo>
                  <a:pt x="64739" y="34133"/>
                  <a:pt x="61892" y="32639"/>
                  <a:pt x="58533" y="32548"/>
                </a:cubicBezTo>
                <a:cubicBezTo>
                  <a:pt x="58411" y="32544"/>
                  <a:pt x="58289" y="32543"/>
                  <a:pt x="58168" y="32543"/>
                </a:cubicBezTo>
                <a:cubicBezTo>
                  <a:pt x="54638" y="32543"/>
                  <a:pt x="51655" y="33942"/>
                  <a:pt x="48637" y="35705"/>
                </a:cubicBezTo>
                <a:cubicBezTo>
                  <a:pt x="45365" y="37610"/>
                  <a:pt x="42036" y="39332"/>
                  <a:pt x="38545" y="40798"/>
                </a:cubicBezTo>
                <a:cubicBezTo>
                  <a:pt x="39224" y="39984"/>
                  <a:pt x="40099" y="39349"/>
                  <a:pt x="40819" y="38548"/>
                </a:cubicBezTo>
                <a:cubicBezTo>
                  <a:pt x="42112" y="37095"/>
                  <a:pt x="43370" y="35614"/>
                  <a:pt x="44641" y="34138"/>
                </a:cubicBezTo>
                <a:cubicBezTo>
                  <a:pt x="47125" y="31249"/>
                  <a:pt x="49735" y="28479"/>
                  <a:pt x="52178" y="25554"/>
                </a:cubicBezTo>
                <a:cubicBezTo>
                  <a:pt x="54496" y="22778"/>
                  <a:pt x="56765" y="19963"/>
                  <a:pt x="59162" y="17252"/>
                </a:cubicBezTo>
                <a:cubicBezTo>
                  <a:pt x="60178" y="16108"/>
                  <a:pt x="61236" y="15001"/>
                  <a:pt x="62310" y="13908"/>
                </a:cubicBezTo>
                <a:cubicBezTo>
                  <a:pt x="62352" y="13894"/>
                  <a:pt x="62393" y="13885"/>
                  <a:pt x="62434" y="13866"/>
                </a:cubicBezTo>
                <a:cubicBezTo>
                  <a:pt x="62516" y="13830"/>
                  <a:pt x="62571" y="13739"/>
                  <a:pt x="62566" y="13652"/>
                </a:cubicBezTo>
                <a:cubicBezTo>
                  <a:pt x="64092" y="12117"/>
                  <a:pt x="65656" y="10613"/>
                  <a:pt x="67195" y="9101"/>
                </a:cubicBezTo>
                <a:cubicBezTo>
                  <a:pt x="69690" y="6646"/>
                  <a:pt x="72146" y="3866"/>
                  <a:pt x="75846" y="3866"/>
                </a:cubicBezTo>
                <a:close/>
                <a:moveTo>
                  <a:pt x="20915" y="35080"/>
                </a:moveTo>
                <a:cubicBezTo>
                  <a:pt x="21250" y="35080"/>
                  <a:pt x="21586" y="35097"/>
                  <a:pt x="21924" y="35135"/>
                </a:cubicBezTo>
                <a:cubicBezTo>
                  <a:pt x="26990" y="35705"/>
                  <a:pt x="29601" y="41769"/>
                  <a:pt x="34476" y="42444"/>
                </a:cubicBezTo>
                <a:cubicBezTo>
                  <a:pt x="34294" y="42590"/>
                  <a:pt x="34116" y="42749"/>
                  <a:pt x="33944" y="42913"/>
                </a:cubicBezTo>
                <a:cubicBezTo>
                  <a:pt x="32522" y="42890"/>
                  <a:pt x="31122" y="42731"/>
                  <a:pt x="29755" y="42293"/>
                </a:cubicBezTo>
                <a:cubicBezTo>
                  <a:pt x="28352" y="41847"/>
                  <a:pt x="27109" y="40949"/>
                  <a:pt x="25865" y="40188"/>
                </a:cubicBezTo>
                <a:cubicBezTo>
                  <a:pt x="23377" y="38671"/>
                  <a:pt x="21013" y="37782"/>
                  <a:pt x="18092" y="37555"/>
                </a:cubicBezTo>
                <a:cubicBezTo>
                  <a:pt x="17812" y="37533"/>
                  <a:pt x="17533" y="37523"/>
                  <a:pt x="17256" y="37523"/>
                </a:cubicBezTo>
                <a:cubicBezTo>
                  <a:pt x="14246" y="37523"/>
                  <a:pt x="11395" y="38715"/>
                  <a:pt x="8478" y="39345"/>
                </a:cubicBezTo>
                <a:cubicBezTo>
                  <a:pt x="7209" y="39619"/>
                  <a:pt x="5882" y="39909"/>
                  <a:pt x="4571" y="39909"/>
                </a:cubicBezTo>
                <a:cubicBezTo>
                  <a:pt x="4332" y="39909"/>
                  <a:pt x="4094" y="39900"/>
                  <a:pt x="3858" y="39879"/>
                </a:cubicBezTo>
                <a:cubicBezTo>
                  <a:pt x="3270" y="39828"/>
                  <a:pt x="2751" y="39532"/>
                  <a:pt x="2236" y="39236"/>
                </a:cubicBezTo>
                <a:cubicBezTo>
                  <a:pt x="2596" y="38958"/>
                  <a:pt x="2964" y="38726"/>
                  <a:pt x="3416" y="38571"/>
                </a:cubicBezTo>
                <a:cubicBezTo>
                  <a:pt x="3666" y="38485"/>
                  <a:pt x="3702" y="38229"/>
                  <a:pt x="3612" y="38037"/>
                </a:cubicBezTo>
                <a:cubicBezTo>
                  <a:pt x="6368" y="37928"/>
                  <a:pt x="9052" y="38024"/>
                  <a:pt x="11800" y="37332"/>
                </a:cubicBezTo>
                <a:cubicBezTo>
                  <a:pt x="14774" y="36583"/>
                  <a:pt x="17800" y="35080"/>
                  <a:pt x="20915" y="35080"/>
                </a:cubicBezTo>
                <a:close/>
                <a:moveTo>
                  <a:pt x="17703" y="38405"/>
                </a:moveTo>
                <a:cubicBezTo>
                  <a:pt x="21060" y="38405"/>
                  <a:pt x="23872" y="39936"/>
                  <a:pt x="26662" y="41637"/>
                </a:cubicBezTo>
                <a:cubicBezTo>
                  <a:pt x="28589" y="42808"/>
                  <a:pt x="30465" y="43430"/>
                  <a:pt x="32539" y="43430"/>
                </a:cubicBezTo>
                <a:cubicBezTo>
                  <a:pt x="32853" y="43430"/>
                  <a:pt x="33172" y="43415"/>
                  <a:pt x="33496" y="43387"/>
                </a:cubicBezTo>
                <a:lnTo>
                  <a:pt x="33496" y="43387"/>
                </a:lnTo>
                <a:cubicBezTo>
                  <a:pt x="33027" y="43925"/>
                  <a:pt x="32649" y="44526"/>
                  <a:pt x="32417" y="45132"/>
                </a:cubicBezTo>
                <a:cubicBezTo>
                  <a:pt x="31237" y="44909"/>
                  <a:pt x="30216" y="44626"/>
                  <a:pt x="29091" y="44066"/>
                </a:cubicBezTo>
                <a:cubicBezTo>
                  <a:pt x="28011" y="43532"/>
                  <a:pt x="26912" y="43090"/>
                  <a:pt x="25755" y="42739"/>
                </a:cubicBezTo>
                <a:cubicBezTo>
                  <a:pt x="23559" y="42076"/>
                  <a:pt x="21174" y="42001"/>
                  <a:pt x="18859" y="42001"/>
                </a:cubicBezTo>
                <a:cubicBezTo>
                  <a:pt x="18345" y="42001"/>
                  <a:pt x="17835" y="42005"/>
                  <a:pt x="17331" y="42007"/>
                </a:cubicBezTo>
                <a:cubicBezTo>
                  <a:pt x="17249" y="42007"/>
                  <a:pt x="17167" y="42007"/>
                  <a:pt x="17086" y="42007"/>
                </a:cubicBezTo>
                <a:cubicBezTo>
                  <a:pt x="14764" y="42007"/>
                  <a:pt x="12434" y="41911"/>
                  <a:pt x="10113" y="41911"/>
                </a:cubicBezTo>
                <a:cubicBezTo>
                  <a:pt x="9631" y="41911"/>
                  <a:pt x="9150" y="41915"/>
                  <a:pt x="8669" y="41925"/>
                </a:cubicBezTo>
                <a:cubicBezTo>
                  <a:pt x="8085" y="41937"/>
                  <a:pt x="7461" y="41962"/>
                  <a:pt x="6828" y="41962"/>
                </a:cubicBezTo>
                <a:cubicBezTo>
                  <a:pt x="5159" y="41962"/>
                  <a:pt x="3421" y="41790"/>
                  <a:pt x="2150" y="40762"/>
                </a:cubicBezTo>
                <a:cubicBezTo>
                  <a:pt x="2094" y="40712"/>
                  <a:pt x="2034" y="40691"/>
                  <a:pt x="1975" y="40691"/>
                </a:cubicBezTo>
                <a:cubicBezTo>
                  <a:pt x="1874" y="40691"/>
                  <a:pt x="1778" y="40754"/>
                  <a:pt x="1721" y="40840"/>
                </a:cubicBezTo>
                <a:cubicBezTo>
                  <a:pt x="1652" y="40762"/>
                  <a:pt x="1580" y="40689"/>
                  <a:pt x="1515" y="40607"/>
                </a:cubicBezTo>
                <a:cubicBezTo>
                  <a:pt x="1238" y="40279"/>
                  <a:pt x="969" y="39951"/>
                  <a:pt x="755" y="39582"/>
                </a:cubicBezTo>
                <a:lnTo>
                  <a:pt x="755" y="39582"/>
                </a:lnTo>
                <a:cubicBezTo>
                  <a:pt x="1603" y="39919"/>
                  <a:pt x="2354" y="40425"/>
                  <a:pt x="3225" y="40708"/>
                </a:cubicBezTo>
                <a:cubicBezTo>
                  <a:pt x="3625" y="40838"/>
                  <a:pt x="4054" y="40888"/>
                  <a:pt x="4494" y="40888"/>
                </a:cubicBezTo>
                <a:cubicBezTo>
                  <a:pt x="5370" y="40888"/>
                  <a:pt x="6285" y="40691"/>
                  <a:pt x="7084" y="40548"/>
                </a:cubicBezTo>
                <a:cubicBezTo>
                  <a:pt x="10597" y="39924"/>
                  <a:pt x="13914" y="38462"/>
                  <a:pt x="17527" y="38407"/>
                </a:cubicBezTo>
                <a:cubicBezTo>
                  <a:pt x="17585" y="38406"/>
                  <a:pt x="17644" y="38405"/>
                  <a:pt x="17703" y="38405"/>
                </a:cubicBezTo>
                <a:close/>
                <a:moveTo>
                  <a:pt x="8770" y="42712"/>
                </a:moveTo>
                <a:cubicBezTo>
                  <a:pt x="10952" y="42772"/>
                  <a:pt x="13134" y="42831"/>
                  <a:pt x="15317" y="42836"/>
                </a:cubicBezTo>
                <a:cubicBezTo>
                  <a:pt x="15439" y="42836"/>
                  <a:pt x="15561" y="42836"/>
                  <a:pt x="15684" y="42836"/>
                </a:cubicBezTo>
                <a:cubicBezTo>
                  <a:pt x="16227" y="42836"/>
                  <a:pt x="16772" y="42834"/>
                  <a:pt x="17320" y="42834"/>
                </a:cubicBezTo>
                <a:cubicBezTo>
                  <a:pt x="20224" y="42834"/>
                  <a:pt x="23171" y="42902"/>
                  <a:pt x="25947" y="43761"/>
                </a:cubicBezTo>
                <a:cubicBezTo>
                  <a:pt x="27177" y="44139"/>
                  <a:pt x="28302" y="44745"/>
                  <a:pt x="29460" y="45296"/>
                </a:cubicBezTo>
                <a:cubicBezTo>
                  <a:pt x="28594" y="45214"/>
                  <a:pt x="27719" y="45155"/>
                  <a:pt x="26826" y="45069"/>
                </a:cubicBezTo>
                <a:cubicBezTo>
                  <a:pt x="23190" y="44695"/>
                  <a:pt x="19545" y="44617"/>
                  <a:pt x="15932" y="44011"/>
                </a:cubicBezTo>
                <a:cubicBezTo>
                  <a:pt x="13540" y="43614"/>
                  <a:pt x="11175" y="43036"/>
                  <a:pt x="8770" y="42712"/>
                </a:cubicBezTo>
                <a:close/>
                <a:moveTo>
                  <a:pt x="96916" y="16587"/>
                </a:moveTo>
                <a:cubicBezTo>
                  <a:pt x="98037" y="16751"/>
                  <a:pt x="99162" y="16833"/>
                  <a:pt x="100287" y="16873"/>
                </a:cubicBezTo>
                <a:cubicBezTo>
                  <a:pt x="98479" y="19111"/>
                  <a:pt x="96392" y="21083"/>
                  <a:pt x="94410" y="23171"/>
                </a:cubicBezTo>
                <a:cubicBezTo>
                  <a:pt x="92109" y="25594"/>
                  <a:pt x="90041" y="28228"/>
                  <a:pt x="87799" y="30702"/>
                </a:cubicBezTo>
                <a:cubicBezTo>
                  <a:pt x="83119" y="35869"/>
                  <a:pt x="78454" y="41054"/>
                  <a:pt x="74139" y="46535"/>
                </a:cubicBezTo>
                <a:cubicBezTo>
                  <a:pt x="74093" y="46592"/>
                  <a:pt x="74016" y="46618"/>
                  <a:pt x="73915" y="46618"/>
                </a:cubicBezTo>
                <a:cubicBezTo>
                  <a:pt x="73113" y="46618"/>
                  <a:pt x="70785" y="45019"/>
                  <a:pt x="70385" y="44808"/>
                </a:cubicBezTo>
                <a:cubicBezTo>
                  <a:pt x="68886" y="44024"/>
                  <a:pt x="67446" y="43177"/>
                  <a:pt x="65992" y="42316"/>
                </a:cubicBezTo>
                <a:cubicBezTo>
                  <a:pt x="63477" y="40817"/>
                  <a:pt x="60921" y="39860"/>
                  <a:pt x="58050" y="39286"/>
                </a:cubicBezTo>
                <a:cubicBezTo>
                  <a:pt x="56761" y="39030"/>
                  <a:pt x="55499" y="38927"/>
                  <a:pt x="54241" y="38927"/>
                </a:cubicBezTo>
                <a:cubicBezTo>
                  <a:pt x="52459" y="38927"/>
                  <a:pt x="50686" y="39133"/>
                  <a:pt x="48856" y="39400"/>
                </a:cubicBezTo>
                <a:cubicBezTo>
                  <a:pt x="46509" y="39742"/>
                  <a:pt x="44195" y="40120"/>
                  <a:pt x="41880" y="40552"/>
                </a:cubicBezTo>
                <a:cubicBezTo>
                  <a:pt x="43703" y="39728"/>
                  <a:pt x="45489" y="38808"/>
                  <a:pt x="47193" y="37819"/>
                </a:cubicBezTo>
                <a:cubicBezTo>
                  <a:pt x="50286" y="36014"/>
                  <a:pt x="53244" y="34060"/>
                  <a:pt x="56889" y="33673"/>
                </a:cubicBezTo>
                <a:cubicBezTo>
                  <a:pt x="57286" y="33630"/>
                  <a:pt x="57677" y="33610"/>
                  <a:pt x="58065" y="33610"/>
                </a:cubicBezTo>
                <a:cubicBezTo>
                  <a:pt x="61115" y="33610"/>
                  <a:pt x="63869" y="34888"/>
                  <a:pt x="66306" y="36739"/>
                </a:cubicBezTo>
                <a:cubicBezTo>
                  <a:pt x="68872" y="38680"/>
                  <a:pt x="71592" y="40849"/>
                  <a:pt x="73151" y="43729"/>
                </a:cubicBezTo>
                <a:cubicBezTo>
                  <a:pt x="73252" y="43916"/>
                  <a:pt x="73453" y="44045"/>
                  <a:pt x="73650" y="44045"/>
                </a:cubicBezTo>
                <a:cubicBezTo>
                  <a:pt x="73780" y="44045"/>
                  <a:pt x="73908" y="43990"/>
                  <a:pt x="74007" y="43860"/>
                </a:cubicBezTo>
                <a:cubicBezTo>
                  <a:pt x="78276" y="38247"/>
                  <a:pt x="82796" y="32853"/>
                  <a:pt x="87371" y="27490"/>
                </a:cubicBezTo>
                <a:cubicBezTo>
                  <a:pt x="89612" y="24866"/>
                  <a:pt x="91804" y="22177"/>
                  <a:pt x="94119" y="19626"/>
                </a:cubicBezTo>
                <a:cubicBezTo>
                  <a:pt x="95034" y="18610"/>
                  <a:pt x="96041" y="17643"/>
                  <a:pt x="96916" y="16587"/>
                </a:cubicBezTo>
                <a:close/>
                <a:moveTo>
                  <a:pt x="37300" y="42402"/>
                </a:moveTo>
                <a:cubicBezTo>
                  <a:pt x="37438" y="42402"/>
                  <a:pt x="37579" y="42413"/>
                  <a:pt x="37721" y="42434"/>
                </a:cubicBezTo>
                <a:cubicBezTo>
                  <a:pt x="37805" y="42541"/>
                  <a:pt x="37928" y="42617"/>
                  <a:pt x="38098" y="42617"/>
                </a:cubicBezTo>
                <a:cubicBezTo>
                  <a:pt x="38103" y="42617"/>
                  <a:pt x="38107" y="42617"/>
                  <a:pt x="38112" y="42617"/>
                </a:cubicBezTo>
                <a:cubicBezTo>
                  <a:pt x="38208" y="42617"/>
                  <a:pt x="38299" y="42621"/>
                  <a:pt x="38394" y="42621"/>
                </a:cubicBezTo>
                <a:cubicBezTo>
                  <a:pt x="38755" y="42762"/>
                  <a:pt x="39124" y="42981"/>
                  <a:pt x="39493" y="43286"/>
                </a:cubicBezTo>
                <a:cubicBezTo>
                  <a:pt x="40404" y="44038"/>
                  <a:pt x="40833" y="45090"/>
                  <a:pt x="41401" y="46093"/>
                </a:cubicBezTo>
                <a:cubicBezTo>
                  <a:pt x="41498" y="46262"/>
                  <a:pt x="41607" y="46476"/>
                  <a:pt x="41735" y="46681"/>
                </a:cubicBezTo>
                <a:cubicBezTo>
                  <a:pt x="40276" y="46457"/>
                  <a:pt x="38810" y="46375"/>
                  <a:pt x="37315" y="46285"/>
                </a:cubicBezTo>
                <a:cubicBezTo>
                  <a:pt x="36554" y="46239"/>
                  <a:pt x="35803" y="46162"/>
                  <a:pt x="35046" y="46125"/>
                </a:cubicBezTo>
                <a:cubicBezTo>
                  <a:pt x="34531" y="46098"/>
                  <a:pt x="33715" y="46139"/>
                  <a:pt x="33183" y="45902"/>
                </a:cubicBezTo>
                <a:cubicBezTo>
                  <a:pt x="34027" y="44098"/>
                  <a:pt x="35527" y="42402"/>
                  <a:pt x="37300" y="42402"/>
                </a:cubicBezTo>
                <a:close/>
                <a:moveTo>
                  <a:pt x="100525" y="18122"/>
                </a:moveTo>
                <a:cubicBezTo>
                  <a:pt x="101719" y="18459"/>
                  <a:pt x="102985" y="18204"/>
                  <a:pt x="104183" y="18463"/>
                </a:cubicBezTo>
                <a:cubicBezTo>
                  <a:pt x="102165" y="20218"/>
                  <a:pt x="100766" y="22679"/>
                  <a:pt x="98912" y="24593"/>
                </a:cubicBezTo>
                <a:cubicBezTo>
                  <a:pt x="96487" y="27093"/>
                  <a:pt x="94037" y="29518"/>
                  <a:pt x="91808" y="32201"/>
                </a:cubicBezTo>
                <a:cubicBezTo>
                  <a:pt x="89640" y="34817"/>
                  <a:pt x="87348" y="37364"/>
                  <a:pt x="85028" y="39847"/>
                </a:cubicBezTo>
                <a:cubicBezTo>
                  <a:pt x="82627" y="42411"/>
                  <a:pt x="80025" y="44726"/>
                  <a:pt x="77815" y="47479"/>
                </a:cubicBezTo>
                <a:cubicBezTo>
                  <a:pt x="77378" y="48021"/>
                  <a:pt x="76793" y="49203"/>
                  <a:pt x="75952" y="49203"/>
                </a:cubicBezTo>
                <a:cubicBezTo>
                  <a:pt x="75917" y="49203"/>
                  <a:pt x="75882" y="49201"/>
                  <a:pt x="75847" y="49197"/>
                </a:cubicBezTo>
                <a:cubicBezTo>
                  <a:pt x="75082" y="49109"/>
                  <a:pt x="74194" y="48572"/>
                  <a:pt x="73479" y="48299"/>
                </a:cubicBezTo>
                <a:cubicBezTo>
                  <a:pt x="71861" y="47674"/>
                  <a:pt x="70243" y="47050"/>
                  <a:pt x="68589" y="46517"/>
                </a:cubicBezTo>
                <a:cubicBezTo>
                  <a:pt x="65236" y="45433"/>
                  <a:pt x="61778" y="44598"/>
                  <a:pt x="58342" y="43797"/>
                </a:cubicBezTo>
                <a:cubicBezTo>
                  <a:pt x="54912" y="42995"/>
                  <a:pt x="51495" y="42289"/>
                  <a:pt x="47977" y="42011"/>
                </a:cubicBezTo>
                <a:cubicBezTo>
                  <a:pt x="46790" y="41919"/>
                  <a:pt x="45593" y="41871"/>
                  <a:pt x="44399" y="41871"/>
                </a:cubicBezTo>
                <a:cubicBezTo>
                  <a:pt x="44053" y="41871"/>
                  <a:pt x="43706" y="41875"/>
                  <a:pt x="43361" y="41883"/>
                </a:cubicBezTo>
                <a:cubicBezTo>
                  <a:pt x="43270" y="41885"/>
                  <a:pt x="43179" y="41886"/>
                  <a:pt x="43088" y="41886"/>
                </a:cubicBezTo>
                <a:cubicBezTo>
                  <a:pt x="41949" y="41886"/>
                  <a:pt x="40810" y="41737"/>
                  <a:pt x="39679" y="41673"/>
                </a:cubicBezTo>
                <a:cubicBezTo>
                  <a:pt x="44146" y="40891"/>
                  <a:pt x="48775" y="39789"/>
                  <a:pt x="53345" y="39789"/>
                </a:cubicBezTo>
                <a:cubicBezTo>
                  <a:pt x="54871" y="39789"/>
                  <a:pt x="56391" y="39912"/>
                  <a:pt x="57896" y="40211"/>
                </a:cubicBezTo>
                <a:cubicBezTo>
                  <a:pt x="60876" y="40804"/>
                  <a:pt x="63427" y="41906"/>
                  <a:pt x="66015" y="43456"/>
                </a:cubicBezTo>
                <a:cubicBezTo>
                  <a:pt x="67323" y="44239"/>
                  <a:pt x="68598" y="45054"/>
                  <a:pt x="69979" y="45710"/>
                </a:cubicBezTo>
                <a:cubicBezTo>
                  <a:pt x="71346" y="46358"/>
                  <a:pt x="72526" y="47277"/>
                  <a:pt x="73988" y="47729"/>
                </a:cubicBezTo>
                <a:cubicBezTo>
                  <a:pt x="74062" y="47751"/>
                  <a:pt x="74137" y="47763"/>
                  <a:pt x="74209" y="47763"/>
                </a:cubicBezTo>
                <a:cubicBezTo>
                  <a:pt x="74351" y="47763"/>
                  <a:pt x="74483" y="47715"/>
                  <a:pt x="74585" y="47588"/>
                </a:cubicBezTo>
                <a:cubicBezTo>
                  <a:pt x="78896" y="42106"/>
                  <a:pt x="83548" y="36908"/>
                  <a:pt x="88227" y="31741"/>
                </a:cubicBezTo>
                <a:cubicBezTo>
                  <a:pt x="90473" y="29253"/>
                  <a:pt x="92578" y="26647"/>
                  <a:pt x="94843" y="24177"/>
                </a:cubicBezTo>
                <a:cubicBezTo>
                  <a:pt x="96725" y="22136"/>
                  <a:pt x="98734" y="20236"/>
                  <a:pt x="100525" y="18122"/>
                </a:cubicBezTo>
                <a:close/>
                <a:moveTo>
                  <a:pt x="104352" y="19594"/>
                </a:moveTo>
                <a:cubicBezTo>
                  <a:pt x="104398" y="19758"/>
                  <a:pt x="104516" y="19904"/>
                  <a:pt x="104726" y="19954"/>
                </a:cubicBezTo>
                <a:cubicBezTo>
                  <a:pt x="104871" y="19986"/>
                  <a:pt x="105012" y="20017"/>
                  <a:pt x="105149" y="20049"/>
                </a:cubicBezTo>
                <a:cubicBezTo>
                  <a:pt x="100415" y="24204"/>
                  <a:pt x="96506" y="29162"/>
                  <a:pt x="92687" y="34155"/>
                </a:cubicBezTo>
                <a:cubicBezTo>
                  <a:pt x="88469" y="39673"/>
                  <a:pt x="84140" y="45105"/>
                  <a:pt x="79825" y="50545"/>
                </a:cubicBezTo>
                <a:cubicBezTo>
                  <a:pt x="78959" y="51634"/>
                  <a:pt x="78231" y="52787"/>
                  <a:pt x="77447" y="53926"/>
                </a:cubicBezTo>
                <a:cubicBezTo>
                  <a:pt x="77365" y="54043"/>
                  <a:pt x="77196" y="54089"/>
                  <a:pt x="76978" y="54089"/>
                </a:cubicBezTo>
                <a:cubicBezTo>
                  <a:pt x="76231" y="54089"/>
                  <a:pt x="74916" y="53543"/>
                  <a:pt x="74627" y="53447"/>
                </a:cubicBezTo>
                <a:cubicBezTo>
                  <a:pt x="73706" y="53161"/>
                  <a:pt x="72808" y="52823"/>
                  <a:pt x="71906" y="52486"/>
                </a:cubicBezTo>
                <a:cubicBezTo>
                  <a:pt x="68858" y="51342"/>
                  <a:pt x="65851" y="50112"/>
                  <a:pt x="62630" y="49542"/>
                </a:cubicBezTo>
                <a:cubicBezTo>
                  <a:pt x="59126" y="48918"/>
                  <a:pt x="55741" y="47574"/>
                  <a:pt x="52323" y="46613"/>
                </a:cubicBezTo>
                <a:cubicBezTo>
                  <a:pt x="50542" y="46112"/>
                  <a:pt x="48710" y="45633"/>
                  <a:pt x="46879" y="45369"/>
                </a:cubicBezTo>
                <a:cubicBezTo>
                  <a:pt x="46227" y="45277"/>
                  <a:pt x="45567" y="45264"/>
                  <a:pt x="44910" y="45250"/>
                </a:cubicBezTo>
                <a:cubicBezTo>
                  <a:pt x="44821" y="45248"/>
                  <a:pt x="44732" y="45248"/>
                  <a:pt x="44643" y="45248"/>
                </a:cubicBezTo>
                <a:cubicBezTo>
                  <a:pt x="44245" y="45248"/>
                  <a:pt x="43846" y="45262"/>
                  <a:pt x="43447" y="45269"/>
                </a:cubicBezTo>
                <a:cubicBezTo>
                  <a:pt x="43302" y="45272"/>
                  <a:pt x="42691" y="45315"/>
                  <a:pt x="42346" y="45315"/>
                </a:cubicBezTo>
                <a:cubicBezTo>
                  <a:pt x="42225" y="45315"/>
                  <a:pt x="42137" y="45310"/>
                  <a:pt x="42112" y="45296"/>
                </a:cubicBezTo>
                <a:cubicBezTo>
                  <a:pt x="42085" y="45277"/>
                  <a:pt x="42053" y="45269"/>
                  <a:pt x="42026" y="45269"/>
                </a:cubicBezTo>
                <a:cubicBezTo>
                  <a:pt x="41729" y="44699"/>
                  <a:pt x="41483" y="44089"/>
                  <a:pt x="41210" y="43620"/>
                </a:cubicBezTo>
                <a:cubicBezTo>
                  <a:pt x="41037" y="43313"/>
                  <a:pt x="40810" y="43027"/>
                  <a:pt x="40545" y="42762"/>
                </a:cubicBezTo>
                <a:lnTo>
                  <a:pt x="40545" y="42762"/>
                </a:lnTo>
                <a:cubicBezTo>
                  <a:pt x="41234" y="42829"/>
                  <a:pt x="41925" y="42896"/>
                  <a:pt x="42626" y="42896"/>
                </a:cubicBezTo>
                <a:cubicBezTo>
                  <a:pt x="42740" y="42896"/>
                  <a:pt x="42855" y="42894"/>
                  <a:pt x="42969" y="42890"/>
                </a:cubicBezTo>
                <a:cubicBezTo>
                  <a:pt x="43402" y="42877"/>
                  <a:pt x="43833" y="42871"/>
                  <a:pt x="44265" y="42871"/>
                </a:cubicBezTo>
                <a:cubicBezTo>
                  <a:pt x="45620" y="42871"/>
                  <a:pt x="46971" y="42933"/>
                  <a:pt x="48323" y="43040"/>
                </a:cubicBezTo>
                <a:cubicBezTo>
                  <a:pt x="52023" y="43332"/>
                  <a:pt x="55644" y="44184"/>
                  <a:pt x="59249" y="45018"/>
                </a:cubicBezTo>
                <a:cubicBezTo>
                  <a:pt x="63090" y="45902"/>
                  <a:pt x="66949" y="46867"/>
                  <a:pt x="70653" y="48217"/>
                </a:cubicBezTo>
                <a:cubicBezTo>
                  <a:pt x="72217" y="48786"/>
                  <a:pt x="73748" y="49415"/>
                  <a:pt x="75300" y="50002"/>
                </a:cubicBezTo>
                <a:cubicBezTo>
                  <a:pt x="75536" y="50092"/>
                  <a:pt x="75760" y="50134"/>
                  <a:pt x="75975" y="50134"/>
                </a:cubicBezTo>
                <a:cubicBezTo>
                  <a:pt x="76462" y="50134"/>
                  <a:pt x="76900" y="49915"/>
                  <a:pt x="77306" y="49529"/>
                </a:cubicBezTo>
                <a:cubicBezTo>
                  <a:pt x="78450" y="48431"/>
                  <a:pt x="79415" y="47041"/>
                  <a:pt x="80431" y="45815"/>
                </a:cubicBezTo>
                <a:cubicBezTo>
                  <a:pt x="81497" y="44526"/>
                  <a:pt x="82778" y="43391"/>
                  <a:pt x="83972" y="42220"/>
                </a:cubicBezTo>
                <a:cubicBezTo>
                  <a:pt x="86509" y="39738"/>
                  <a:pt x="88842" y="37036"/>
                  <a:pt x="91179" y="34365"/>
                </a:cubicBezTo>
                <a:cubicBezTo>
                  <a:pt x="93589" y="31608"/>
                  <a:pt x="95946" y="28885"/>
                  <a:pt x="98529" y="26287"/>
                </a:cubicBezTo>
                <a:cubicBezTo>
                  <a:pt x="100625" y="24182"/>
                  <a:pt x="102310" y="21726"/>
                  <a:pt x="104352" y="19594"/>
                </a:cubicBezTo>
                <a:close/>
                <a:moveTo>
                  <a:pt x="105855" y="20755"/>
                </a:moveTo>
                <a:cubicBezTo>
                  <a:pt x="105805" y="20896"/>
                  <a:pt x="105864" y="21075"/>
                  <a:pt x="106047" y="21093"/>
                </a:cubicBezTo>
                <a:cubicBezTo>
                  <a:pt x="106657" y="21152"/>
                  <a:pt x="107319" y="21239"/>
                  <a:pt x="107920" y="21371"/>
                </a:cubicBezTo>
                <a:cubicBezTo>
                  <a:pt x="109332" y="21680"/>
                  <a:pt x="108034" y="22601"/>
                  <a:pt x="107565" y="23075"/>
                </a:cubicBezTo>
                <a:cubicBezTo>
                  <a:pt x="106280" y="24378"/>
                  <a:pt x="105004" y="25695"/>
                  <a:pt x="103750" y="27030"/>
                </a:cubicBezTo>
                <a:cubicBezTo>
                  <a:pt x="100533" y="30475"/>
                  <a:pt x="97477" y="34073"/>
                  <a:pt x="94447" y="37682"/>
                </a:cubicBezTo>
                <a:cubicBezTo>
                  <a:pt x="91402" y="41309"/>
                  <a:pt x="88487" y="45036"/>
                  <a:pt x="85434" y="48654"/>
                </a:cubicBezTo>
                <a:cubicBezTo>
                  <a:pt x="82892" y="51661"/>
                  <a:pt x="79817" y="54235"/>
                  <a:pt x="77401" y="57348"/>
                </a:cubicBezTo>
                <a:cubicBezTo>
                  <a:pt x="75538" y="55174"/>
                  <a:pt x="72703" y="54267"/>
                  <a:pt x="69975" y="53615"/>
                </a:cubicBezTo>
                <a:cubicBezTo>
                  <a:pt x="65814" y="52618"/>
                  <a:pt x="61659" y="51542"/>
                  <a:pt x="57467" y="50682"/>
                </a:cubicBezTo>
                <a:cubicBezTo>
                  <a:pt x="55240" y="50221"/>
                  <a:pt x="52998" y="49765"/>
                  <a:pt x="50788" y="49224"/>
                </a:cubicBezTo>
                <a:cubicBezTo>
                  <a:pt x="48542" y="48667"/>
                  <a:pt x="46382" y="47847"/>
                  <a:pt x="44163" y="47201"/>
                </a:cubicBezTo>
                <a:cubicBezTo>
                  <a:pt x="43834" y="47109"/>
                  <a:pt x="43512" y="47027"/>
                  <a:pt x="43184" y="46955"/>
                </a:cubicBezTo>
                <a:cubicBezTo>
                  <a:pt x="43188" y="46823"/>
                  <a:pt x="43138" y="46695"/>
                  <a:pt x="43020" y="46604"/>
                </a:cubicBezTo>
                <a:cubicBezTo>
                  <a:pt x="42805" y="46440"/>
                  <a:pt x="42618" y="46225"/>
                  <a:pt x="42450" y="45984"/>
                </a:cubicBezTo>
                <a:lnTo>
                  <a:pt x="42637" y="45984"/>
                </a:lnTo>
                <a:cubicBezTo>
                  <a:pt x="42786" y="45986"/>
                  <a:pt x="42934" y="45987"/>
                  <a:pt x="43083" y="45987"/>
                </a:cubicBezTo>
                <a:cubicBezTo>
                  <a:pt x="43481" y="45987"/>
                  <a:pt x="43878" y="45981"/>
                  <a:pt x="44276" y="45981"/>
                </a:cubicBezTo>
                <a:cubicBezTo>
                  <a:pt x="44790" y="45981"/>
                  <a:pt x="45305" y="45990"/>
                  <a:pt x="45821" y="46030"/>
                </a:cubicBezTo>
                <a:cubicBezTo>
                  <a:pt x="47640" y="46175"/>
                  <a:pt x="49434" y="46699"/>
                  <a:pt x="51188" y="47164"/>
                </a:cubicBezTo>
                <a:cubicBezTo>
                  <a:pt x="54816" y="48130"/>
                  <a:pt x="58329" y="49456"/>
                  <a:pt x="61978" y="50349"/>
                </a:cubicBezTo>
                <a:cubicBezTo>
                  <a:pt x="65578" y="51228"/>
                  <a:pt x="68936" y="52422"/>
                  <a:pt x="72408" y="53712"/>
                </a:cubicBezTo>
                <a:cubicBezTo>
                  <a:pt x="73847" y="54244"/>
                  <a:pt x="75415" y="54883"/>
                  <a:pt x="76946" y="55056"/>
                </a:cubicBezTo>
                <a:cubicBezTo>
                  <a:pt x="77008" y="55063"/>
                  <a:pt x="77069" y="55066"/>
                  <a:pt x="77127" y="55066"/>
                </a:cubicBezTo>
                <a:cubicBezTo>
                  <a:pt x="77808" y="55066"/>
                  <a:pt x="78209" y="54592"/>
                  <a:pt x="78545" y="54021"/>
                </a:cubicBezTo>
                <a:cubicBezTo>
                  <a:pt x="80395" y="50882"/>
                  <a:pt x="83102" y="48203"/>
                  <a:pt x="85312" y="45315"/>
                </a:cubicBezTo>
                <a:cubicBezTo>
                  <a:pt x="87512" y="42426"/>
                  <a:pt x="89795" y="39605"/>
                  <a:pt x="91999" y="36721"/>
                </a:cubicBezTo>
                <a:cubicBezTo>
                  <a:pt x="96283" y="31116"/>
                  <a:pt x="100529" y="25417"/>
                  <a:pt x="105855" y="20755"/>
                </a:cubicBezTo>
                <a:close/>
                <a:moveTo>
                  <a:pt x="51373" y="1"/>
                </a:moveTo>
                <a:cubicBezTo>
                  <a:pt x="48827" y="1"/>
                  <a:pt x="46550" y="1451"/>
                  <a:pt x="44528" y="3050"/>
                </a:cubicBezTo>
                <a:cubicBezTo>
                  <a:pt x="43102" y="4184"/>
                  <a:pt x="41716" y="5337"/>
                  <a:pt x="40053" y="6107"/>
                </a:cubicBezTo>
                <a:cubicBezTo>
                  <a:pt x="39415" y="6402"/>
                  <a:pt x="38238" y="6885"/>
                  <a:pt x="37267" y="6885"/>
                </a:cubicBezTo>
                <a:cubicBezTo>
                  <a:pt x="36690" y="6885"/>
                  <a:pt x="36187" y="6715"/>
                  <a:pt x="35912" y="6235"/>
                </a:cubicBezTo>
                <a:cubicBezTo>
                  <a:pt x="35856" y="6137"/>
                  <a:pt x="35776" y="6098"/>
                  <a:pt x="35694" y="6098"/>
                </a:cubicBezTo>
                <a:cubicBezTo>
                  <a:pt x="35587" y="6098"/>
                  <a:pt x="35477" y="6163"/>
                  <a:pt x="35410" y="6253"/>
                </a:cubicBezTo>
                <a:cubicBezTo>
                  <a:pt x="35332" y="6271"/>
                  <a:pt x="35256" y="6308"/>
                  <a:pt x="35183" y="6376"/>
                </a:cubicBezTo>
                <a:cubicBezTo>
                  <a:pt x="32827" y="8655"/>
                  <a:pt x="30613" y="11160"/>
                  <a:pt x="28339" y="13529"/>
                </a:cubicBezTo>
                <a:cubicBezTo>
                  <a:pt x="25852" y="16118"/>
                  <a:pt x="23473" y="18770"/>
                  <a:pt x="20807" y="21184"/>
                </a:cubicBezTo>
                <a:cubicBezTo>
                  <a:pt x="18374" y="23390"/>
                  <a:pt x="15901" y="25558"/>
                  <a:pt x="13449" y="27745"/>
                </a:cubicBezTo>
                <a:cubicBezTo>
                  <a:pt x="11248" y="29709"/>
                  <a:pt x="8719" y="32224"/>
                  <a:pt x="5712" y="32771"/>
                </a:cubicBezTo>
                <a:cubicBezTo>
                  <a:pt x="5658" y="32771"/>
                  <a:pt x="5616" y="32788"/>
                  <a:pt x="5584" y="32811"/>
                </a:cubicBezTo>
                <a:cubicBezTo>
                  <a:pt x="5565" y="32809"/>
                  <a:pt x="5546" y="32807"/>
                  <a:pt x="5528" y="32807"/>
                </a:cubicBezTo>
                <a:cubicBezTo>
                  <a:pt x="5300" y="32807"/>
                  <a:pt x="5079" y="33003"/>
                  <a:pt x="5084" y="33280"/>
                </a:cubicBezTo>
                <a:cubicBezTo>
                  <a:pt x="5088" y="33833"/>
                  <a:pt x="5315" y="34170"/>
                  <a:pt x="5671" y="34356"/>
                </a:cubicBezTo>
                <a:cubicBezTo>
                  <a:pt x="5211" y="34525"/>
                  <a:pt x="4823" y="34872"/>
                  <a:pt x="4463" y="35213"/>
                </a:cubicBezTo>
                <a:cubicBezTo>
                  <a:pt x="3658" y="35987"/>
                  <a:pt x="2577" y="36616"/>
                  <a:pt x="1908" y="37509"/>
                </a:cubicBezTo>
                <a:cubicBezTo>
                  <a:pt x="1714" y="37764"/>
                  <a:pt x="1890" y="38116"/>
                  <a:pt x="2201" y="38116"/>
                </a:cubicBezTo>
                <a:cubicBezTo>
                  <a:pt x="2213" y="38116"/>
                  <a:pt x="2224" y="38116"/>
                  <a:pt x="2236" y="38115"/>
                </a:cubicBezTo>
                <a:cubicBezTo>
                  <a:pt x="2314" y="38111"/>
                  <a:pt x="2396" y="38106"/>
                  <a:pt x="2472" y="38102"/>
                </a:cubicBezTo>
                <a:lnTo>
                  <a:pt x="2472" y="38102"/>
                </a:lnTo>
                <a:cubicBezTo>
                  <a:pt x="2167" y="38316"/>
                  <a:pt x="1925" y="38626"/>
                  <a:pt x="1730" y="38954"/>
                </a:cubicBezTo>
                <a:cubicBezTo>
                  <a:pt x="1402" y="38785"/>
                  <a:pt x="1069" y="38649"/>
                  <a:pt x="705" y="38589"/>
                </a:cubicBezTo>
                <a:cubicBezTo>
                  <a:pt x="682" y="38586"/>
                  <a:pt x="659" y="38584"/>
                  <a:pt x="637" y="38584"/>
                </a:cubicBezTo>
                <a:cubicBezTo>
                  <a:pt x="227" y="38584"/>
                  <a:pt x="1" y="39162"/>
                  <a:pt x="304" y="39395"/>
                </a:cubicBezTo>
                <a:cubicBezTo>
                  <a:pt x="304" y="39414"/>
                  <a:pt x="304" y="39437"/>
                  <a:pt x="308" y="39459"/>
                </a:cubicBezTo>
                <a:cubicBezTo>
                  <a:pt x="400" y="39929"/>
                  <a:pt x="577" y="40316"/>
                  <a:pt x="837" y="40716"/>
                </a:cubicBezTo>
                <a:cubicBezTo>
                  <a:pt x="1065" y="41063"/>
                  <a:pt x="1389" y="41555"/>
                  <a:pt x="1767" y="41806"/>
                </a:cubicBezTo>
                <a:cubicBezTo>
                  <a:pt x="1675" y="41888"/>
                  <a:pt x="1616" y="42011"/>
                  <a:pt x="1648" y="42157"/>
                </a:cubicBezTo>
                <a:cubicBezTo>
                  <a:pt x="1866" y="43328"/>
                  <a:pt x="4455" y="43264"/>
                  <a:pt x="5298" y="43364"/>
                </a:cubicBezTo>
                <a:cubicBezTo>
                  <a:pt x="7649" y="43633"/>
                  <a:pt x="9941" y="43888"/>
                  <a:pt x="12269" y="44344"/>
                </a:cubicBezTo>
                <a:cubicBezTo>
                  <a:pt x="15832" y="45041"/>
                  <a:pt x="19350" y="45519"/>
                  <a:pt x="22967" y="45765"/>
                </a:cubicBezTo>
                <a:cubicBezTo>
                  <a:pt x="24662" y="45879"/>
                  <a:pt x="26371" y="46125"/>
                  <a:pt x="28070" y="46175"/>
                </a:cubicBezTo>
                <a:cubicBezTo>
                  <a:pt x="29437" y="46221"/>
                  <a:pt x="30854" y="46194"/>
                  <a:pt x="32180" y="46585"/>
                </a:cubicBezTo>
                <a:cubicBezTo>
                  <a:pt x="32189" y="46699"/>
                  <a:pt x="32203" y="46808"/>
                  <a:pt x="32226" y="46918"/>
                </a:cubicBezTo>
                <a:cubicBezTo>
                  <a:pt x="32256" y="47058"/>
                  <a:pt x="32407" y="47167"/>
                  <a:pt x="32543" y="47167"/>
                </a:cubicBezTo>
                <a:cubicBezTo>
                  <a:pt x="32632" y="47167"/>
                  <a:pt x="32713" y="47120"/>
                  <a:pt x="32749" y="47004"/>
                </a:cubicBezTo>
                <a:cubicBezTo>
                  <a:pt x="32768" y="46936"/>
                  <a:pt x="32790" y="46873"/>
                  <a:pt x="32813" y="46804"/>
                </a:cubicBezTo>
                <a:cubicBezTo>
                  <a:pt x="33624" y="47141"/>
                  <a:pt x="34695" y="47069"/>
                  <a:pt x="35496" y="47109"/>
                </a:cubicBezTo>
                <a:cubicBezTo>
                  <a:pt x="37534" y="47214"/>
                  <a:pt x="39607" y="47315"/>
                  <a:pt x="41626" y="47597"/>
                </a:cubicBezTo>
                <a:cubicBezTo>
                  <a:pt x="43830" y="47912"/>
                  <a:pt x="45985" y="48795"/>
                  <a:pt x="48105" y="49470"/>
                </a:cubicBezTo>
                <a:cubicBezTo>
                  <a:pt x="50259" y="50153"/>
                  <a:pt x="52469" y="50581"/>
                  <a:pt x="54670" y="51077"/>
                </a:cubicBezTo>
                <a:cubicBezTo>
                  <a:pt x="56952" y="51592"/>
                  <a:pt x="59258" y="52017"/>
                  <a:pt x="61536" y="52554"/>
                </a:cubicBezTo>
                <a:cubicBezTo>
                  <a:pt x="63582" y="53033"/>
                  <a:pt x="65564" y="53680"/>
                  <a:pt x="67628" y="54099"/>
                </a:cubicBezTo>
                <a:cubicBezTo>
                  <a:pt x="70949" y="54778"/>
                  <a:pt x="74886" y="55489"/>
                  <a:pt x="77033" y="58382"/>
                </a:cubicBezTo>
                <a:cubicBezTo>
                  <a:pt x="77124" y="58504"/>
                  <a:pt x="77276" y="58572"/>
                  <a:pt x="77425" y="58572"/>
                </a:cubicBezTo>
                <a:cubicBezTo>
                  <a:pt x="77558" y="58572"/>
                  <a:pt x="77689" y="58518"/>
                  <a:pt x="77771" y="58400"/>
                </a:cubicBezTo>
                <a:cubicBezTo>
                  <a:pt x="80473" y="54582"/>
                  <a:pt x="84113" y="51493"/>
                  <a:pt x="87110" y="47902"/>
                </a:cubicBezTo>
                <a:cubicBezTo>
                  <a:pt x="90610" y="43710"/>
                  <a:pt x="93995" y="39427"/>
                  <a:pt x="97540" y="35272"/>
                </a:cubicBezTo>
                <a:cubicBezTo>
                  <a:pt x="100752" y="31509"/>
                  <a:pt x="104033" y="27813"/>
                  <a:pt x="107487" y="24269"/>
                </a:cubicBezTo>
                <a:cubicBezTo>
                  <a:pt x="108179" y="23558"/>
                  <a:pt x="109642" y="22570"/>
                  <a:pt x="109300" y="21439"/>
                </a:cubicBezTo>
                <a:cubicBezTo>
                  <a:pt x="109073" y="20690"/>
                  <a:pt x="107992" y="20526"/>
                  <a:pt x="107084" y="20526"/>
                </a:cubicBezTo>
                <a:cubicBezTo>
                  <a:pt x="106678" y="20526"/>
                  <a:pt x="106306" y="20559"/>
                  <a:pt x="106061" y="20587"/>
                </a:cubicBezTo>
                <a:cubicBezTo>
                  <a:pt x="106056" y="20587"/>
                  <a:pt x="106051" y="20591"/>
                  <a:pt x="106047" y="20591"/>
                </a:cubicBezTo>
                <a:cubicBezTo>
                  <a:pt x="106247" y="20419"/>
                  <a:pt x="106438" y="20250"/>
                  <a:pt x="106639" y="20082"/>
                </a:cubicBezTo>
                <a:cubicBezTo>
                  <a:pt x="107026" y="19758"/>
                  <a:pt x="106799" y="19184"/>
                  <a:pt x="106311" y="19184"/>
                </a:cubicBezTo>
                <a:cubicBezTo>
                  <a:pt x="106305" y="19184"/>
                  <a:pt x="106299" y="19184"/>
                  <a:pt x="106293" y="19184"/>
                </a:cubicBezTo>
                <a:cubicBezTo>
                  <a:pt x="106274" y="19184"/>
                  <a:pt x="106254" y="19185"/>
                  <a:pt x="106235" y="19185"/>
                </a:cubicBezTo>
                <a:cubicBezTo>
                  <a:pt x="105786" y="19185"/>
                  <a:pt x="105395" y="19088"/>
                  <a:pt x="104967" y="18988"/>
                </a:cubicBezTo>
                <a:cubicBezTo>
                  <a:pt x="105086" y="18873"/>
                  <a:pt x="105195" y="18751"/>
                  <a:pt x="105317" y="18642"/>
                </a:cubicBezTo>
                <a:cubicBezTo>
                  <a:pt x="105601" y="18377"/>
                  <a:pt x="105504" y="17986"/>
                  <a:pt x="105136" y="17876"/>
                </a:cubicBezTo>
                <a:cubicBezTo>
                  <a:pt x="104535" y="17703"/>
                  <a:pt x="103921" y="17659"/>
                  <a:pt x="103301" y="17659"/>
                </a:cubicBezTo>
                <a:cubicBezTo>
                  <a:pt x="102633" y="17659"/>
                  <a:pt x="101959" y="17711"/>
                  <a:pt x="101290" y="17711"/>
                </a:cubicBezTo>
                <a:cubicBezTo>
                  <a:pt x="101153" y="17711"/>
                  <a:pt x="101016" y="17709"/>
                  <a:pt x="100880" y="17703"/>
                </a:cubicBezTo>
                <a:cubicBezTo>
                  <a:pt x="101145" y="17384"/>
                  <a:pt x="101399" y="17060"/>
                  <a:pt x="101650" y="16728"/>
                </a:cubicBezTo>
                <a:cubicBezTo>
                  <a:pt x="101928" y="16358"/>
                  <a:pt x="101637" y="15944"/>
                  <a:pt x="101222" y="15935"/>
                </a:cubicBezTo>
                <a:cubicBezTo>
                  <a:pt x="99973" y="15912"/>
                  <a:pt x="98729" y="15926"/>
                  <a:pt x="97486" y="15862"/>
                </a:cubicBezTo>
                <a:cubicBezTo>
                  <a:pt x="98041" y="15111"/>
                  <a:pt x="98516" y="14299"/>
                  <a:pt x="98838" y="13388"/>
                </a:cubicBezTo>
                <a:cubicBezTo>
                  <a:pt x="98986" y="12975"/>
                  <a:pt x="98703" y="12516"/>
                  <a:pt x="98290" y="12516"/>
                </a:cubicBezTo>
                <a:cubicBezTo>
                  <a:pt x="98215" y="12516"/>
                  <a:pt x="98137" y="12531"/>
                  <a:pt x="98055" y="12564"/>
                </a:cubicBezTo>
                <a:cubicBezTo>
                  <a:pt x="97223" y="12893"/>
                  <a:pt x="96376" y="13036"/>
                  <a:pt x="95530" y="13036"/>
                </a:cubicBezTo>
                <a:cubicBezTo>
                  <a:pt x="92911" y="13036"/>
                  <a:pt x="90302" y="11670"/>
                  <a:pt x="88168" y="10245"/>
                </a:cubicBezTo>
                <a:cubicBezTo>
                  <a:pt x="85831" y="8676"/>
                  <a:pt x="83907" y="6590"/>
                  <a:pt x="81634" y="4941"/>
                </a:cubicBezTo>
                <a:cubicBezTo>
                  <a:pt x="79850" y="3647"/>
                  <a:pt x="77867" y="2878"/>
                  <a:pt x="75708" y="2878"/>
                </a:cubicBezTo>
                <a:cubicBezTo>
                  <a:pt x="75397" y="2878"/>
                  <a:pt x="75082" y="2894"/>
                  <a:pt x="74763" y="2927"/>
                </a:cubicBezTo>
                <a:cubicBezTo>
                  <a:pt x="71446" y="3273"/>
                  <a:pt x="69095" y="5957"/>
                  <a:pt x="66844" y="8148"/>
                </a:cubicBezTo>
                <a:cubicBezTo>
                  <a:pt x="65191" y="9757"/>
                  <a:pt x="63523" y="11370"/>
                  <a:pt x="61892" y="13014"/>
                </a:cubicBezTo>
                <a:cubicBezTo>
                  <a:pt x="61746" y="12919"/>
                  <a:pt x="61591" y="12819"/>
                  <a:pt x="61450" y="12705"/>
                </a:cubicBezTo>
                <a:cubicBezTo>
                  <a:pt x="60803" y="12199"/>
                  <a:pt x="60452" y="11347"/>
                  <a:pt x="60155" y="10613"/>
                </a:cubicBezTo>
                <a:cubicBezTo>
                  <a:pt x="59636" y="9333"/>
                  <a:pt x="59372" y="7957"/>
                  <a:pt x="58980" y="6632"/>
                </a:cubicBezTo>
                <a:cubicBezTo>
                  <a:pt x="58174" y="3925"/>
                  <a:pt x="55995" y="1027"/>
                  <a:pt x="53175" y="248"/>
                </a:cubicBezTo>
                <a:cubicBezTo>
                  <a:pt x="52560" y="78"/>
                  <a:pt x="51960" y="1"/>
                  <a:pt x="51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27"/>
          <p:cNvGrpSpPr/>
          <p:nvPr/>
        </p:nvGrpSpPr>
        <p:grpSpPr>
          <a:xfrm>
            <a:off x="1873244" y="352942"/>
            <a:ext cx="703421" cy="837251"/>
            <a:chOff x="2507488" y="622952"/>
            <a:chExt cx="623545" cy="742178"/>
          </a:xfrm>
        </p:grpSpPr>
        <p:sp>
          <p:nvSpPr>
            <p:cNvPr id="357" name="Google Shape;357;p27"/>
            <p:cNvSpPr/>
            <p:nvPr/>
          </p:nvSpPr>
          <p:spPr>
            <a:xfrm>
              <a:off x="2507488" y="622952"/>
              <a:ext cx="623545" cy="742178"/>
            </a:xfrm>
            <a:custGeom>
              <a:avLst/>
              <a:gdLst/>
              <a:ahLst/>
              <a:cxnLst/>
              <a:rect l="l" t="t" r="r" b="b"/>
              <a:pathLst>
                <a:path w="26848" h="31956" extrusionOk="0">
                  <a:moveTo>
                    <a:pt x="12642" y="1019"/>
                  </a:moveTo>
                  <a:cubicBezTo>
                    <a:pt x="13474" y="1019"/>
                    <a:pt x="14304" y="1107"/>
                    <a:pt x="15109" y="1283"/>
                  </a:cubicBezTo>
                  <a:cubicBezTo>
                    <a:pt x="19010" y="2145"/>
                    <a:pt x="21142" y="5653"/>
                    <a:pt x="22226" y="9217"/>
                  </a:cubicBezTo>
                  <a:cubicBezTo>
                    <a:pt x="23247" y="12561"/>
                    <a:pt x="23365" y="16155"/>
                    <a:pt x="23420" y="19623"/>
                  </a:cubicBezTo>
                  <a:cubicBezTo>
                    <a:pt x="23466" y="22767"/>
                    <a:pt x="23680" y="25537"/>
                    <a:pt x="24486" y="28412"/>
                  </a:cubicBezTo>
                  <a:cubicBezTo>
                    <a:pt x="23161" y="27014"/>
                    <a:pt x="21580" y="25910"/>
                    <a:pt x="19729" y="25022"/>
                  </a:cubicBezTo>
                  <a:cubicBezTo>
                    <a:pt x="16421" y="23437"/>
                    <a:pt x="12876" y="22958"/>
                    <a:pt x="9669" y="21035"/>
                  </a:cubicBezTo>
                  <a:cubicBezTo>
                    <a:pt x="6384" y="19063"/>
                    <a:pt x="3423" y="16115"/>
                    <a:pt x="2252" y="12397"/>
                  </a:cubicBezTo>
                  <a:cubicBezTo>
                    <a:pt x="1094" y="8725"/>
                    <a:pt x="3104" y="5106"/>
                    <a:pt x="6075" y="3029"/>
                  </a:cubicBezTo>
                  <a:cubicBezTo>
                    <a:pt x="7976" y="1700"/>
                    <a:pt x="10319" y="1019"/>
                    <a:pt x="12642" y="1019"/>
                  </a:cubicBezTo>
                  <a:close/>
                  <a:moveTo>
                    <a:pt x="12448" y="1"/>
                  </a:moveTo>
                  <a:cubicBezTo>
                    <a:pt x="10237" y="1"/>
                    <a:pt x="7963" y="589"/>
                    <a:pt x="5915" y="1721"/>
                  </a:cubicBezTo>
                  <a:cubicBezTo>
                    <a:pt x="3331" y="3148"/>
                    <a:pt x="1463" y="5608"/>
                    <a:pt x="803" y="8473"/>
                  </a:cubicBezTo>
                  <a:cubicBezTo>
                    <a:pt x="0" y="11951"/>
                    <a:pt x="1650" y="15258"/>
                    <a:pt x="3800" y="17877"/>
                  </a:cubicBezTo>
                  <a:cubicBezTo>
                    <a:pt x="6329" y="20949"/>
                    <a:pt x="10006" y="23141"/>
                    <a:pt x="13706" y="24489"/>
                  </a:cubicBezTo>
                  <a:cubicBezTo>
                    <a:pt x="15916" y="25291"/>
                    <a:pt x="18153" y="25637"/>
                    <a:pt x="20290" y="26713"/>
                  </a:cubicBezTo>
                  <a:cubicBezTo>
                    <a:pt x="22295" y="27719"/>
                    <a:pt x="23990" y="29296"/>
                    <a:pt x="25403" y="31037"/>
                  </a:cubicBezTo>
                  <a:cubicBezTo>
                    <a:pt x="25403" y="31041"/>
                    <a:pt x="25407" y="31041"/>
                    <a:pt x="25407" y="31041"/>
                  </a:cubicBezTo>
                  <a:cubicBezTo>
                    <a:pt x="25603" y="31287"/>
                    <a:pt x="25794" y="31529"/>
                    <a:pt x="25981" y="31779"/>
                  </a:cubicBezTo>
                  <a:cubicBezTo>
                    <a:pt x="26074" y="31903"/>
                    <a:pt x="26200" y="31956"/>
                    <a:pt x="26322" y="31956"/>
                  </a:cubicBezTo>
                  <a:cubicBezTo>
                    <a:pt x="26595" y="31956"/>
                    <a:pt x="26848" y="31693"/>
                    <a:pt x="26669" y="31378"/>
                  </a:cubicBezTo>
                  <a:cubicBezTo>
                    <a:pt x="26381" y="30868"/>
                    <a:pt x="26067" y="30394"/>
                    <a:pt x="25739" y="29939"/>
                  </a:cubicBezTo>
                  <a:cubicBezTo>
                    <a:pt x="25315" y="27615"/>
                    <a:pt x="24528" y="25405"/>
                    <a:pt x="24454" y="22995"/>
                  </a:cubicBezTo>
                  <a:cubicBezTo>
                    <a:pt x="24395" y="21058"/>
                    <a:pt x="24459" y="19117"/>
                    <a:pt x="24386" y="17176"/>
                  </a:cubicBezTo>
                  <a:cubicBezTo>
                    <a:pt x="24244" y="13358"/>
                    <a:pt x="23735" y="9499"/>
                    <a:pt x="22112" y="6004"/>
                  </a:cubicBezTo>
                  <a:cubicBezTo>
                    <a:pt x="20216" y="1913"/>
                    <a:pt x="16433" y="1"/>
                    <a:pt x="12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2700836" y="762093"/>
              <a:ext cx="199921" cy="287944"/>
            </a:xfrm>
            <a:custGeom>
              <a:avLst/>
              <a:gdLst/>
              <a:ahLst/>
              <a:cxnLst/>
              <a:rect l="l" t="t" r="r" b="b"/>
              <a:pathLst>
                <a:path w="8608" h="12398" extrusionOk="0">
                  <a:moveTo>
                    <a:pt x="6907" y="1310"/>
                  </a:moveTo>
                  <a:cubicBezTo>
                    <a:pt x="7340" y="1310"/>
                    <a:pt x="7488" y="1694"/>
                    <a:pt x="7350" y="2460"/>
                  </a:cubicBezTo>
                  <a:cubicBezTo>
                    <a:pt x="7394" y="3485"/>
                    <a:pt x="7117" y="4515"/>
                    <a:pt x="6917" y="5508"/>
                  </a:cubicBezTo>
                  <a:cubicBezTo>
                    <a:pt x="6534" y="7408"/>
                    <a:pt x="6506" y="9399"/>
                    <a:pt x="5918" y="11245"/>
                  </a:cubicBezTo>
                  <a:cubicBezTo>
                    <a:pt x="4711" y="9863"/>
                    <a:pt x="4169" y="8141"/>
                    <a:pt x="3016" y="6715"/>
                  </a:cubicBezTo>
                  <a:cubicBezTo>
                    <a:pt x="1914" y="5358"/>
                    <a:pt x="720" y="4050"/>
                    <a:pt x="1586" y="2181"/>
                  </a:cubicBezTo>
                  <a:cubicBezTo>
                    <a:pt x="1736" y="1858"/>
                    <a:pt x="1923" y="1725"/>
                    <a:pt x="2127" y="1725"/>
                  </a:cubicBezTo>
                  <a:cubicBezTo>
                    <a:pt x="2980" y="1725"/>
                    <a:pt x="4137" y="4046"/>
                    <a:pt x="4192" y="4429"/>
                  </a:cubicBezTo>
                  <a:cubicBezTo>
                    <a:pt x="4209" y="4543"/>
                    <a:pt x="4299" y="4591"/>
                    <a:pt x="4393" y="4591"/>
                  </a:cubicBezTo>
                  <a:cubicBezTo>
                    <a:pt x="4422" y="4591"/>
                    <a:pt x="4451" y="4587"/>
                    <a:pt x="4479" y="4578"/>
                  </a:cubicBezTo>
                  <a:cubicBezTo>
                    <a:pt x="4483" y="4665"/>
                    <a:pt x="4483" y="4751"/>
                    <a:pt x="4488" y="4847"/>
                  </a:cubicBezTo>
                  <a:cubicBezTo>
                    <a:pt x="4509" y="5104"/>
                    <a:pt x="4697" y="5232"/>
                    <a:pt x="4886" y="5232"/>
                  </a:cubicBezTo>
                  <a:cubicBezTo>
                    <a:pt x="5075" y="5232"/>
                    <a:pt x="5265" y="5103"/>
                    <a:pt x="5285" y="4847"/>
                  </a:cubicBezTo>
                  <a:cubicBezTo>
                    <a:pt x="5381" y="3750"/>
                    <a:pt x="5381" y="2724"/>
                    <a:pt x="5864" y="1699"/>
                  </a:cubicBezTo>
                  <a:cubicBezTo>
                    <a:pt x="6308" y="1440"/>
                    <a:pt x="6656" y="1310"/>
                    <a:pt x="6907" y="1310"/>
                  </a:cubicBezTo>
                  <a:close/>
                  <a:moveTo>
                    <a:pt x="6803" y="1"/>
                  </a:moveTo>
                  <a:cubicBezTo>
                    <a:pt x="6498" y="1"/>
                    <a:pt x="6185" y="118"/>
                    <a:pt x="5973" y="318"/>
                  </a:cubicBezTo>
                  <a:cubicBezTo>
                    <a:pt x="5053" y="1193"/>
                    <a:pt x="4639" y="2187"/>
                    <a:pt x="4511" y="3312"/>
                  </a:cubicBezTo>
                  <a:cubicBezTo>
                    <a:pt x="4315" y="2482"/>
                    <a:pt x="3873" y="1790"/>
                    <a:pt x="3117" y="1216"/>
                  </a:cubicBezTo>
                  <a:cubicBezTo>
                    <a:pt x="2844" y="1012"/>
                    <a:pt x="2510" y="913"/>
                    <a:pt x="2177" y="913"/>
                  </a:cubicBezTo>
                  <a:cubicBezTo>
                    <a:pt x="1616" y="913"/>
                    <a:pt x="1059" y="1193"/>
                    <a:pt x="802" y="1727"/>
                  </a:cubicBezTo>
                  <a:cubicBezTo>
                    <a:pt x="0" y="3412"/>
                    <a:pt x="597" y="4875"/>
                    <a:pt x="1672" y="6288"/>
                  </a:cubicBezTo>
                  <a:cubicBezTo>
                    <a:pt x="3135" y="8210"/>
                    <a:pt x="4032" y="10597"/>
                    <a:pt x="5796" y="12283"/>
                  </a:cubicBezTo>
                  <a:cubicBezTo>
                    <a:pt x="5872" y="12356"/>
                    <a:pt x="5988" y="12397"/>
                    <a:pt x="6102" y="12397"/>
                  </a:cubicBezTo>
                  <a:cubicBezTo>
                    <a:pt x="6239" y="12397"/>
                    <a:pt x="6372" y="12338"/>
                    <a:pt x="6429" y="12201"/>
                  </a:cubicBezTo>
                  <a:cubicBezTo>
                    <a:pt x="7295" y="10151"/>
                    <a:pt x="7304" y="7901"/>
                    <a:pt x="7732" y="5735"/>
                  </a:cubicBezTo>
                  <a:cubicBezTo>
                    <a:pt x="8069" y="4055"/>
                    <a:pt x="8607" y="1927"/>
                    <a:pt x="7581" y="387"/>
                  </a:cubicBezTo>
                  <a:cubicBezTo>
                    <a:pt x="7404" y="118"/>
                    <a:pt x="7108" y="1"/>
                    <a:pt x="6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27"/>
          <p:cNvSpPr/>
          <p:nvPr/>
        </p:nvSpPr>
        <p:spPr>
          <a:xfrm>
            <a:off x="2906447" y="0"/>
            <a:ext cx="502983" cy="511578"/>
          </a:xfrm>
          <a:custGeom>
            <a:avLst/>
            <a:gdLst/>
            <a:ahLst/>
            <a:cxnLst/>
            <a:rect l="l" t="t" r="r" b="b"/>
            <a:pathLst>
              <a:path w="19196" h="19524" extrusionOk="0">
                <a:moveTo>
                  <a:pt x="12499" y="1024"/>
                </a:moveTo>
                <a:cubicBezTo>
                  <a:pt x="12732" y="1024"/>
                  <a:pt x="12974" y="1075"/>
                  <a:pt x="13223" y="1189"/>
                </a:cubicBezTo>
                <a:cubicBezTo>
                  <a:pt x="14107" y="1593"/>
                  <a:pt x="14138" y="2592"/>
                  <a:pt x="14120" y="3366"/>
                </a:cubicBezTo>
                <a:cubicBezTo>
                  <a:pt x="14092" y="4961"/>
                  <a:pt x="13263" y="6638"/>
                  <a:pt x="12416" y="8028"/>
                </a:cubicBezTo>
                <a:cubicBezTo>
                  <a:pt x="12294" y="7891"/>
                  <a:pt x="12151" y="7777"/>
                  <a:pt x="12010" y="7672"/>
                </a:cubicBezTo>
                <a:cubicBezTo>
                  <a:pt x="12202" y="7139"/>
                  <a:pt x="12384" y="6606"/>
                  <a:pt x="12548" y="6064"/>
                </a:cubicBezTo>
                <a:cubicBezTo>
                  <a:pt x="12803" y="5216"/>
                  <a:pt x="13154" y="4350"/>
                  <a:pt x="13122" y="3458"/>
                </a:cubicBezTo>
                <a:cubicBezTo>
                  <a:pt x="13114" y="3245"/>
                  <a:pt x="12951" y="3122"/>
                  <a:pt x="12782" y="3122"/>
                </a:cubicBezTo>
                <a:cubicBezTo>
                  <a:pt x="12672" y="3122"/>
                  <a:pt x="12560" y="3173"/>
                  <a:pt x="12485" y="3284"/>
                </a:cubicBezTo>
                <a:cubicBezTo>
                  <a:pt x="12047" y="3931"/>
                  <a:pt x="11897" y="4705"/>
                  <a:pt x="11687" y="5453"/>
                </a:cubicBezTo>
                <a:cubicBezTo>
                  <a:pt x="11509" y="6068"/>
                  <a:pt x="11337" y="6688"/>
                  <a:pt x="11163" y="7307"/>
                </a:cubicBezTo>
                <a:cubicBezTo>
                  <a:pt x="11068" y="7289"/>
                  <a:pt x="10976" y="7271"/>
                  <a:pt x="10876" y="7266"/>
                </a:cubicBezTo>
                <a:cubicBezTo>
                  <a:pt x="10521" y="6182"/>
                  <a:pt x="10248" y="5088"/>
                  <a:pt x="10170" y="3936"/>
                </a:cubicBezTo>
                <a:cubicBezTo>
                  <a:pt x="10096" y="2813"/>
                  <a:pt x="11123" y="1024"/>
                  <a:pt x="12499" y="1024"/>
                </a:cubicBezTo>
                <a:close/>
                <a:moveTo>
                  <a:pt x="10931" y="8324"/>
                </a:moveTo>
                <a:cubicBezTo>
                  <a:pt x="10973" y="8519"/>
                  <a:pt x="11152" y="8629"/>
                  <a:pt x="11338" y="8629"/>
                </a:cubicBezTo>
                <a:cubicBezTo>
                  <a:pt x="11434" y="8629"/>
                  <a:pt x="11532" y="8599"/>
                  <a:pt x="11614" y="8537"/>
                </a:cubicBezTo>
                <a:cubicBezTo>
                  <a:pt x="11632" y="8551"/>
                  <a:pt x="11655" y="8564"/>
                  <a:pt x="11673" y="8579"/>
                </a:cubicBezTo>
                <a:cubicBezTo>
                  <a:pt x="12357" y="9111"/>
                  <a:pt x="12435" y="9882"/>
                  <a:pt x="12079" y="10633"/>
                </a:cubicBezTo>
                <a:cubicBezTo>
                  <a:pt x="11778" y="11268"/>
                  <a:pt x="11019" y="11764"/>
                  <a:pt x="10313" y="11764"/>
                </a:cubicBezTo>
                <a:cubicBezTo>
                  <a:pt x="9920" y="11764"/>
                  <a:pt x="9543" y="11610"/>
                  <a:pt x="9272" y="11239"/>
                </a:cubicBezTo>
                <a:cubicBezTo>
                  <a:pt x="8672" y="10410"/>
                  <a:pt x="8925" y="8330"/>
                  <a:pt x="10079" y="8330"/>
                </a:cubicBezTo>
                <a:cubicBezTo>
                  <a:pt x="10213" y="8330"/>
                  <a:pt x="10359" y="8358"/>
                  <a:pt x="10517" y="8419"/>
                </a:cubicBezTo>
                <a:cubicBezTo>
                  <a:pt x="10565" y="8438"/>
                  <a:pt x="10612" y="8447"/>
                  <a:pt x="10657" y="8447"/>
                </a:cubicBezTo>
                <a:cubicBezTo>
                  <a:pt x="10749" y="8447"/>
                  <a:pt x="10831" y="8410"/>
                  <a:pt x="10899" y="8351"/>
                </a:cubicBezTo>
                <a:cubicBezTo>
                  <a:pt x="10908" y="8341"/>
                  <a:pt x="10917" y="8333"/>
                  <a:pt x="10931" y="8324"/>
                </a:cubicBezTo>
                <a:close/>
                <a:moveTo>
                  <a:pt x="15541" y="8182"/>
                </a:moveTo>
                <a:cubicBezTo>
                  <a:pt x="15871" y="8182"/>
                  <a:pt x="16205" y="8215"/>
                  <a:pt x="16540" y="8282"/>
                </a:cubicBezTo>
                <a:cubicBezTo>
                  <a:pt x="18472" y="8669"/>
                  <a:pt x="18285" y="11048"/>
                  <a:pt x="16672" y="11700"/>
                </a:cubicBezTo>
                <a:cubicBezTo>
                  <a:pt x="16366" y="11823"/>
                  <a:pt x="16038" y="11884"/>
                  <a:pt x="15712" y="11884"/>
                </a:cubicBezTo>
                <a:cubicBezTo>
                  <a:pt x="14919" y="11884"/>
                  <a:pt x="14137" y="11523"/>
                  <a:pt x="13701" y="10825"/>
                </a:cubicBezTo>
                <a:cubicBezTo>
                  <a:pt x="13583" y="10658"/>
                  <a:pt x="13421" y="10589"/>
                  <a:pt x="13263" y="10589"/>
                </a:cubicBezTo>
                <a:cubicBezTo>
                  <a:pt x="13231" y="10589"/>
                  <a:pt x="13199" y="10592"/>
                  <a:pt x="13168" y="10597"/>
                </a:cubicBezTo>
                <a:cubicBezTo>
                  <a:pt x="13300" y="10068"/>
                  <a:pt x="13223" y="9481"/>
                  <a:pt x="12999" y="8947"/>
                </a:cubicBezTo>
                <a:cubicBezTo>
                  <a:pt x="13767" y="8434"/>
                  <a:pt x="14639" y="8182"/>
                  <a:pt x="15541" y="8182"/>
                </a:cubicBezTo>
                <a:close/>
                <a:moveTo>
                  <a:pt x="5909" y="3872"/>
                </a:moveTo>
                <a:cubicBezTo>
                  <a:pt x="7869" y="3872"/>
                  <a:pt x="8377" y="5875"/>
                  <a:pt x="8948" y="7344"/>
                </a:cubicBezTo>
                <a:cubicBezTo>
                  <a:pt x="8986" y="7439"/>
                  <a:pt x="9068" y="7498"/>
                  <a:pt x="9158" y="7521"/>
                </a:cubicBezTo>
                <a:cubicBezTo>
                  <a:pt x="8812" y="7708"/>
                  <a:pt x="8538" y="8032"/>
                  <a:pt x="8347" y="8428"/>
                </a:cubicBezTo>
                <a:cubicBezTo>
                  <a:pt x="7905" y="8041"/>
                  <a:pt x="7373" y="7727"/>
                  <a:pt x="6940" y="7367"/>
                </a:cubicBezTo>
                <a:cubicBezTo>
                  <a:pt x="6261" y="6806"/>
                  <a:pt x="5618" y="6213"/>
                  <a:pt x="4871" y="5744"/>
                </a:cubicBezTo>
                <a:cubicBezTo>
                  <a:pt x="4805" y="5703"/>
                  <a:pt x="4739" y="5686"/>
                  <a:pt x="4677" y="5686"/>
                </a:cubicBezTo>
                <a:cubicBezTo>
                  <a:pt x="4378" y="5686"/>
                  <a:pt x="4153" y="6094"/>
                  <a:pt x="4402" y="6350"/>
                </a:cubicBezTo>
                <a:cubicBezTo>
                  <a:pt x="4984" y="6957"/>
                  <a:pt x="5618" y="7504"/>
                  <a:pt x="6246" y="8059"/>
                </a:cubicBezTo>
                <a:cubicBezTo>
                  <a:pt x="6761" y="8515"/>
                  <a:pt x="7367" y="9157"/>
                  <a:pt x="8033" y="9454"/>
                </a:cubicBezTo>
                <a:cubicBezTo>
                  <a:pt x="7882" y="10442"/>
                  <a:pt x="8097" y="11540"/>
                  <a:pt x="8740" y="12179"/>
                </a:cubicBezTo>
                <a:cubicBezTo>
                  <a:pt x="8876" y="12315"/>
                  <a:pt x="9026" y="12425"/>
                  <a:pt x="9177" y="12511"/>
                </a:cubicBezTo>
                <a:lnTo>
                  <a:pt x="9177" y="12515"/>
                </a:lnTo>
                <a:cubicBezTo>
                  <a:pt x="9204" y="13445"/>
                  <a:pt x="9013" y="14183"/>
                  <a:pt x="8561" y="15007"/>
                </a:cubicBezTo>
                <a:cubicBezTo>
                  <a:pt x="5782" y="14743"/>
                  <a:pt x="4921" y="13851"/>
                  <a:pt x="5978" y="12333"/>
                </a:cubicBezTo>
                <a:cubicBezTo>
                  <a:pt x="6374" y="11723"/>
                  <a:pt x="6902" y="11294"/>
                  <a:pt x="7550" y="11043"/>
                </a:cubicBezTo>
                <a:cubicBezTo>
                  <a:pt x="8007" y="10823"/>
                  <a:pt x="7762" y="10091"/>
                  <a:pt x="7323" y="10091"/>
                </a:cubicBezTo>
                <a:cubicBezTo>
                  <a:pt x="7272" y="10091"/>
                  <a:pt x="7218" y="10101"/>
                  <a:pt x="7163" y="10123"/>
                </a:cubicBezTo>
                <a:cubicBezTo>
                  <a:pt x="6798" y="10266"/>
                  <a:pt x="6423" y="10332"/>
                  <a:pt x="6052" y="10332"/>
                </a:cubicBezTo>
                <a:cubicBezTo>
                  <a:pt x="3900" y="10332"/>
                  <a:pt x="1849" y="8116"/>
                  <a:pt x="2315" y="5913"/>
                </a:cubicBezTo>
                <a:cubicBezTo>
                  <a:pt x="2661" y="4305"/>
                  <a:pt x="4515" y="3885"/>
                  <a:pt x="5882" y="3872"/>
                </a:cubicBezTo>
                <a:cubicBezTo>
                  <a:pt x="5891" y="3872"/>
                  <a:pt x="5900" y="3872"/>
                  <a:pt x="5909" y="3872"/>
                </a:cubicBezTo>
                <a:close/>
                <a:moveTo>
                  <a:pt x="12817" y="11349"/>
                </a:moveTo>
                <a:cubicBezTo>
                  <a:pt x="12908" y="11517"/>
                  <a:pt x="13026" y="11672"/>
                  <a:pt x="13158" y="11818"/>
                </a:cubicBezTo>
                <a:cubicBezTo>
                  <a:pt x="13719" y="12675"/>
                  <a:pt x="14029" y="13687"/>
                  <a:pt x="14289" y="14671"/>
                </a:cubicBezTo>
                <a:cubicBezTo>
                  <a:pt x="14462" y="15313"/>
                  <a:pt x="14517" y="15969"/>
                  <a:pt x="14525" y="16629"/>
                </a:cubicBezTo>
                <a:cubicBezTo>
                  <a:pt x="14538" y="17635"/>
                  <a:pt x="13858" y="18405"/>
                  <a:pt x="13097" y="18405"/>
                </a:cubicBezTo>
                <a:cubicBezTo>
                  <a:pt x="12716" y="18405"/>
                  <a:pt x="12315" y="18212"/>
                  <a:pt x="11970" y="17760"/>
                </a:cubicBezTo>
                <a:cubicBezTo>
                  <a:pt x="10940" y="16402"/>
                  <a:pt x="10671" y="14461"/>
                  <a:pt x="10271" y="12797"/>
                </a:cubicBezTo>
                <a:cubicBezTo>
                  <a:pt x="10694" y="12789"/>
                  <a:pt x="11113" y="12665"/>
                  <a:pt x="11505" y="12469"/>
                </a:cubicBezTo>
                <a:cubicBezTo>
                  <a:pt x="11591" y="12980"/>
                  <a:pt x="11741" y="13481"/>
                  <a:pt x="11897" y="13973"/>
                </a:cubicBezTo>
                <a:cubicBezTo>
                  <a:pt x="12107" y="14648"/>
                  <a:pt x="12311" y="15322"/>
                  <a:pt x="12753" y="15878"/>
                </a:cubicBezTo>
                <a:cubicBezTo>
                  <a:pt x="12816" y="15958"/>
                  <a:pt x="12905" y="15992"/>
                  <a:pt x="12996" y="15992"/>
                </a:cubicBezTo>
                <a:cubicBezTo>
                  <a:pt x="13197" y="15992"/>
                  <a:pt x="13410" y="15827"/>
                  <a:pt x="13391" y="15613"/>
                </a:cubicBezTo>
                <a:cubicBezTo>
                  <a:pt x="13341" y="14948"/>
                  <a:pt x="13068" y="14338"/>
                  <a:pt x="12858" y="13709"/>
                </a:cubicBezTo>
                <a:cubicBezTo>
                  <a:pt x="12658" y="13121"/>
                  <a:pt x="12502" y="12520"/>
                  <a:pt x="12288" y="11937"/>
                </a:cubicBezTo>
                <a:cubicBezTo>
                  <a:pt x="12485" y="11759"/>
                  <a:pt x="12666" y="11563"/>
                  <a:pt x="12817" y="11349"/>
                </a:cubicBezTo>
                <a:close/>
                <a:moveTo>
                  <a:pt x="12499" y="1"/>
                </a:moveTo>
                <a:cubicBezTo>
                  <a:pt x="11503" y="1"/>
                  <a:pt x="10588" y="781"/>
                  <a:pt x="9964" y="1593"/>
                </a:cubicBezTo>
                <a:cubicBezTo>
                  <a:pt x="8694" y="3252"/>
                  <a:pt x="9232" y="5494"/>
                  <a:pt x="9901" y="7334"/>
                </a:cubicBezTo>
                <a:cubicBezTo>
                  <a:pt x="9737" y="7334"/>
                  <a:pt x="9582" y="7353"/>
                  <a:pt x="9441" y="7399"/>
                </a:cubicBezTo>
                <a:cubicBezTo>
                  <a:pt x="9459" y="7362"/>
                  <a:pt x="9472" y="7321"/>
                  <a:pt x="9472" y="7271"/>
                </a:cubicBezTo>
                <a:cubicBezTo>
                  <a:pt x="9464" y="5193"/>
                  <a:pt x="8679" y="3425"/>
                  <a:pt x="6530" y="2938"/>
                </a:cubicBezTo>
                <a:cubicBezTo>
                  <a:pt x="6213" y="2867"/>
                  <a:pt x="5883" y="2832"/>
                  <a:pt x="5549" y="2832"/>
                </a:cubicBezTo>
                <a:cubicBezTo>
                  <a:pt x="4123" y="2832"/>
                  <a:pt x="2635" y="3473"/>
                  <a:pt x="1859" y="4633"/>
                </a:cubicBezTo>
                <a:cubicBezTo>
                  <a:pt x="0" y="7403"/>
                  <a:pt x="2629" y="10966"/>
                  <a:pt x="5590" y="11321"/>
                </a:cubicBezTo>
                <a:cubicBezTo>
                  <a:pt x="4328" y="12780"/>
                  <a:pt x="3791" y="14999"/>
                  <a:pt x="5613" y="16288"/>
                </a:cubicBezTo>
                <a:cubicBezTo>
                  <a:pt x="6193" y="16700"/>
                  <a:pt x="6738" y="16878"/>
                  <a:pt x="7237" y="16878"/>
                </a:cubicBezTo>
                <a:cubicBezTo>
                  <a:pt x="8340" y="16878"/>
                  <a:pt x="9212" y="16006"/>
                  <a:pt x="9714" y="14880"/>
                </a:cubicBezTo>
                <a:cubicBezTo>
                  <a:pt x="10237" y="16970"/>
                  <a:pt x="11131" y="19524"/>
                  <a:pt x="12876" y="19524"/>
                </a:cubicBezTo>
                <a:cubicBezTo>
                  <a:pt x="13033" y="19524"/>
                  <a:pt x="13197" y="19503"/>
                  <a:pt x="13368" y="19459"/>
                </a:cubicBezTo>
                <a:cubicBezTo>
                  <a:pt x="16235" y="18725"/>
                  <a:pt x="15770" y="15272"/>
                  <a:pt x="14721" y="12743"/>
                </a:cubicBezTo>
                <a:lnTo>
                  <a:pt x="14721" y="12743"/>
                </a:lnTo>
                <a:cubicBezTo>
                  <a:pt x="15172" y="12881"/>
                  <a:pt x="15654" y="12953"/>
                  <a:pt x="16128" y="12953"/>
                </a:cubicBezTo>
                <a:cubicBezTo>
                  <a:pt x="17712" y="12953"/>
                  <a:pt x="19195" y="12151"/>
                  <a:pt x="19055" y="10369"/>
                </a:cubicBezTo>
                <a:cubicBezTo>
                  <a:pt x="18883" y="8213"/>
                  <a:pt x="17283" y="7247"/>
                  <a:pt x="15508" y="7247"/>
                </a:cubicBezTo>
                <a:cubicBezTo>
                  <a:pt x="14928" y="7247"/>
                  <a:pt x="14329" y="7350"/>
                  <a:pt x="13756" y="7549"/>
                </a:cubicBezTo>
                <a:cubicBezTo>
                  <a:pt x="14990" y="5221"/>
                  <a:pt x="15993" y="2022"/>
                  <a:pt x="13688" y="400"/>
                </a:cubicBezTo>
                <a:cubicBezTo>
                  <a:pt x="13288" y="119"/>
                  <a:pt x="12887" y="1"/>
                  <a:pt x="1249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60;p27"/>
          <p:cNvGrpSpPr/>
          <p:nvPr/>
        </p:nvGrpSpPr>
        <p:grpSpPr>
          <a:xfrm>
            <a:off x="1236096" y="3884822"/>
            <a:ext cx="995152" cy="889406"/>
            <a:chOff x="1493949" y="3269975"/>
            <a:chExt cx="1460667" cy="1305454"/>
          </a:xfrm>
        </p:grpSpPr>
        <p:sp>
          <p:nvSpPr>
            <p:cNvPr id="361" name="Google Shape;361;p27"/>
            <p:cNvSpPr/>
            <p:nvPr/>
          </p:nvSpPr>
          <p:spPr>
            <a:xfrm>
              <a:off x="1932461" y="3269975"/>
              <a:ext cx="1022155" cy="1305454"/>
            </a:xfrm>
            <a:custGeom>
              <a:avLst/>
              <a:gdLst/>
              <a:ahLst/>
              <a:cxnLst/>
              <a:rect l="l" t="t" r="r" b="b"/>
              <a:pathLst>
                <a:path w="44011" h="56209" extrusionOk="0">
                  <a:moveTo>
                    <a:pt x="16171" y="564"/>
                  </a:moveTo>
                  <a:cubicBezTo>
                    <a:pt x="16413" y="564"/>
                    <a:pt x="16598" y="586"/>
                    <a:pt x="16700" y="636"/>
                  </a:cubicBezTo>
                  <a:lnTo>
                    <a:pt x="16627" y="663"/>
                  </a:lnTo>
                  <a:cubicBezTo>
                    <a:pt x="16627" y="663"/>
                    <a:pt x="16814" y="1178"/>
                    <a:pt x="16868" y="1346"/>
                  </a:cubicBezTo>
                  <a:cubicBezTo>
                    <a:pt x="16458" y="1893"/>
                    <a:pt x="15743" y="2535"/>
                    <a:pt x="15410" y="2831"/>
                  </a:cubicBezTo>
                  <a:cubicBezTo>
                    <a:pt x="14749" y="3414"/>
                    <a:pt x="14030" y="3948"/>
                    <a:pt x="13273" y="4394"/>
                  </a:cubicBezTo>
                  <a:cubicBezTo>
                    <a:pt x="11633" y="5361"/>
                    <a:pt x="9792" y="6030"/>
                    <a:pt x="7969" y="6558"/>
                  </a:cubicBezTo>
                  <a:cubicBezTo>
                    <a:pt x="6412" y="7011"/>
                    <a:pt x="4786" y="7336"/>
                    <a:pt x="3158" y="7336"/>
                  </a:cubicBezTo>
                  <a:cubicBezTo>
                    <a:pt x="2819" y="7336"/>
                    <a:pt x="2480" y="7322"/>
                    <a:pt x="2142" y="7292"/>
                  </a:cubicBezTo>
                  <a:cubicBezTo>
                    <a:pt x="1887" y="7269"/>
                    <a:pt x="1212" y="7041"/>
                    <a:pt x="916" y="6823"/>
                  </a:cubicBezTo>
                  <a:cubicBezTo>
                    <a:pt x="880" y="6741"/>
                    <a:pt x="743" y="6394"/>
                    <a:pt x="739" y="6394"/>
                  </a:cubicBezTo>
                  <a:lnTo>
                    <a:pt x="689" y="6412"/>
                  </a:lnTo>
                  <a:lnTo>
                    <a:pt x="689" y="6412"/>
                  </a:lnTo>
                  <a:cubicBezTo>
                    <a:pt x="735" y="6394"/>
                    <a:pt x="1190" y="5943"/>
                    <a:pt x="1345" y="5816"/>
                  </a:cubicBezTo>
                  <a:cubicBezTo>
                    <a:pt x="1841" y="5382"/>
                    <a:pt x="2461" y="5146"/>
                    <a:pt x="3031" y="4827"/>
                  </a:cubicBezTo>
                  <a:cubicBezTo>
                    <a:pt x="5504" y="3441"/>
                    <a:pt x="8307" y="2449"/>
                    <a:pt x="10976" y="1500"/>
                  </a:cubicBezTo>
                  <a:cubicBezTo>
                    <a:pt x="11771" y="1219"/>
                    <a:pt x="14841" y="564"/>
                    <a:pt x="16171" y="564"/>
                  </a:cubicBezTo>
                  <a:close/>
                  <a:moveTo>
                    <a:pt x="17100" y="2043"/>
                  </a:moveTo>
                  <a:cubicBezTo>
                    <a:pt x="17278" y="2627"/>
                    <a:pt x="17451" y="3210"/>
                    <a:pt x="17702" y="3765"/>
                  </a:cubicBezTo>
                  <a:cubicBezTo>
                    <a:pt x="19037" y="6755"/>
                    <a:pt x="19939" y="9981"/>
                    <a:pt x="21037" y="13064"/>
                  </a:cubicBezTo>
                  <a:cubicBezTo>
                    <a:pt x="22094" y="16035"/>
                    <a:pt x="23092" y="19297"/>
                    <a:pt x="24855" y="21936"/>
                  </a:cubicBezTo>
                  <a:cubicBezTo>
                    <a:pt x="26395" y="24232"/>
                    <a:pt x="28842" y="25763"/>
                    <a:pt x="31057" y="27326"/>
                  </a:cubicBezTo>
                  <a:cubicBezTo>
                    <a:pt x="31480" y="27627"/>
                    <a:pt x="31890" y="27936"/>
                    <a:pt x="32296" y="28251"/>
                  </a:cubicBezTo>
                  <a:cubicBezTo>
                    <a:pt x="32244" y="28248"/>
                    <a:pt x="32191" y="28247"/>
                    <a:pt x="32139" y="28247"/>
                  </a:cubicBezTo>
                  <a:cubicBezTo>
                    <a:pt x="31450" y="28247"/>
                    <a:pt x="30721" y="28489"/>
                    <a:pt x="30090" y="28689"/>
                  </a:cubicBezTo>
                  <a:cubicBezTo>
                    <a:pt x="28956" y="29040"/>
                    <a:pt x="27854" y="29435"/>
                    <a:pt x="26696" y="29740"/>
                  </a:cubicBezTo>
                  <a:cubicBezTo>
                    <a:pt x="23611" y="30552"/>
                    <a:pt x="20522" y="31326"/>
                    <a:pt x="17501" y="32352"/>
                  </a:cubicBezTo>
                  <a:cubicBezTo>
                    <a:pt x="13624" y="33668"/>
                    <a:pt x="9920" y="35481"/>
                    <a:pt x="6926" y="38316"/>
                  </a:cubicBezTo>
                  <a:cubicBezTo>
                    <a:pt x="6976" y="37979"/>
                    <a:pt x="7027" y="37641"/>
                    <a:pt x="7077" y="37304"/>
                  </a:cubicBezTo>
                  <a:cubicBezTo>
                    <a:pt x="7505" y="34361"/>
                    <a:pt x="8125" y="31463"/>
                    <a:pt x="8625" y="28533"/>
                  </a:cubicBezTo>
                  <a:cubicBezTo>
                    <a:pt x="8821" y="27368"/>
                    <a:pt x="8926" y="26169"/>
                    <a:pt x="8735" y="24994"/>
                  </a:cubicBezTo>
                  <a:cubicBezTo>
                    <a:pt x="8520" y="23658"/>
                    <a:pt x="7847" y="22359"/>
                    <a:pt x="7277" y="21148"/>
                  </a:cubicBezTo>
                  <a:cubicBezTo>
                    <a:pt x="5997" y="18418"/>
                    <a:pt x="4981" y="15585"/>
                    <a:pt x="3714" y="12856"/>
                  </a:cubicBezTo>
                  <a:cubicBezTo>
                    <a:pt x="2926" y="11156"/>
                    <a:pt x="2110" y="9474"/>
                    <a:pt x="1331" y="7771"/>
                  </a:cubicBezTo>
                  <a:lnTo>
                    <a:pt x="1331" y="7771"/>
                  </a:lnTo>
                  <a:cubicBezTo>
                    <a:pt x="1677" y="7861"/>
                    <a:pt x="2051" y="7893"/>
                    <a:pt x="2352" y="7925"/>
                  </a:cubicBezTo>
                  <a:cubicBezTo>
                    <a:pt x="2694" y="7961"/>
                    <a:pt x="3038" y="7977"/>
                    <a:pt x="3383" y="7977"/>
                  </a:cubicBezTo>
                  <a:cubicBezTo>
                    <a:pt x="4172" y="7977"/>
                    <a:pt x="4965" y="7894"/>
                    <a:pt x="5742" y="7779"/>
                  </a:cubicBezTo>
                  <a:cubicBezTo>
                    <a:pt x="9933" y="7174"/>
                    <a:pt x="14307" y="5300"/>
                    <a:pt x="17100" y="2043"/>
                  </a:cubicBezTo>
                  <a:close/>
                  <a:moveTo>
                    <a:pt x="32147" y="28889"/>
                  </a:moveTo>
                  <a:cubicBezTo>
                    <a:pt x="32686" y="28889"/>
                    <a:pt x="33214" y="29028"/>
                    <a:pt x="32916" y="29599"/>
                  </a:cubicBezTo>
                  <a:cubicBezTo>
                    <a:pt x="32573" y="30260"/>
                    <a:pt x="31818" y="30766"/>
                    <a:pt x="31238" y="31195"/>
                  </a:cubicBezTo>
                  <a:cubicBezTo>
                    <a:pt x="27917" y="33691"/>
                    <a:pt x="24176" y="35067"/>
                    <a:pt x="20212" y="36229"/>
                  </a:cubicBezTo>
                  <a:cubicBezTo>
                    <a:pt x="17629" y="36990"/>
                    <a:pt x="14995" y="37573"/>
                    <a:pt x="12421" y="38370"/>
                  </a:cubicBezTo>
                  <a:cubicBezTo>
                    <a:pt x="11508" y="38652"/>
                    <a:pt x="10141" y="39112"/>
                    <a:pt x="8927" y="39112"/>
                  </a:cubicBezTo>
                  <a:cubicBezTo>
                    <a:pt x="8276" y="39112"/>
                    <a:pt x="7669" y="38979"/>
                    <a:pt x="7199" y="38617"/>
                  </a:cubicBezTo>
                  <a:cubicBezTo>
                    <a:pt x="11783" y="34320"/>
                    <a:pt x="18303" y="32511"/>
                    <a:pt x="24235" y="30971"/>
                  </a:cubicBezTo>
                  <a:cubicBezTo>
                    <a:pt x="25771" y="30575"/>
                    <a:pt x="27316" y="30201"/>
                    <a:pt x="28842" y="29763"/>
                  </a:cubicBezTo>
                  <a:cubicBezTo>
                    <a:pt x="29707" y="29513"/>
                    <a:pt x="30510" y="29135"/>
                    <a:pt x="31408" y="28962"/>
                  </a:cubicBezTo>
                  <a:cubicBezTo>
                    <a:pt x="31578" y="28927"/>
                    <a:pt x="31864" y="28889"/>
                    <a:pt x="32147" y="28889"/>
                  </a:cubicBezTo>
                  <a:close/>
                  <a:moveTo>
                    <a:pt x="33649" y="29353"/>
                  </a:moveTo>
                  <a:cubicBezTo>
                    <a:pt x="35271" y="30739"/>
                    <a:pt x="36770" y="32251"/>
                    <a:pt x="38165" y="33883"/>
                  </a:cubicBezTo>
                  <a:cubicBezTo>
                    <a:pt x="39162" y="35049"/>
                    <a:pt x="40078" y="36284"/>
                    <a:pt x="40943" y="37550"/>
                  </a:cubicBezTo>
                  <a:cubicBezTo>
                    <a:pt x="41782" y="38781"/>
                    <a:pt x="43436" y="40448"/>
                    <a:pt x="42703" y="42043"/>
                  </a:cubicBezTo>
                  <a:cubicBezTo>
                    <a:pt x="42064" y="43432"/>
                    <a:pt x="40707" y="44490"/>
                    <a:pt x="39536" y="45405"/>
                  </a:cubicBezTo>
                  <a:cubicBezTo>
                    <a:pt x="38209" y="46449"/>
                    <a:pt x="36888" y="47438"/>
                    <a:pt x="35417" y="48267"/>
                  </a:cubicBezTo>
                  <a:cubicBezTo>
                    <a:pt x="32332" y="50008"/>
                    <a:pt x="28920" y="51156"/>
                    <a:pt x="25593" y="52336"/>
                  </a:cubicBezTo>
                  <a:cubicBezTo>
                    <a:pt x="22359" y="53484"/>
                    <a:pt x="19064" y="54491"/>
                    <a:pt x="15670" y="55033"/>
                  </a:cubicBezTo>
                  <a:cubicBezTo>
                    <a:pt x="14440" y="55228"/>
                    <a:pt x="13126" y="55409"/>
                    <a:pt x="11827" y="55409"/>
                  </a:cubicBezTo>
                  <a:cubicBezTo>
                    <a:pt x="10508" y="55409"/>
                    <a:pt x="9205" y="55222"/>
                    <a:pt x="8024" y="54668"/>
                  </a:cubicBezTo>
                  <a:cubicBezTo>
                    <a:pt x="5099" y="53301"/>
                    <a:pt x="5349" y="49629"/>
                    <a:pt x="5705" y="46950"/>
                  </a:cubicBezTo>
                  <a:cubicBezTo>
                    <a:pt x="6065" y="44221"/>
                    <a:pt x="6457" y="41501"/>
                    <a:pt x="6858" y="38776"/>
                  </a:cubicBezTo>
                  <a:cubicBezTo>
                    <a:pt x="7393" y="39384"/>
                    <a:pt x="8213" y="39563"/>
                    <a:pt x="9047" y="39563"/>
                  </a:cubicBezTo>
                  <a:cubicBezTo>
                    <a:pt x="9476" y="39563"/>
                    <a:pt x="9908" y="39515"/>
                    <a:pt x="10307" y="39455"/>
                  </a:cubicBezTo>
                  <a:cubicBezTo>
                    <a:pt x="12366" y="39140"/>
                    <a:pt x="14421" y="38412"/>
                    <a:pt x="16435" y="37906"/>
                  </a:cubicBezTo>
                  <a:cubicBezTo>
                    <a:pt x="21024" y="36753"/>
                    <a:pt x="25593" y="35546"/>
                    <a:pt x="29658" y="33071"/>
                  </a:cubicBezTo>
                  <a:cubicBezTo>
                    <a:pt x="30952" y="32283"/>
                    <a:pt x="32419" y="31399"/>
                    <a:pt x="33334" y="30160"/>
                  </a:cubicBezTo>
                  <a:cubicBezTo>
                    <a:pt x="33544" y="29883"/>
                    <a:pt x="33644" y="29604"/>
                    <a:pt x="33649" y="29353"/>
                  </a:cubicBezTo>
                  <a:close/>
                  <a:moveTo>
                    <a:pt x="15612" y="0"/>
                  </a:moveTo>
                  <a:cubicBezTo>
                    <a:pt x="14212" y="0"/>
                    <a:pt x="12461" y="634"/>
                    <a:pt x="11670" y="886"/>
                  </a:cubicBezTo>
                  <a:cubicBezTo>
                    <a:pt x="10549" y="1246"/>
                    <a:pt x="9460" y="1687"/>
                    <a:pt x="8352" y="2098"/>
                  </a:cubicBezTo>
                  <a:cubicBezTo>
                    <a:pt x="6110" y="2918"/>
                    <a:pt x="3750" y="3515"/>
                    <a:pt x="1723" y="4814"/>
                  </a:cubicBezTo>
                  <a:cubicBezTo>
                    <a:pt x="1153" y="5178"/>
                    <a:pt x="1" y="6099"/>
                    <a:pt x="142" y="6613"/>
                  </a:cubicBezTo>
                  <a:lnTo>
                    <a:pt x="78" y="6636"/>
                  </a:lnTo>
                  <a:cubicBezTo>
                    <a:pt x="1258" y="9592"/>
                    <a:pt x="2056" y="11161"/>
                    <a:pt x="3040" y="13329"/>
                  </a:cubicBezTo>
                  <a:cubicBezTo>
                    <a:pt x="4384" y="16290"/>
                    <a:pt x="5591" y="19402"/>
                    <a:pt x="6926" y="22369"/>
                  </a:cubicBezTo>
                  <a:cubicBezTo>
                    <a:pt x="7587" y="23841"/>
                    <a:pt x="8056" y="25294"/>
                    <a:pt x="7952" y="26920"/>
                  </a:cubicBezTo>
                  <a:cubicBezTo>
                    <a:pt x="7851" y="28465"/>
                    <a:pt x="7460" y="30019"/>
                    <a:pt x="7168" y="31536"/>
                  </a:cubicBezTo>
                  <a:cubicBezTo>
                    <a:pt x="6539" y="34825"/>
                    <a:pt x="6020" y="38156"/>
                    <a:pt x="5546" y="41468"/>
                  </a:cubicBezTo>
                  <a:cubicBezTo>
                    <a:pt x="5122" y="44403"/>
                    <a:pt x="4484" y="47543"/>
                    <a:pt x="4676" y="50513"/>
                  </a:cubicBezTo>
                  <a:cubicBezTo>
                    <a:pt x="4821" y="52718"/>
                    <a:pt x="5869" y="54577"/>
                    <a:pt x="7901" y="55516"/>
                  </a:cubicBezTo>
                  <a:cubicBezTo>
                    <a:pt x="9047" y="56046"/>
                    <a:pt x="10312" y="56209"/>
                    <a:pt x="11584" y="56209"/>
                  </a:cubicBezTo>
                  <a:cubicBezTo>
                    <a:pt x="12585" y="56209"/>
                    <a:pt x="13590" y="56108"/>
                    <a:pt x="14545" y="56008"/>
                  </a:cubicBezTo>
                  <a:cubicBezTo>
                    <a:pt x="17775" y="55662"/>
                    <a:pt x="20937" y="54764"/>
                    <a:pt x="24012" y="53753"/>
                  </a:cubicBezTo>
                  <a:cubicBezTo>
                    <a:pt x="30277" y="51693"/>
                    <a:pt x="36460" y="49406"/>
                    <a:pt x="41427" y="44932"/>
                  </a:cubicBezTo>
                  <a:cubicBezTo>
                    <a:pt x="42288" y="44153"/>
                    <a:pt x="43076" y="43251"/>
                    <a:pt x="43559" y="42185"/>
                  </a:cubicBezTo>
                  <a:cubicBezTo>
                    <a:pt x="44010" y="41200"/>
                    <a:pt x="43563" y="40070"/>
                    <a:pt x="43076" y="39199"/>
                  </a:cubicBezTo>
                  <a:cubicBezTo>
                    <a:pt x="42365" y="37914"/>
                    <a:pt x="41376" y="36690"/>
                    <a:pt x="40506" y="35514"/>
                  </a:cubicBezTo>
                  <a:cubicBezTo>
                    <a:pt x="39572" y="34247"/>
                    <a:pt x="38552" y="33048"/>
                    <a:pt x="37477" y="31906"/>
                  </a:cubicBezTo>
                  <a:cubicBezTo>
                    <a:pt x="35349" y="29637"/>
                    <a:pt x="32947" y="27727"/>
                    <a:pt x="30405" y="25959"/>
                  </a:cubicBezTo>
                  <a:cubicBezTo>
                    <a:pt x="29280" y="25175"/>
                    <a:pt x="28168" y="24374"/>
                    <a:pt x="27143" y="23463"/>
                  </a:cubicBezTo>
                  <a:cubicBezTo>
                    <a:pt x="25831" y="22291"/>
                    <a:pt x="24973" y="20929"/>
                    <a:pt x="24250" y="19343"/>
                  </a:cubicBezTo>
                  <a:cubicBezTo>
                    <a:pt x="22818" y="16227"/>
                    <a:pt x="21743" y="12965"/>
                    <a:pt x="20599" y="9739"/>
                  </a:cubicBezTo>
                  <a:cubicBezTo>
                    <a:pt x="19634" y="7028"/>
                    <a:pt x="18553" y="4331"/>
                    <a:pt x="17684" y="1588"/>
                  </a:cubicBezTo>
                  <a:cubicBezTo>
                    <a:pt x="17665" y="1523"/>
                    <a:pt x="17643" y="1456"/>
                    <a:pt x="17620" y="1391"/>
                  </a:cubicBezTo>
                  <a:cubicBezTo>
                    <a:pt x="17634" y="1374"/>
                    <a:pt x="17647" y="1355"/>
                    <a:pt x="17661" y="1336"/>
                  </a:cubicBezTo>
                  <a:cubicBezTo>
                    <a:pt x="17725" y="1250"/>
                    <a:pt x="17725" y="1159"/>
                    <a:pt x="17674" y="1069"/>
                  </a:cubicBezTo>
                  <a:cubicBezTo>
                    <a:pt x="17606" y="945"/>
                    <a:pt x="17533" y="827"/>
                    <a:pt x="17456" y="708"/>
                  </a:cubicBezTo>
                  <a:cubicBezTo>
                    <a:pt x="17430" y="672"/>
                    <a:pt x="17393" y="656"/>
                    <a:pt x="17356" y="656"/>
                  </a:cubicBezTo>
                  <a:cubicBezTo>
                    <a:pt x="17347" y="656"/>
                    <a:pt x="17338" y="657"/>
                    <a:pt x="17329" y="658"/>
                  </a:cubicBezTo>
                  <a:cubicBezTo>
                    <a:pt x="16975" y="172"/>
                    <a:pt x="16341" y="0"/>
                    <a:pt x="15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2585896" y="4125793"/>
              <a:ext cx="159509" cy="135471"/>
            </a:xfrm>
            <a:custGeom>
              <a:avLst/>
              <a:gdLst/>
              <a:ahLst/>
              <a:cxnLst/>
              <a:rect l="l" t="t" r="r" b="b"/>
              <a:pathLst>
                <a:path w="6868" h="5833" extrusionOk="0">
                  <a:moveTo>
                    <a:pt x="3456" y="603"/>
                  </a:moveTo>
                  <a:cubicBezTo>
                    <a:pt x="4241" y="603"/>
                    <a:pt x="6178" y="1209"/>
                    <a:pt x="5801" y="2178"/>
                  </a:cubicBezTo>
                  <a:cubicBezTo>
                    <a:pt x="5742" y="2186"/>
                    <a:pt x="5687" y="2219"/>
                    <a:pt x="5669" y="2287"/>
                  </a:cubicBezTo>
                  <a:cubicBezTo>
                    <a:pt x="5542" y="2657"/>
                    <a:pt x="5546" y="2875"/>
                    <a:pt x="5582" y="3275"/>
                  </a:cubicBezTo>
                  <a:cubicBezTo>
                    <a:pt x="5669" y="4182"/>
                    <a:pt x="4676" y="4871"/>
                    <a:pt x="3969" y="5162"/>
                  </a:cubicBezTo>
                  <a:cubicBezTo>
                    <a:pt x="3757" y="5249"/>
                    <a:pt x="3543" y="5289"/>
                    <a:pt x="3331" y="5289"/>
                  </a:cubicBezTo>
                  <a:cubicBezTo>
                    <a:pt x="2194" y="5289"/>
                    <a:pt x="1142" y="4142"/>
                    <a:pt x="1004" y="3088"/>
                  </a:cubicBezTo>
                  <a:cubicBezTo>
                    <a:pt x="825" y="1708"/>
                    <a:pt x="2110" y="760"/>
                    <a:pt x="3322" y="611"/>
                  </a:cubicBezTo>
                  <a:cubicBezTo>
                    <a:pt x="3361" y="606"/>
                    <a:pt x="3406" y="603"/>
                    <a:pt x="3456" y="603"/>
                  </a:cubicBezTo>
                  <a:close/>
                  <a:moveTo>
                    <a:pt x="3518" y="1"/>
                  </a:moveTo>
                  <a:cubicBezTo>
                    <a:pt x="2153" y="1"/>
                    <a:pt x="904" y="990"/>
                    <a:pt x="506" y="2291"/>
                  </a:cubicBezTo>
                  <a:cubicBezTo>
                    <a:pt x="1" y="3982"/>
                    <a:pt x="1486" y="5527"/>
                    <a:pt x="3049" y="5800"/>
                  </a:cubicBezTo>
                  <a:cubicBezTo>
                    <a:pt x="3171" y="5822"/>
                    <a:pt x="3295" y="5832"/>
                    <a:pt x="3420" y="5832"/>
                  </a:cubicBezTo>
                  <a:cubicBezTo>
                    <a:pt x="4090" y="5832"/>
                    <a:pt x="4782" y="5536"/>
                    <a:pt x="5250" y="5075"/>
                  </a:cubicBezTo>
                  <a:cubicBezTo>
                    <a:pt x="6125" y="4209"/>
                    <a:pt x="6056" y="3499"/>
                    <a:pt x="6051" y="2356"/>
                  </a:cubicBezTo>
                  <a:cubicBezTo>
                    <a:pt x="6051" y="2350"/>
                    <a:pt x="6047" y="2346"/>
                    <a:pt x="6047" y="2342"/>
                  </a:cubicBezTo>
                  <a:cubicBezTo>
                    <a:pt x="6867" y="1303"/>
                    <a:pt x="5163" y="355"/>
                    <a:pt x="4274" y="104"/>
                  </a:cubicBezTo>
                  <a:cubicBezTo>
                    <a:pt x="4021" y="34"/>
                    <a:pt x="3768" y="1"/>
                    <a:pt x="3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2460388" y="4173032"/>
              <a:ext cx="58341" cy="47634"/>
            </a:xfrm>
            <a:custGeom>
              <a:avLst/>
              <a:gdLst/>
              <a:ahLst/>
              <a:cxnLst/>
              <a:rect l="l" t="t" r="r" b="b"/>
              <a:pathLst>
                <a:path w="2512" h="2051" extrusionOk="0">
                  <a:moveTo>
                    <a:pt x="1191" y="396"/>
                  </a:moveTo>
                  <a:cubicBezTo>
                    <a:pt x="1485" y="396"/>
                    <a:pt x="1817" y="565"/>
                    <a:pt x="1996" y="781"/>
                  </a:cubicBezTo>
                  <a:cubicBezTo>
                    <a:pt x="1973" y="808"/>
                    <a:pt x="1960" y="846"/>
                    <a:pt x="1960" y="882"/>
                  </a:cubicBezTo>
                  <a:cubicBezTo>
                    <a:pt x="1960" y="1146"/>
                    <a:pt x="2152" y="1146"/>
                    <a:pt x="1887" y="1351"/>
                  </a:cubicBezTo>
                  <a:cubicBezTo>
                    <a:pt x="1701" y="1498"/>
                    <a:pt x="1453" y="1585"/>
                    <a:pt x="1211" y="1585"/>
                  </a:cubicBezTo>
                  <a:cubicBezTo>
                    <a:pt x="1146" y="1585"/>
                    <a:pt x="1080" y="1579"/>
                    <a:pt x="1017" y="1565"/>
                  </a:cubicBezTo>
                  <a:cubicBezTo>
                    <a:pt x="630" y="1488"/>
                    <a:pt x="543" y="900"/>
                    <a:pt x="735" y="617"/>
                  </a:cubicBezTo>
                  <a:cubicBezTo>
                    <a:pt x="842" y="461"/>
                    <a:pt x="1009" y="396"/>
                    <a:pt x="1191" y="396"/>
                  </a:cubicBezTo>
                  <a:close/>
                  <a:moveTo>
                    <a:pt x="1202" y="1"/>
                  </a:moveTo>
                  <a:cubicBezTo>
                    <a:pt x="962" y="1"/>
                    <a:pt x="724" y="69"/>
                    <a:pt x="530" y="221"/>
                  </a:cubicBezTo>
                  <a:cubicBezTo>
                    <a:pt x="1" y="640"/>
                    <a:pt x="147" y="1601"/>
                    <a:pt x="698" y="1925"/>
                  </a:cubicBezTo>
                  <a:cubicBezTo>
                    <a:pt x="847" y="2013"/>
                    <a:pt x="1019" y="2051"/>
                    <a:pt x="1197" y="2051"/>
                  </a:cubicBezTo>
                  <a:cubicBezTo>
                    <a:pt x="1552" y="2051"/>
                    <a:pt x="1928" y="1901"/>
                    <a:pt x="2183" y="1706"/>
                  </a:cubicBezTo>
                  <a:cubicBezTo>
                    <a:pt x="2362" y="1574"/>
                    <a:pt x="2507" y="1378"/>
                    <a:pt x="2511" y="1146"/>
                  </a:cubicBezTo>
                  <a:cubicBezTo>
                    <a:pt x="2511" y="1014"/>
                    <a:pt x="2438" y="869"/>
                    <a:pt x="2324" y="787"/>
                  </a:cubicBezTo>
                  <a:cubicBezTo>
                    <a:pt x="2219" y="444"/>
                    <a:pt x="1992" y="198"/>
                    <a:pt x="1641" y="76"/>
                  </a:cubicBezTo>
                  <a:cubicBezTo>
                    <a:pt x="1500" y="27"/>
                    <a:pt x="1351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2282322" y="3854432"/>
              <a:ext cx="101772" cy="73136"/>
            </a:xfrm>
            <a:custGeom>
              <a:avLst/>
              <a:gdLst/>
              <a:ahLst/>
              <a:cxnLst/>
              <a:rect l="l" t="t" r="r" b="b"/>
              <a:pathLst>
                <a:path w="4382" h="3149" extrusionOk="0">
                  <a:moveTo>
                    <a:pt x="2237" y="348"/>
                  </a:moveTo>
                  <a:cubicBezTo>
                    <a:pt x="2493" y="348"/>
                    <a:pt x="2726" y="435"/>
                    <a:pt x="2861" y="657"/>
                  </a:cubicBezTo>
                  <a:cubicBezTo>
                    <a:pt x="2833" y="716"/>
                    <a:pt x="2829" y="794"/>
                    <a:pt x="2875" y="858"/>
                  </a:cubicBezTo>
                  <a:cubicBezTo>
                    <a:pt x="3184" y="1328"/>
                    <a:pt x="3098" y="1673"/>
                    <a:pt x="2711" y="2075"/>
                  </a:cubicBezTo>
                  <a:cubicBezTo>
                    <a:pt x="2453" y="2344"/>
                    <a:pt x="2038" y="2574"/>
                    <a:pt x="1644" y="2574"/>
                  </a:cubicBezTo>
                  <a:cubicBezTo>
                    <a:pt x="1530" y="2574"/>
                    <a:pt x="1418" y="2555"/>
                    <a:pt x="1312" y="2512"/>
                  </a:cubicBezTo>
                  <a:cubicBezTo>
                    <a:pt x="583" y="2224"/>
                    <a:pt x="701" y="1204"/>
                    <a:pt x="1180" y="762"/>
                  </a:cubicBezTo>
                  <a:cubicBezTo>
                    <a:pt x="1420" y="541"/>
                    <a:pt x="1855" y="348"/>
                    <a:pt x="2237" y="348"/>
                  </a:cubicBezTo>
                  <a:close/>
                  <a:moveTo>
                    <a:pt x="2259" y="0"/>
                  </a:moveTo>
                  <a:cubicBezTo>
                    <a:pt x="1882" y="0"/>
                    <a:pt x="1468" y="128"/>
                    <a:pt x="1189" y="279"/>
                  </a:cubicBezTo>
                  <a:cubicBezTo>
                    <a:pt x="219" y="803"/>
                    <a:pt x="0" y="1993"/>
                    <a:pt x="783" y="2790"/>
                  </a:cubicBezTo>
                  <a:cubicBezTo>
                    <a:pt x="1032" y="3043"/>
                    <a:pt x="1324" y="3149"/>
                    <a:pt x="1625" y="3149"/>
                  </a:cubicBezTo>
                  <a:cubicBezTo>
                    <a:pt x="2926" y="3149"/>
                    <a:pt x="4381" y="1166"/>
                    <a:pt x="3130" y="567"/>
                  </a:cubicBezTo>
                  <a:cubicBezTo>
                    <a:pt x="3024" y="147"/>
                    <a:pt x="2663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2438905" y="3849462"/>
              <a:ext cx="42688" cy="47216"/>
            </a:xfrm>
            <a:custGeom>
              <a:avLst/>
              <a:gdLst/>
              <a:ahLst/>
              <a:cxnLst/>
              <a:rect l="l" t="t" r="r" b="b"/>
              <a:pathLst>
                <a:path w="1838" h="2033" extrusionOk="0">
                  <a:moveTo>
                    <a:pt x="890" y="430"/>
                  </a:moveTo>
                  <a:lnTo>
                    <a:pt x="890" y="430"/>
                  </a:lnTo>
                  <a:cubicBezTo>
                    <a:pt x="835" y="503"/>
                    <a:pt x="854" y="617"/>
                    <a:pt x="917" y="671"/>
                  </a:cubicBezTo>
                  <a:cubicBezTo>
                    <a:pt x="1003" y="749"/>
                    <a:pt x="1113" y="789"/>
                    <a:pt x="1195" y="867"/>
                  </a:cubicBezTo>
                  <a:cubicBezTo>
                    <a:pt x="1236" y="903"/>
                    <a:pt x="1258" y="976"/>
                    <a:pt x="1268" y="1044"/>
                  </a:cubicBezTo>
                  <a:cubicBezTo>
                    <a:pt x="1281" y="1195"/>
                    <a:pt x="1176" y="1409"/>
                    <a:pt x="1081" y="1460"/>
                  </a:cubicBezTo>
                  <a:cubicBezTo>
                    <a:pt x="1037" y="1480"/>
                    <a:pt x="1008" y="1491"/>
                    <a:pt x="976" y="1491"/>
                  </a:cubicBezTo>
                  <a:cubicBezTo>
                    <a:pt x="952" y="1491"/>
                    <a:pt x="928" y="1485"/>
                    <a:pt x="894" y="1473"/>
                  </a:cubicBezTo>
                  <a:cubicBezTo>
                    <a:pt x="753" y="1418"/>
                    <a:pt x="608" y="1273"/>
                    <a:pt x="543" y="1140"/>
                  </a:cubicBezTo>
                  <a:cubicBezTo>
                    <a:pt x="461" y="968"/>
                    <a:pt x="465" y="762"/>
                    <a:pt x="575" y="602"/>
                  </a:cubicBezTo>
                  <a:cubicBezTo>
                    <a:pt x="652" y="489"/>
                    <a:pt x="766" y="443"/>
                    <a:pt x="890" y="430"/>
                  </a:cubicBezTo>
                  <a:close/>
                  <a:moveTo>
                    <a:pt x="839" y="1"/>
                  </a:moveTo>
                  <a:cubicBezTo>
                    <a:pt x="660" y="1"/>
                    <a:pt x="484" y="67"/>
                    <a:pt x="334" y="192"/>
                  </a:cubicBezTo>
                  <a:cubicBezTo>
                    <a:pt x="92" y="402"/>
                    <a:pt x="1" y="712"/>
                    <a:pt x="6" y="1027"/>
                  </a:cubicBezTo>
                  <a:cubicBezTo>
                    <a:pt x="18" y="1495"/>
                    <a:pt x="480" y="2033"/>
                    <a:pt x="979" y="2033"/>
                  </a:cubicBezTo>
                  <a:cubicBezTo>
                    <a:pt x="1024" y="2033"/>
                    <a:pt x="1068" y="2029"/>
                    <a:pt x="1113" y="2020"/>
                  </a:cubicBezTo>
                  <a:cubicBezTo>
                    <a:pt x="1550" y="1929"/>
                    <a:pt x="1824" y="1496"/>
                    <a:pt x="1832" y="1063"/>
                  </a:cubicBezTo>
                  <a:cubicBezTo>
                    <a:pt x="1838" y="730"/>
                    <a:pt x="1592" y="379"/>
                    <a:pt x="1277" y="325"/>
                  </a:cubicBezTo>
                  <a:cubicBezTo>
                    <a:pt x="1281" y="312"/>
                    <a:pt x="1291" y="302"/>
                    <a:pt x="1295" y="289"/>
                  </a:cubicBezTo>
                  <a:cubicBezTo>
                    <a:pt x="1318" y="207"/>
                    <a:pt x="1258" y="129"/>
                    <a:pt x="1195" y="93"/>
                  </a:cubicBezTo>
                  <a:cubicBezTo>
                    <a:pt x="1080" y="31"/>
                    <a:pt x="95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2153957" y="4282422"/>
              <a:ext cx="175511" cy="143693"/>
            </a:xfrm>
            <a:custGeom>
              <a:avLst/>
              <a:gdLst/>
              <a:ahLst/>
              <a:cxnLst/>
              <a:rect l="l" t="t" r="r" b="b"/>
              <a:pathLst>
                <a:path w="7557" h="6187" extrusionOk="0">
                  <a:moveTo>
                    <a:pt x="3496" y="495"/>
                  </a:moveTo>
                  <a:cubicBezTo>
                    <a:pt x="4911" y="495"/>
                    <a:pt x="6396" y="1998"/>
                    <a:pt x="6438" y="3435"/>
                  </a:cubicBezTo>
                  <a:cubicBezTo>
                    <a:pt x="6483" y="4823"/>
                    <a:pt x="4811" y="5431"/>
                    <a:pt x="3594" y="5431"/>
                  </a:cubicBezTo>
                  <a:cubicBezTo>
                    <a:pt x="3441" y="5431"/>
                    <a:pt x="3296" y="5422"/>
                    <a:pt x="3162" y="5403"/>
                  </a:cubicBezTo>
                  <a:cubicBezTo>
                    <a:pt x="2160" y="5262"/>
                    <a:pt x="1431" y="4377"/>
                    <a:pt x="1290" y="3416"/>
                  </a:cubicBezTo>
                  <a:cubicBezTo>
                    <a:pt x="1157" y="2518"/>
                    <a:pt x="2018" y="1999"/>
                    <a:pt x="2301" y="1257"/>
                  </a:cubicBezTo>
                  <a:cubicBezTo>
                    <a:pt x="2333" y="1161"/>
                    <a:pt x="2306" y="1052"/>
                    <a:pt x="2237" y="983"/>
                  </a:cubicBezTo>
                  <a:cubicBezTo>
                    <a:pt x="2619" y="642"/>
                    <a:pt x="3054" y="495"/>
                    <a:pt x="3496" y="495"/>
                  </a:cubicBezTo>
                  <a:close/>
                  <a:moveTo>
                    <a:pt x="3574" y="1"/>
                  </a:moveTo>
                  <a:cubicBezTo>
                    <a:pt x="2910" y="1"/>
                    <a:pt x="2287" y="297"/>
                    <a:pt x="1850" y="1015"/>
                  </a:cubicBezTo>
                  <a:cubicBezTo>
                    <a:pt x="0" y="2003"/>
                    <a:pt x="246" y="4815"/>
                    <a:pt x="2018" y="5786"/>
                  </a:cubicBezTo>
                  <a:cubicBezTo>
                    <a:pt x="2507" y="6055"/>
                    <a:pt x="3090" y="6186"/>
                    <a:pt x="3683" y="6186"/>
                  </a:cubicBezTo>
                  <a:cubicBezTo>
                    <a:pt x="5067" y="6186"/>
                    <a:pt x="6507" y="5472"/>
                    <a:pt x="6944" y="4136"/>
                  </a:cubicBezTo>
                  <a:cubicBezTo>
                    <a:pt x="7556" y="2263"/>
                    <a:pt x="5409" y="1"/>
                    <a:pt x="3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2584526" y="4296984"/>
              <a:ext cx="67631" cy="55972"/>
            </a:xfrm>
            <a:custGeom>
              <a:avLst/>
              <a:gdLst/>
              <a:ahLst/>
              <a:cxnLst/>
              <a:rect l="l" t="t" r="r" b="b"/>
              <a:pathLst>
                <a:path w="2912" h="2410" extrusionOk="0">
                  <a:moveTo>
                    <a:pt x="1452" y="457"/>
                  </a:moveTo>
                  <a:cubicBezTo>
                    <a:pt x="1588" y="457"/>
                    <a:pt x="1724" y="477"/>
                    <a:pt x="1841" y="507"/>
                  </a:cubicBezTo>
                  <a:cubicBezTo>
                    <a:pt x="2306" y="625"/>
                    <a:pt x="2552" y="1017"/>
                    <a:pt x="2533" y="1481"/>
                  </a:cubicBezTo>
                  <a:cubicBezTo>
                    <a:pt x="2533" y="1527"/>
                    <a:pt x="2548" y="1559"/>
                    <a:pt x="2575" y="1586"/>
                  </a:cubicBezTo>
                  <a:cubicBezTo>
                    <a:pt x="2452" y="1770"/>
                    <a:pt x="2314" y="1961"/>
                    <a:pt x="2078" y="1961"/>
                  </a:cubicBezTo>
                  <a:cubicBezTo>
                    <a:pt x="2068" y="1961"/>
                    <a:pt x="2057" y="1961"/>
                    <a:pt x="2047" y="1960"/>
                  </a:cubicBezTo>
                  <a:cubicBezTo>
                    <a:pt x="2008" y="1958"/>
                    <a:pt x="1969" y="1957"/>
                    <a:pt x="1930" y="1957"/>
                  </a:cubicBezTo>
                  <a:cubicBezTo>
                    <a:pt x="1805" y="1957"/>
                    <a:pt x="1682" y="1968"/>
                    <a:pt x="1557" y="1968"/>
                  </a:cubicBezTo>
                  <a:cubicBezTo>
                    <a:pt x="1460" y="1968"/>
                    <a:pt x="1363" y="1961"/>
                    <a:pt x="1263" y="1937"/>
                  </a:cubicBezTo>
                  <a:cubicBezTo>
                    <a:pt x="752" y="1819"/>
                    <a:pt x="483" y="1113"/>
                    <a:pt x="821" y="703"/>
                  </a:cubicBezTo>
                  <a:cubicBezTo>
                    <a:pt x="972" y="520"/>
                    <a:pt x="1213" y="457"/>
                    <a:pt x="1452" y="457"/>
                  </a:cubicBezTo>
                  <a:close/>
                  <a:moveTo>
                    <a:pt x="1499" y="1"/>
                  </a:moveTo>
                  <a:cubicBezTo>
                    <a:pt x="1055" y="1"/>
                    <a:pt x="603" y="173"/>
                    <a:pt x="379" y="562"/>
                  </a:cubicBezTo>
                  <a:cubicBezTo>
                    <a:pt x="1" y="1208"/>
                    <a:pt x="379" y="2060"/>
                    <a:pt x="1048" y="2316"/>
                  </a:cubicBezTo>
                  <a:cubicBezTo>
                    <a:pt x="1190" y="2369"/>
                    <a:pt x="1397" y="2410"/>
                    <a:pt x="1599" y="2410"/>
                  </a:cubicBezTo>
                  <a:cubicBezTo>
                    <a:pt x="1798" y="2410"/>
                    <a:pt x="1992" y="2370"/>
                    <a:pt x="2115" y="2261"/>
                  </a:cubicBezTo>
                  <a:cubicBezTo>
                    <a:pt x="2384" y="2019"/>
                    <a:pt x="2861" y="1869"/>
                    <a:pt x="2889" y="1450"/>
                  </a:cubicBezTo>
                  <a:cubicBezTo>
                    <a:pt x="2894" y="1422"/>
                    <a:pt x="2884" y="1399"/>
                    <a:pt x="2871" y="1382"/>
                  </a:cubicBezTo>
                  <a:cubicBezTo>
                    <a:pt x="2912" y="775"/>
                    <a:pt x="2594" y="261"/>
                    <a:pt x="1992" y="74"/>
                  </a:cubicBezTo>
                  <a:cubicBezTo>
                    <a:pt x="1838" y="26"/>
                    <a:pt x="1669" y="1"/>
                    <a:pt x="1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2404416" y="4334632"/>
              <a:ext cx="124811" cy="118773"/>
            </a:xfrm>
            <a:custGeom>
              <a:avLst/>
              <a:gdLst/>
              <a:ahLst/>
              <a:cxnLst/>
              <a:rect l="l" t="t" r="r" b="b"/>
              <a:pathLst>
                <a:path w="5374" h="5114" extrusionOk="0">
                  <a:moveTo>
                    <a:pt x="2766" y="387"/>
                  </a:moveTo>
                  <a:cubicBezTo>
                    <a:pt x="4096" y="387"/>
                    <a:pt x="4843" y="1754"/>
                    <a:pt x="4894" y="2968"/>
                  </a:cubicBezTo>
                  <a:cubicBezTo>
                    <a:pt x="4890" y="2977"/>
                    <a:pt x="4885" y="2981"/>
                    <a:pt x="4881" y="2996"/>
                  </a:cubicBezTo>
                  <a:cubicBezTo>
                    <a:pt x="4481" y="3898"/>
                    <a:pt x="3804" y="4667"/>
                    <a:pt x="2746" y="4667"/>
                  </a:cubicBezTo>
                  <a:cubicBezTo>
                    <a:pt x="2705" y="4667"/>
                    <a:pt x="2663" y="4665"/>
                    <a:pt x="2621" y="4663"/>
                  </a:cubicBezTo>
                  <a:cubicBezTo>
                    <a:pt x="1513" y="4600"/>
                    <a:pt x="629" y="3711"/>
                    <a:pt x="465" y="2640"/>
                  </a:cubicBezTo>
                  <a:cubicBezTo>
                    <a:pt x="278" y="1423"/>
                    <a:pt x="1436" y="539"/>
                    <a:pt x="2511" y="403"/>
                  </a:cubicBezTo>
                  <a:cubicBezTo>
                    <a:pt x="2599" y="392"/>
                    <a:pt x="2684" y="387"/>
                    <a:pt x="2766" y="387"/>
                  </a:cubicBezTo>
                  <a:close/>
                  <a:moveTo>
                    <a:pt x="2619" y="1"/>
                  </a:moveTo>
                  <a:cubicBezTo>
                    <a:pt x="1255" y="1"/>
                    <a:pt x="132" y="1152"/>
                    <a:pt x="70" y="2476"/>
                  </a:cubicBezTo>
                  <a:cubicBezTo>
                    <a:pt x="1" y="3824"/>
                    <a:pt x="1277" y="4977"/>
                    <a:pt x="2539" y="5105"/>
                  </a:cubicBezTo>
                  <a:cubicBezTo>
                    <a:pt x="2595" y="5111"/>
                    <a:pt x="2653" y="5113"/>
                    <a:pt x="2713" y="5113"/>
                  </a:cubicBezTo>
                  <a:cubicBezTo>
                    <a:pt x="3777" y="5113"/>
                    <a:pt x="5373" y="4249"/>
                    <a:pt x="5218" y="3055"/>
                  </a:cubicBezTo>
                  <a:cubicBezTo>
                    <a:pt x="5209" y="2987"/>
                    <a:pt x="5163" y="2936"/>
                    <a:pt x="5108" y="2913"/>
                  </a:cubicBezTo>
                  <a:cubicBezTo>
                    <a:pt x="5090" y="1391"/>
                    <a:pt x="4316" y="34"/>
                    <a:pt x="2667" y="1"/>
                  </a:cubicBezTo>
                  <a:cubicBezTo>
                    <a:pt x="2651" y="1"/>
                    <a:pt x="2635" y="1"/>
                    <a:pt x="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2291844" y="4224197"/>
              <a:ext cx="43733" cy="43338"/>
            </a:xfrm>
            <a:custGeom>
              <a:avLst/>
              <a:gdLst/>
              <a:ahLst/>
              <a:cxnLst/>
              <a:rect l="l" t="t" r="r" b="b"/>
              <a:pathLst>
                <a:path w="1883" h="1866" extrusionOk="0">
                  <a:moveTo>
                    <a:pt x="853" y="420"/>
                  </a:moveTo>
                  <a:cubicBezTo>
                    <a:pt x="930" y="420"/>
                    <a:pt x="1010" y="443"/>
                    <a:pt x="1089" y="483"/>
                  </a:cubicBezTo>
                  <a:cubicBezTo>
                    <a:pt x="1430" y="651"/>
                    <a:pt x="1426" y="1039"/>
                    <a:pt x="1285" y="1330"/>
                  </a:cubicBezTo>
                  <a:cubicBezTo>
                    <a:pt x="1209" y="1482"/>
                    <a:pt x="1071" y="1542"/>
                    <a:pt x="925" y="1542"/>
                  </a:cubicBezTo>
                  <a:cubicBezTo>
                    <a:pt x="801" y="1542"/>
                    <a:pt x="671" y="1498"/>
                    <a:pt x="570" y="1431"/>
                  </a:cubicBezTo>
                  <a:cubicBezTo>
                    <a:pt x="360" y="1294"/>
                    <a:pt x="259" y="1103"/>
                    <a:pt x="287" y="893"/>
                  </a:cubicBezTo>
                  <a:cubicBezTo>
                    <a:pt x="378" y="779"/>
                    <a:pt x="474" y="674"/>
                    <a:pt x="564" y="565"/>
                  </a:cubicBezTo>
                  <a:cubicBezTo>
                    <a:pt x="649" y="463"/>
                    <a:pt x="748" y="420"/>
                    <a:pt x="853" y="420"/>
                  </a:cubicBezTo>
                  <a:close/>
                  <a:moveTo>
                    <a:pt x="832" y="0"/>
                  </a:moveTo>
                  <a:cubicBezTo>
                    <a:pt x="714" y="0"/>
                    <a:pt x="595" y="28"/>
                    <a:pt x="482" y="87"/>
                  </a:cubicBezTo>
                  <a:cubicBezTo>
                    <a:pt x="91" y="296"/>
                    <a:pt x="146" y="643"/>
                    <a:pt x="18" y="1011"/>
                  </a:cubicBezTo>
                  <a:cubicBezTo>
                    <a:pt x="0" y="1061"/>
                    <a:pt x="27" y="1103"/>
                    <a:pt x="68" y="1112"/>
                  </a:cubicBezTo>
                  <a:cubicBezTo>
                    <a:pt x="86" y="1335"/>
                    <a:pt x="205" y="1545"/>
                    <a:pt x="410" y="1695"/>
                  </a:cubicBezTo>
                  <a:cubicBezTo>
                    <a:pt x="569" y="1807"/>
                    <a:pt x="753" y="1866"/>
                    <a:pt x="934" y="1866"/>
                  </a:cubicBezTo>
                  <a:cubicBezTo>
                    <a:pt x="1184" y="1866"/>
                    <a:pt x="1425" y="1753"/>
                    <a:pt x="1576" y="1517"/>
                  </a:cubicBezTo>
                  <a:cubicBezTo>
                    <a:pt x="1882" y="1053"/>
                    <a:pt x="1777" y="460"/>
                    <a:pt x="1302" y="146"/>
                  </a:cubicBezTo>
                  <a:cubicBezTo>
                    <a:pt x="1159" y="53"/>
                    <a:pt x="996" y="0"/>
                    <a:pt x="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2102537" y="4426278"/>
              <a:ext cx="79151" cy="77200"/>
            </a:xfrm>
            <a:custGeom>
              <a:avLst/>
              <a:gdLst/>
              <a:ahLst/>
              <a:cxnLst/>
              <a:rect l="l" t="t" r="r" b="b"/>
              <a:pathLst>
                <a:path w="3408" h="3324" extrusionOk="0">
                  <a:moveTo>
                    <a:pt x="1528" y="446"/>
                  </a:moveTo>
                  <a:cubicBezTo>
                    <a:pt x="1676" y="446"/>
                    <a:pt x="1836" y="498"/>
                    <a:pt x="2009" y="617"/>
                  </a:cubicBezTo>
                  <a:cubicBezTo>
                    <a:pt x="2492" y="954"/>
                    <a:pt x="2802" y="1596"/>
                    <a:pt x="2665" y="2179"/>
                  </a:cubicBezTo>
                  <a:cubicBezTo>
                    <a:pt x="2556" y="2663"/>
                    <a:pt x="2156" y="2896"/>
                    <a:pt x="1739" y="2896"/>
                  </a:cubicBezTo>
                  <a:cubicBezTo>
                    <a:pt x="1477" y="2896"/>
                    <a:pt x="1208" y="2803"/>
                    <a:pt x="1002" y="2622"/>
                  </a:cubicBezTo>
                  <a:cubicBezTo>
                    <a:pt x="528" y="2202"/>
                    <a:pt x="355" y="1327"/>
                    <a:pt x="861" y="858"/>
                  </a:cubicBezTo>
                  <a:cubicBezTo>
                    <a:pt x="879" y="840"/>
                    <a:pt x="888" y="818"/>
                    <a:pt x="884" y="795"/>
                  </a:cubicBezTo>
                  <a:cubicBezTo>
                    <a:pt x="1073" y="585"/>
                    <a:pt x="1285" y="446"/>
                    <a:pt x="1528" y="446"/>
                  </a:cubicBezTo>
                  <a:close/>
                  <a:moveTo>
                    <a:pt x="1514" y="0"/>
                  </a:moveTo>
                  <a:cubicBezTo>
                    <a:pt x="1042" y="0"/>
                    <a:pt x="632" y="319"/>
                    <a:pt x="537" y="894"/>
                  </a:cubicBezTo>
                  <a:cubicBezTo>
                    <a:pt x="0" y="1451"/>
                    <a:pt x="91" y="2303"/>
                    <a:pt x="674" y="2881"/>
                  </a:cubicBezTo>
                  <a:cubicBezTo>
                    <a:pt x="975" y="3181"/>
                    <a:pt x="1343" y="3324"/>
                    <a:pt x="1704" y="3324"/>
                  </a:cubicBezTo>
                  <a:cubicBezTo>
                    <a:pt x="2206" y="3324"/>
                    <a:pt x="2696" y="3049"/>
                    <a:pt x="2984" y="2535"/>
                  </a:cubicBezTo>
                  <a:cubicBezTo>
                    <a:pt x="3407" y="1765"/>
                    <a:pt x="2915" y="772"/>
                    <a:pt x="2287" y="284"/>
                  </a:cubicBezTo>
                  <a:cubicBezTo>
                    <a:pt x="2037" y="92"/>
                    <a:pt x="1767" y="0"/>
                    <a:pt x="1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2518172" y="4232860"/>
              <a:ext cx="42269" cy="39088"/>
            </a:xfrm>
            <a:custGeom>
              <a:avLst/>
              <a:gdLst/>
              <a:ahLst/>
              <a:cxnLst/>
              <a:rect l="l" t="t" r="r" b="b"/>
              <a:pathLst>
                <a:path w="1820" h="1683" extrusionOk="0">
                  <a:moveTo>
                    <a:pt x="860" y="421"/>
                  </a:moveTo>
                  <a:cubicBezTo>
                    <a:pt x="948" y="421"/>
                    <a:pt x="1036" y="446"/>
                    <a:pt x="1098" y="488"/>
                  </a:cubicBezTo>
                  <a:cubicBezTo>
                    <a:pt x="1327" y="644"/>
                    <a:pt x="1413" y="1099"/>
                    <a:pt x="1199" y="1294"/>
                  </a:cubicBezTo>
                  <a:cubicBezTo>
                    <a:pt x="1120" y="1367"/>
                    <a:pt x="1034" y="1397"/>
                    <a:pt x="947" y="1397"/>
                  </a:cubicBezTo>
                  <a:cubicBezTo>
                    <a:pt x="799" y="1397"/>
                    <a:pt x="648" y="1309"/>
                    <a:pt x="524" y="1195"/>
                  </a:cubicBezTo>
                  <a:lnTo>
                    <a:pt x="524" y="1190"/>
                  </a:lnTo>
                  <a:cubicBezTo>
                    <a:pt x="557" y="962"/>
                    <a:pt x="442" y="707"/>
                    <a:pt x="621" y="511"/>
                  </a:cubicBezTo>
                  <a:cubicBezTo>
                    <a:pt x="679" y="448"/>
                    <a:pt x="769" y="421"/>
                    <a:pt x="860" y="421"/>
                  </a:cubicBezTo>
                  <a:close/>
                  <a:moveTo>
                    <a:pt x="867" y="0"/>
                  </a:moveTo>
                  <a:cubicBezTo>
                    <a:pt x="707" y="0"/>
                    <a:pt x="547" y="46"/>
                    <a:pt x="406" y="137"/>
                  </a:cubicBezTo>
                  <a:cubicBezTo>
                    <a:pt x="78" y="352"/>
                    <a:pt x="1" y="903"/>
                    <a:pt x="292" y="1163"/>
                  </a:cubicBezTo>
                  <a:cubicBezTo>
                    <a:pt x="464" y="1443"/>
                    <a:pt x="758" y="1682"/>
                    <a:pt x="1077" y="1682"/>
                  </a:cubicBezTo>
                  <a:cubicBezTo>
                    <a:pt x="1147" y="1682"/>
                    <a:pt x="1218" y="1671"/>
                    <a:pt x="1290" y="1645"/>
                  </a:cubicBezTo>
                  <a:cubicBezTo>
                    <a:pt x="1819" y="1458"/>
                    <a:pt x="1796" y="629"/>
                    <a:pt x="1487" y="278"/>
                  </a:cubicBezTo>
                  <a:cubicBezTo>
                    <a:pt x="1322" y="94"/>
                    <a:pt x="1096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2790903" y="4160305"/>
              <a:ext cx="102631" cy="83540"/>
            </a:xfrm>
            <a:custGeom>
              <a:avLst/>
              <a:gdLst/>
              <a:ahLst/>
              <a:cxnLst/>
              <a:rect l="l" t="t" r="r" b="b"/>
              <a:pathLst>
                <a:path w="4419" h="3597" extrusionOk="0">
                  <a:moveTo>
                    <a:pt x="2246" y="503"/>
                  </a:moveTo>
                  <a:cubicBezTo>
                    <a:pt x="2318" y="503"/>
                    <a:pt x="2392" y="511"/>
                    <a:pt x="2469" y="528"/>
                  </a:cubicBezTo>
                  <a:cubicBezTo>
                    <a:pt x="3230" y="692"/>
                    <a:pt x="3631" y="1608"/>
                    <a:pt x="3476" y="2309"/>
                  </a:cubicBezTo>
                  <a:cubicBezTo>
                    <a:pt x="3380" y="2729"/>
                    <a:pt x="2975" y="2965"/>
                    <a:pt x="2574" y="3030"/>
                  </a:cubicBezTo>
                  <a:cubicBezTo>
                    <a:pt x="2530" y="3036"/>
                    <a:pt x="2487" y="3039"/>
                    <a:pt x="2444" y="3039"/>
                  </a:cubicBezTo>
                  <a:cubicBezTo>
                    <a:pt x="2046" y="3039"/>
                    <a:pt x="1669" y="2773"/>
                    <a:pt x="1352" y="2559"/>
                  </a:cubicBezTo>
                  <a:cubicBezTo>
                    <a:pt x="1328" y="2546"/>
                    <a:pt x="1304" y="2540"/>
                    <a:pt x="1280" y="2540"/>
                  </a:cubicBezTo>
                  <a:cubicBezTo>
                    <a:pt x="1272" y="2540"/>
                    <a:pt x="1265" y="2541"/>
                    <a:pt x="1257" y="2542"/>
                  </a:cubicBezTo>
                  <a:cubicBezTo>
                    <a:pt x="822" y="1789"/>
                    <a:pt x="1323" y="503"/>
                    <a:pt x="2246" y="503"/>
                  </a:cubicBezTo>
                  <a:close/>
                  <a:moveTo>
                    <a:pt x="2271" y="1"/>
                  </a:moveTo>
                  <a:cubicBezTo>
                    <a:pt x="920" y="1"/>
                    <a:pt x="1" y="2159"/>
                    <a:pt x="1207" y="2915"/>
                  </a:cubicBezTo>
                  <a:cubicBezTo>
                    <a:pt x="1360" y="3397"/>
                    <a:pt x="1797" y="3597"/>
                    <a:pt x="2279" y="3597"/>
                  </a:cubicBezTo>
                  <a:cubicBezTo>
                    <a:pt x="2845" y="3597"/>
                    <a:pt x="3472" y="3322"/>
                    <a:pt x="3772" y="2906"/>
                  </a:cubicBezTo>
                  <a:cubicBezTo>
                    <a:pt x="4419" y="2008"/>
                    <a:pt x="3872" y="733"/>
                    <a:pt x="3011" y="218"/>
                  </a:cubicBezTo>
                  <a:cubicBezTo>
                    <a:pt x="2757" y="67"/>
                    <a:pt x="2508" y="1"/>
                    <a:pt x="2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2228649" y="3507752"/>
              <a:ext cx="65471" cy="68096"/>
            </a:xfrm>
            <a:custGeom>
              <a:avLst/>
              <a:gdLst/>
              <a:ahLst/>
              <a:cxnLst/>
              <a:rect l="l" t="t" r="r" b="b"/>
              <a:pathLst>
                <a:path w="2819" h="2932" extrusionOk="0">
                  <a:moveTo>
                    <a:pt x="1245" y="421"/>
                  </a:moveTo>
                  <a:cubicBezTo>
                    <a:pt x="1523" y="662"/>
                    <a:pt x="1809" y="877"/>
                    <a:pt x="2023" y="1213"/>
                  </a:cubicBezTo>
                  <a:cubicBezTo>
                    <a:pt x="2284" y="1629"/>
                    <a:pt x="2479" y="2298"/>
                    <a:pt x="1882" y="2494"/>
                  </a:cubicBezTo>
                  <a:cubicBezTo>
                    <a:pt x="1718" y="2549"/>
                    <a:pt x="1571" y="2573"/>
                    <a:pt x="1439" y="2573"/>
                  </a:cubicBezTo>
                  <a:cubicBezTo>
                    <a:pt x="230" y="2573"/>
                    <a:pt x="322" y="507"/>
                    <a:pt x="1100" y="507"/>
                  </a:cubicBezTo>
                  <a:cubicBezTo>
                    <a:pt x="1109" y="507"/>
                    <a:pt x="1117" y="508"/>
                    <a:pt x="1126" y="508"/>
                  </a:cubicBezTo>
                  <a:cubicBezTo>
                    <a:pt x="1180" y="508"/>
                    <a:pt x="1231" y="471"/>
                    <a:pt x="1245" y="421"/>
                  </a:cubicBezTo>
                  <a:close/>
                  <a:moveTo>
                    <a:pt x="1111" y="1"/>
                  </a:moveTo>
                  <a:cubicBezTo>
                    <a:pt x="1083" y="1"/>
                    <a:pt x="1054" y="3"/>
                    <a:pt x="1026" y="6"/>
                  </a:cubicBezTo>
                  <a:cubicBezTo>
                    <a:pt x="944" y="20"/>
                    <a:pt x="921" y="111"/>
                    <a:pt x="976" y="166"/>
                  </a:cubicBezTo>
                  <a:cubicBezTo>
                    <a:pt x="994" y="189"/>
                    <a:pt x="1016" y="207"/>
                    <a:pt x="1035" y="225"/>
                  </a:cubicBezTo>
                  <a:cubicBezTo>
                    <a:pt x="988" y="208"/>
                    <a:pt x="942" y="200"/>
                    <a:pt x="898" y="200"/>
                  </a:cubicBezTo>
                  <a:cubicBezTo>
                    <a:pt x="469" y="200"/>
                    <a:pt x="186" y="946"/>
                    <a:pt x="133" y="1310"/>
                  </a:cubicBezTo>
                  <a:cubicBezTo>
                    <a:pt x="0" y="2193"/>
                    <a:pt x="515" y="2918"/>
                    <a:pt x="1422" y="2931"/>
                  </a:cubicBezTo>
                  <a:cubicBezTo>
                    <a:pt x="1431" y="2931"/>
                    <a:pt x="1440" y="2932"/>
                    <a:pt x="1448" y="2932"/>
                  </a:cubicBezTo>
                  <a:cubicBezTo>
                    <a:pt x="2281" y="2932"/>
                    <a:pt x="2818" y="2467"/>
                    <a:pt x="2616" y="1606"/>
                  </a:cubicBezTo>
                  <a:cubicBezTo>
                    <a:pt x="2476" y="1019"/>
                    <a:pt x="1795" y="1"/>
                    <a:pt x="1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1493949" y="3391209"/>
              <a:ext cx="552639" cy="550781"/>
            </a:xfrm>
            <a:custGeom>
              <a:avLst/>
              <a:gdLst/>
              <a:ahLst/>
              <a:cxnLst/>
              <a:rect l="l" t="t" r="r" b="b"/>
              <a:pathLst>
                <a:path w="23795" h="23715" extrusionOk="0">
                  <a:moveTo>
                    <a:pt x="6879" y="732"/>
                  </a:moveTo>
                  <a:cubicBezTo>
                    <a:pt x="8833" y="732"/>
                    <a:pt x="10890" y="1391"/>
                    <a:pt x="12348" y="2267"/>
                  </a:cubicBezTo>
                  <a:cubicBezTo>
                    <a:pt x="15747" y="4313"/>
                    <a:pt x="17952" y="8027"/>
                    <a:pt x="19437" y="11581"/>
                  </a:cubicBezTo>
                  <a:cubicBezTo>
                    <a:pt x="20868" y="15003"/>
                    <a:pt x="22781" y="18807"/>
                    <a:pt x="23155" y="22552"/>
                  </a:cubicBezTo>
                  <a:cubicBezTo>
                    <a:pt x="21214" y="20070"/>
                    <a:pt x="17145" y="18825"/>
                    <a:pt x="14449" y="17746"/>
                  </a:cubicBezTo>
                  <a:cubicBezTo>
                    <a:pt x="10279" y="16079"/>
                    <a:pt x="5117" y="14552"/>
                    <a:pt x="2315" y="10784"/>
                  </a:cubicBezTo>
                  <a:cubicBezTo>
                    <a:pt x="766" y="8697"/>
                    <a:pt x="702" y="5821"/>
                    <a:pt x="1819" y="3530"/>
                  </a:cubicBezTo>
                  <a:cubicBezTo>
                    <a:pt x="2819" y="1485"/>
                    <a:pt x="4790" y="732"/>
                    <a:pt x="6879" y="732"/>
                  </a:cubicBezTo>
                  <a:close/>
                  <a:moveTo>
                    <a:pt x="7161" y="1"/>
                  </a:moveTo>
                  <a:cubicBezTo>
                    <a:pt x="3648" y="1"/>
                    <a:pt x="536" y="1949"/>
                    <a:pt x="282" y="6496"/>
                  </a:cubicBezTo>
                  <a:cubicBezTo>
                    <a:pt x="0" y="11540"/>
                    <a:pt x="4771" y="14397"/>
                    <a:pt x="8753" y="16220"/>
                  </a:cubicBezTo>
                  <a:cubicBezTo>
                    <a:pt x="13856" y="18556"/>
                    <a:pt x="18895" y="20079"/>
                    <a:pt x="23301" y="23651"/>
                  </a:cubicBezTo>
                  <a:cubicBezTo>
                    <a:pt x="23355" y="23695"/>
                    <a:pt x="23416" y="23714"/>
                    <a:pt x="23474" y="23714"/>
                  </a:cubicBezTo>
                  <a:cubicBezTo>
                    <a:pt x="23646" y="23714"/>
                    <a:pt x="23794" y="23548"/>
                    <a:pt x="23689" y="23355"/>
                  </a:cubicBezTo>
                  <a:cubicBezTo>
                    <a:pt x="23670" y="23313"/>
                    <a:pt x="23643" y="23277"/>
                    <a:pt x="23620" y="23236"/>
                  </a:cubicBezTo>
                  <a:cubicBezTo>
                    <a:pt x="23702" y="23200"/>
                    <a:pt x="23761" y="23122"/>
                    <a:pt x="23757" y="22999"/>
                  </a:cubicBezTo>
                  <a:cubicBezTo>
                    <a:pt x="23616" y="19017"/>
                    <a:pt x="21706" y="15007"/>
                    <a:pt x="20249" y="11358"/>
                  </a:cubicBezTo>
                  <a:cubicBezTo>
                    <a:pt x="18882" y="7941"/>
                    <a:pt x="16863" y="4591"/>
                    <a:pt x="13892" y="2328"/>
                  </a:cubicBezTo>
                  <a:cubicBezTo>
                    <a:pt x="11937" y="838"/>
                    <a:pt x="9463" y="1"/>
                    <a:pt x="7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27"/>
          <p:cNvGrpSpPr/>
          <p:nvPr/>
        </p:nvGrpSpPr>
        <p:grpSpPr>
          <a:xfrm>
            <a:off x="2211581" y="4171425"/>
            <a:ext cx="1091990" cy="864329"/>
            <a:chOff x="5920959" y="2440517"/>
            <a:chExt cx="1379472" cy="1091875"/>
          </a:xfrm>
        </p:grpSpPr>
        <p:sp>
          <p:nvSpPr>
            <p:cNvPr id="376" name="Google Shape;376;p27"/>
            <p:cNvSpPr/>
            <p:nvPr/>
          </p:nvSpPr>
          <p:spPr>
            <a:xfrm>
              <a:off x="5920959" y="2683681"/>
              <a:ext cx="1379472" cy="848711"/>
            </a:xfrm>
            <a:custGeom>
              <a:avLst/>
              <a:gdLst/>
              <a:ahLst/>
              <a:cxnLst/>
              <a:rect l="l" t="t" r="r" b="b"/>
              <a:pathLst>
                <a:path w="59396" h="36543" extrusionOk="0">
                  <a:moveTo>
                    <a:pt x="29641" y="1071"/>
                  </a:moveTo>
                  <a:cubicBezTo>
                    <a:pt x="30173" y="1071"/>
                    <a:pt x="30706" y="1088"/>
                    <a:pt x="31238" y="1120"/>
                  </a:cubicBezTo>
                  <a:cubicBezTo>
                    <a:pt x="32655" y="1211"/>
                    <a:pt x="34053" y="1457"/>
                    <a:pt x="35416" y="1835"/>
                  </a:cubicBezTo>
                  <a:cubicBezTo>
                    <a:pt x="35357" y="1986"/>
                    <a:pt x="35302" y="2136"/>
                    <a:pt x="35247" y="2291"/>
                  </a:cubicBezTo>
                  <a:cubicBezTo>
                    <a:pt x="35143" y="2592"/>
                    <a:pt x="34892" y="3185"/>
                    <a:pt x="35293" y="3380"/>
                  </a:cubicBezTo>
                  <a:cubicBezTo>
                    <a:pt x="35357" y="3412"/>
                    <a:pt x="35416" y="3425"/>
                    <a:pt x="35471" y="3425"/>
                  </a:cubicBezTo>
                  <a:cubicBezTo>
                    <a:pt x="35796" y="3425"/>
                    <a:pt x="35980" y="2944"/>
                    <a:pt x="36059" y="2683"/>
                  </a:cubicBezTo>
                  <a:cubicBezTo>
                    <a:pt x="36122" y="2483"/>
                    <a:pt x="36145" y="2264"/>
                    <a:pt x="36173" y="2058"/>
                  </a:cubicBezTo>
                  <a:cubicBezTo>
                    <a:pt x="38383" y="2752"/>
                    <a:pt x="40492" y="3791"/>
                    <a:pt x="42437" y="5080"/>
                  </a:cubicBezTo>
                  <a:cubicBezTo>
                    <a:pt x="42273" y="5257"/>
                    <a:pt x="42132" y="5454"/>
                    <a:pt x="41991" y="5645"/>
                  </a:cubicBezTo>
                  <a:cubicBezTo>
                    <a:pt x="41745" y="5963"/>
                    <a:pt x="41435" y="6323"/>
                    <a:pt x="41481" y="6747"/>
                  </a:cubicBezTo>
                  <a:cubicBezTo>
                    <a:pt x="41493" y="6858"/>
                    <a:pt x="41581" y="6935"/>
                    <a:pt x="41690" y="6935"/>
                  </a:cubicBezTo>
                  <a:cubicBezTo>
                    <a:pt x="41693" y="6935"/>
                    <a:pt x="41696" y="6935"/>
                    <a:pt x="41699" y="6934"/>
                  </a:cubicBezTo>
                  <a:cubicBezTo>
                    <a:pt x="42145" y="6916"/>
                    <a:pt x="42387" y="6542"/>
                    <a:pt x="42637" y="6214"/>
                  </a:cubicBezTo>
                  <a:cubicBezTo>
                    <a:pt x="42797" y="6005"/>
                    <a:pt x="42961" y="5776"/>
                    <a:pt x="43107" y="5540"/>
                  </a:cubicBezTo>
                  <a:cubicBezTo>
                    <a:pt x="44574" y="6575"/>
                    <a:pt x="45941" y="7750"/>
                    <a:pt x="47176" y="9025"/>
                  </a:cubicBezTo>
                  <a:cubicBezTo>
                    <a:pt x="47367" y="9226"/>
                    <a:pt x="47558" y="9431"/>
                    <a:pt x="47741" y="9641"/>
                  </a:cubicBezTo>
                  <a:cubicBezTo>
                    <a:pt x="47636" y="9732"/>
                    <a:pt x="47535" y="9822"/>
                    <a:pt x="47436" y="9914"/>
                  </a:cubicBezTo>
                  <a:cubicBezTo>
                    <a:pt x="47180" y="10156"/>
                    <a:pt x="46916" y="10333"/>
                    <a:pt x="46721" y="10634"/>
                  </a:cubicBezTo>
                  <a:cubicBezTo>
                    <a:pt x="46652" y="10739"/>
                    <a:pt x="46743" y="10884"/>
                    <a:pt x="46852" y="10903"/>
                  </a:cubicBezTo>
                  <a:cubicBezTo>
                    <a:pt x="46907" y="10912"/>
                    <a:pt x="46962" y="10917"/>
                    <a:pt x="47015" y="10917"/>
                  </a:cubicBezTo>
                  <a:cubicBezTo>
                    <a:pt x="47484" y="10917"/>
                    <a:pt x="47907" y="10578"/>
                    <a:pt x="48197" y="10173"/>
                  </a:cubicBezTo>
                  <a:cubicBezTo>
                    <a:pt x="49377" y="11599"/>
                    <a:pt x="50365" y="13190"/>
                    <a:pt x="51204" y="14848"/>
                  </a:cubicBezTo>
                  <a:cubicBezTo>
                    <a:pt x="50903" y="14980"/>
                    <a:pt x="50607" y="15126"/>
                    <a:pt x="50306" y="15249"/>
                  </a:cubicBezTo>
                  <a:cubicBezTo>
                    <a:pt x="49892" y="15418"/>
                    <a:pt x="49327" y="15546"/>
                    <a:pt x="49058" y="15929"/>
                  </a:cubicBezTo>
                  <a:cubicBezTo>
                    <a:pt x="48948" y="16078"/>
                    <a:pt x="49012" y="16247"/>
                    <a:pt x="49185" y="16307"/>
                  </a:cubicBezTo>
                  <a:cubicBezTo>
                    <a:pt x="49281" y="16338"/>
                    <a:pt x="49380" y="16351"/>
                    <a:pt x="49480" y="16351"/>
                  </a:cubicBezTo>
                  <a:cubicBezTo>
                    <a:pt x="49852" y="16351"/>
                    <a:pt x="50243" y="16170"/>
                    <a:pt x="50570" y="16034"/>
                  </a:cubicBezTo>
                  <a:cubicBezTo>
                    <a:pt x="50889" y="15906"/>
                    <a:pt x="51240" y="15727"/>
                    <a:pt x="51527" y="15500"/>
                  </a:cubicBezTo>
                  <a:cubicBezTo>
                    <a:pt x="51823" y="16120"/>
                    <a:pt x="52096" y="16749"/>
                    <a:pt x="52352" y="17382"/>
                  </a:cubicBezTo>
                  <a:cubicBezTo>
                    <a:pt x="52767" y="18406"/>
                    <a:pt x="52981" y="19468"/>
                    <a:pt x="53081" y="20544"/>
                  </a:cubicBezTo>
                  <a:cubicBezTo>
                    <a:pt x="52866" y="20566"/>
                    <a:pt x="52657" y="20616"/>
                    <a:pt x="52456" y="20667"/>
                  </a:cubicBezTo>
                  <a:cubicBezTo>
                    <a:pt x="51905" y="20803"/>
                    <a:pt x="51390" y="21009"/>
                    <a:pt x="50958" y="21382"/>
                  </a:cubicBezTo>
                  <a:cubicBezTo>
                    <a:pt x="50826" y="21496"/>
                    <a:pt x="50812" y="21779"/>
                    <a:pt x="51040" y="21802"/>
                  </a:cubicBezTo>
                  <a:cubicBezTo>
                    <a:pt x="51127" y="21809"/>
                    <a:pt x="51213" y="21813"/>
                    <a:pt x="51299" y="21813"/>
                  </a:cubicBezTo>
                  <a:cubicBezTo>
                    <a:pt x="51695" y="21813"/>
                    <a:pt x="52080" y="21739"/>
                    <a:pt x="52462" y="21624"/>
                  </a:cubicBezTo>
                  <a:cubicBezTo>
                    <a:pt x="52680" y="21560"/>
                    <a:pt x="52908" y="21514"/>
                    <a:pt x="53135" y="21451"/>
                  </a:cubicBezTo>
                  <a:lnTo>
                    <a:pt x="53135" y="21451"/>
                  </a:lnTo>
                  <a:cubicBezTo>
                    <a:pt x="53194" y="23100"/>
                    <a:pt x="53030" y="24776"/>
                    <a:pt x="52912" y="26412"/>
                  </a:cubicBezTo>
                  <a:cubicBezTo>
                    <a:pt x="52716" y="26549"/>
                    <a:pt x="52790" y="26836"/>
                    <a:pt x="52962" y="26946"/>
                  </a:cubicBezTo>
                  <a:cubicBezTo>
                    <a:pt x="53065" y="27141"/>
                    <a:pt x="53280" y="27252"/>
                    <a:pt x="53480" y="27252"/>
                  </a:cubicBezTo>
                  <a:cubicBezTo>
                    <a:pt x="53677" y="27252"/>
                    <a:pt x="53861" y="27144"/>
                    <a:pt x="53911" y="26900"/>
                  </a:cubicBezTo>
                  <a:cubicBezTo>
                    <a:pt x="54529" y="26954"/>
                    <a:pt x="55291" y="27182"/>
                    <a:pt x="55715" y="27223"/>
                  </a:cubicBezTo>
                  <a:cubicBezTo>
                    <a:pt x="55997" y="27249"/>
                    <a:pt x="56277" y="27261"/>
                    <a:pt x="56556" y="27261"/>
                  </a:cubicBezTo>
                  <a:cubicBezTo>
                    <a:pt x="57089" y="27261"/>
                    <a:pt x="57617" y="27216"/>
                    <a:pt x="58148" y="27133"/>
                  </a:cubicBezTo>
                  <a:lnTo>
                    <a:pt x="58148" y="27133"/>
                  </a:lnTo>
                  <a:cubicBezTo>
                    <a:pt x="58193" y="27684"/>
                    <a:pt x="57988" y="28235"/>
                    <a:pt x="57915" y="28777"/>
                  </a:cubicBezTo>
                  <a:cubicBezTo>
                    <a:pt x="57829" y="29442"/>
                    <a:pt x="57787" y="30113"/>
                    <a:pt x="57747" y="30782"/>
                  </a:cubicBezTo>
                  <a:cubicBezTo>
                    <a:pt x="57656" y="32372"/>
                    <a:pt x="57496" y="33980"/>
                    <a:pt x="57273" y="35561"/>
                  </a:cubicBezTo>
                  <a:cubicBezTo>
                    <a:pt x="57017" y="35577"/>
                    <a:pt x="56761" y="35584"/>
                    <a:pt x="56504" y="35584"/>
                  </a:cubicBezTo>
                  <a:cubicBezTo>
                    <a:pt x="55557" y="35584"/>
                    <a:pt x="54603" y="35488"/>
                    <a:pt x="53650" y="35370"/>
                  </a:cubicBezTo>
                  <a:cubicBezTo>
                    <a:pt x="53829" y="35046"/>
                    <a:pt x="53865" y="34600"/>
                    <a:pt x="53905" y="34268"/>
                  </a:cubicBezTo>
                  <a:cubicBezTo>
                    <a:pt x="53997" y="33520"/>
                    <a:pt x="53928" y="32777"/>
                    <a:pt x="53955" y="32031"/>
                  </a:cubicBezTo>
                  <a:cubicBezTo>
                    <a:pt x="53961" y="31923"/>
                    <a:pt x="53860" y="31859"/>
                    <a:pt x="53763" y="31859"/>
                  </a:cubicBezTo>
                  <a:cubicBezTo>
                    <a:pt x="53695" y="31859"/>
                    <a:pt x="53629" y="31890"/>
                    <a:pt x="53604" y="31962"/>
                  </a:cubicBezTo>
                  <a:cubicBezTo>
                    <a:pt x="53381" y="32605"/>
                    <a:pt x="53200" y="33233"/>
                    <a:pt x="53058" y="33903"/>
                  </a:cubicBezTo>
                  <a:cubicBezTo>
                    <a:pt x="52981" y="34295"/>
                    <a:pt x="52762" y="34815"/>
                    <a:pt x="52794" y="35256"/>
                  </a:cubicBezTo>
                  <a:cubicBezTo>
                    <a:pt x="52088" y="35160"/>
                    <a:pt x="51386" y="35061"/>
                    <a:pt x="50693" y="34987"/>
                  </a:cubicBezTo>
                  <a:cubicBezTo>
                    <a:pt x="49842" y="34897"/>
                    <a:pt x="48990" y="34787"/>
                    <a:pt x="48137" y="34672"/>
                  </a:cubicBezTo>
                  <a:cubicBezTo>
                    <a:pt x="48115" y="34518"/>
                    <a:pt x="48060" y="34367"/>
                    <a:pt x="48042" y="34208"/>
                  </a:cubicBezTo>
                  <a:cubicBezTo>
                    <a:pt x="48006" y="33885"/>
                    <a:pt x="48000" y="33561"/>
                    <a:pt x="48006" y="33233"/>
                  </a:cubicBezTo>
                  <a:cubicBezTo>
                    <a:pt x="48019" y="32668"/>
                    <a:pt x="48055" y="32113"/>
                    <a:pt x="48042" y="31547"/>
                  </a:cubicBezTo>
                  <a:cubicBezTo>
                    <a:pt x="48036" y="31365"/>
                    <a:pt x="47868" y="31253"/>
                    <a:pt x="47706" y="31253"/>
                  </a:cubicBezTo>
                  <a:cubicBezTo>
                    <a:pt x="47594" y="31253"/>
                    <a:pt x="47484" y="31307"/>
                    <a:pt x="47436" y="31429"/>
                  </a:cubicBezTo>
                  <a:cubicBezTo>
                    <a:pt x="47199" y="32035"/>
                    <a:pt x="47085" y="32659"/>
                    <a:pt x="47043" y="33306"/>
                  </a:cubicBezTo>
                  <a:cubicBezTo>
                    <a:pt x="47026" y="33625"/>
                    <a:pt x="46980" y="34113"/>
                    <a:pt x="47062" y="34527"/>
                  </a:cubicBezTo>
                  <a:cubicBezTo>
                    <a:pt x="45714" y="34336"/>
                    <a:pt x="44374" y="34131"/>
                    <a:pt x="43030" y="33926"/>
                  </a:cubicBezTo>
                  <a:cubicBezTo>
                    <a:pt x="42797" y="33890"/>
                    <a:pt x="42560" y="33858"/>
                    <a:pt x="42328" y="33825"/>
                  </a:cubicBezTo>
                  <a:cubicBezTo>
                    <a:pt x="42109" y="33557"/>
                    <a:pt x="41977" y="33292"/>
                    <a:pt x="41909" y="32882"/>
                  </a:cubicBezTo>
                  <a:cubicBezTo>
                    <a:pt x="41827" y="32349"/>
                    <a:pt x="41794" y="31789"/>
                    <a:pt x="41899" y="31261"/>
                  </a:cubicBezTo>
                  <a:cubicBezTo>
                    <a:pt x="41946" y="31025"/>
                    <a:pt x="41772" y="30891"/>
                    <a:pt x="41592" y="30891"/>
                  </a:cubicBezTo>
                  <a:cubicBezTo>
                    <a:pt x="41455" y="30891"/>
                    <a:pt x="41315" y="30968"/>
                    <a:pt x="41266" y="31137"/>
                  </a:cubicBezTo>
                  <a:cubicBezTo>
                    <a:pt x="41056" y="31884"/>
                    <a:pt x="41029" y="32664"/>
                    <a:pt x="41184" y="33425"/>
                  </a:cubicBezTo>
                  <a:cubicBezTo>
                    <a:pt x="41203" y="33502"/>
                    <a:pt x="41226" y="33584"/>
                    <a:pt x="41257" y="33671"/>
                  </a:cubicBezTo>
                  <a:cubicBezTo>
                    <a:pt x="40072" y="33507"/>
                    <a:pt x="38888" y="33356"/>
                    <a:pt x="37704" y="33219"/>
                  </a:cubicBezTo>
                  <a:cubicBezTo>
                    <a:pt x="37694" y="33196"/>
                    <a:pt x="37685" y="33179"/>
                    <a:pt x="37672" y="33156"/>
                  </a:cubicBezTo>
                  <a:cubicBezTo>
                    <a:pt x="37471" y="32805"/>
                    <a:pt x="37384" y="32472"/>
                    <a:pt x="37366" y="32067"/>
                  </a:cubicBezTo>
                  <a:cubicBezTo>
                    <a:pt x="37344" y="31702"/>
                    <a:pt x="37412" y="31356"/>
                    <a:pt x="37420" y="30992"/>
                  </a:cubicBezTo>
                  <a:cubicBezTo>
                    <a:pt x="37424" y="30833"/>
                    <a:pt x="37266" y="30722"/>
                    <a:pt x="37117" y="30722"/>
                  </a:cubicBezTo>
                  <a:cubicBezTo>
                    <a:pt x="37039" y="30722"/>
                    <a:pt x="36964" y="30753"/>
                    <a:pt x="36915" y="30823"/>
                  </a:cubicBezTo>
                  <a:cubicBezTo>
                    <a:pt x="36496" y="31419"/>
                    <a:pt x="36446" y="32390"/>
                    <a:pt x="36732" y="33120"/>
                  </a:cubicBezTo>
                  <a:cubicBezTo>
                    <a:pt x="35239" y="32960"/>
                    <a:pt x="33748" y="32813"/>
                    <a:pt x="32253" y="32687"/>
                  </a:cubicBezTo>
                  <a:cubicBezTo>
                    <a:pt x="32226" y="32618"/>
                    <a:pt x="32190" y="32550"/>
                    <a:pt x="32154" y="32491"/>
                  </a:cubicBezTo>
                  <a:cubicBezTo>
                    <a:pt x="31999" y="32245"/>
                    <a:pt x="31889" y="32008"/>
                    <a:pt x="31807" y="31730"/>
                  </a:cubicBezTo>
                  <a:cubicBezTo>
                    <a:pt x="31657" y="31246"/>
                    <a:pt x="31767" y="30782"/>
                    <a:pt x="31744" y="30294"/>
                  </a:cubicBezTo>
                  <a:cubicBezTo>
                    <a:pt x="31735" y="30131"/>
                    <a:pt x="31603" y="30041"/>
                    <a:pt x="31466" y="30041"/>
                  </a:cubicBezTo>
                  <a:cubicBezTo>
                    <a:pt x="31389" y="30041"/>
                    <a:pt x="31311" y="30069"/>
                    <a:pt x="31252" y="30130"/>
                  </a:cubicBezTo>
                  <a:cubicBezTo>
                    <a:pt x="30701" y="30691"/>
                    <a:pt x="30750" y="31812"/>
                    <a:pt x="31147" y="32590"/>
                  </a:cubicBezTo>
                  <a:cubicBezTo>
                    <a:pt x="29826" y="32485"/>
                    <a:pt x="28499" y="32390"/>
                    <a:pt x="27169" y="32294"/>
                  </a:cubicBezTo>
                  <a:cubicBezTo>
                    <a:pt x="26964" y="31611"/>
                    <a:pt x="26895" y="30918"/>
                    <a:pt x="27069" y="30185"/>
                  </a:cubicBezTo>
                  <a:cubicBezTo>
                    <a:pt x="27112" y="30007"/>
                    <a:pt x="26964" y="29887"/>
                    <a:pt x="26813" y="29887"/>
                  </a:cubicBezTo>
                  <a:cubicBezTo>
                    <a:pt x="26744" y="29887"/>
                    <a:pt x="26674" y="29913"/>
                    <a:pt x="26622" y="29970"/>
                  </a:cubicBezTo>
                  <a:cubicBezTo>
                    <a:pt x="26171" y="30454"/>
                    <a:pt x="25957" y="31442"/>
                    <a:pt x="26135" y="32222"/>
                  </a:cubicBezTo>
                  <a:cubicBezTo>
                    <a:pt x="24868" y="32126"/>
                    <a:pt x="23602" y="32026"/>
                    <a:pt x="22335" y="31907"/>
                  </a:cubicBezTo>
                  <a:cubicBezTo>
                    <a:pt x="22184" y="31561"/>
                    <a:pt x="22066" y="31265"/>
                    <a:pt x="22056" y="30836"/>
                  </a:cubicBezTo>
                  <a:cubicBezTo>
                    <a:pt x="22052" y="30372"/>
                    <a:pt x="22089" y="29894"/>
                    <a:pt x="22220" y="29442"/>
                  </a:cubicBezTo>
                  <a:cubicBezTo>
                    <a:pt x="22283" y="29235"/>
                    <a:pt x="22110" y="29104"/>
                    <a:pt x="21935" y="29104"/>
                  </a:cubicBezTo>
                  <a:cubicBezTo>
                    <a:pt x="21829" y="29104"/>
                    <a:pt x="21722" y="29152"/>
                    <a:pt x="21665" y="29260"/>
                  </a:cubicBezTo>
                  <a:cubicBezTo>
                    <a:pt x="21328" y="29907"/>
                    <a:pt x="21032" y="31000"/>
                    <a:pt x="21278" y="31816"/>
                  </a:cubicBezTo>
                  <a:cubicBezTo>
                    <a:pt x="19556" y="31657"/>
                    <a:pt x="17833" y="31479"/>
                    <a:pt x="16111" y="31301"/>
                  </a:cubicBezTo>
                  <a:cubicBezTo>
                    <a:pt x="16092" y="31228"/>
                    <a:pt x="16075" y="31151"/>
                    <a:pt x="16052" y="31078"/>
                  </a:cubicBezTo>
                  <a:cubicBezTo>
                    <a:pt x="15993" y="30836"/>
                    <a:pt x="16010" y="30567"/>
                    <a:pt x="16006" y="30321"/>
                  </a:cubicBezTo>
                  <a:cubicBezTo>
                    <a:pt x="15993" y="29880"/>
                    <a:pt x="15983" y="29383"/>
                    <a:pt x="16107" y="28954"/>
                  </a:cubicBezTo>
                  <a:cubicBezTo>
                    <a:pt x="16149" y="28800"/>
                    <a:pt x="16005" y="28690"/>
                    <a:pt x="15869" y="28690"/>
                  </a:cubicBezTo>
                  <a:cubicBezTo>
                    <a:pt x="15789" y="28690"/>
                    <a:pt x="15712" y="28728"/>
                    <a:pt x="15678" y="28818"/>
                  </a:cubicBezTo>
                  <a:cubicBezTo>
                    <a:pt x="15482" y="29337"/>
                    <a:pt x="15295" y="29829"/>
                    <a:pt x="15236" y="30390"/>
                  </a:cubicBezTo>
                  <a:cubicBezTo>
                    <a:pt x="15213" y="30626"/>
                    <a:pt x="15209" y="30933"/>
                    <a:pt x="15263" y="31215"/>
                  </a:cubicBezTo>
                  <a:cubicBezTo>
                    <a:pt x="13718" y="31055"/>
                    <a:pt x="12174" y="30891"/>
                    <a:pt x="10635" y="30731"/>
                  </a:cubicBezTo>
                  <a:cubicBezTo>
                    <a:pt x="10479" y="30718"/>
                    <a:pt x="10328" y="30700"/>
                    <a:pt x="10174" y="30681"/>
                  </a:cubicBezTo>
                  <a:cubicBezTo>
                    <a:pt x="10010" y="29821"/>
                    <a:pt x="10307" y="29055"/>
                    <a:pt x="10370" y="28176"/>
                  </a:cubicBezTo>
                  <a:cubicBezTo>
                    <a:pt x="10383" y="28016"/>
                    <a:pt x="10232" y="27847"/>
                    <a:pt x="10084" y="27847"/>
                  </a:cubicBezTo>
                  <a:cubicBezTo>
                    <a:pt x="10021" y="27847"/>
                    <a:pt x="9959" y="27878"/>
                    <a:pt x="9910" y="27953"/>
                  </a:cubicBezTo>
                  <a:cubicBezTo>
                    <a:pt x="9500" y="28554"/>
                    <a:pt x="9098" y="29716"/>
                    <a:pt x="9268" y="30586"/>
                  </a:cubicBezTo>
                  <a:cubicBezTo>
                    <a:pt x="7887" y="30435"/>
                    <a:pt x="6511" y="30277"/>
                    <a:pt x="5130" y="30157"/>
                  </a:cubicBezTo>
                  <a:cubicBezTo>
                    <a:pt x="5130" y="29907"/>
                    <a:pt x="5048" y="29602"/>
                    <a:pt x="5030" y="29424"/>
                  </a:cubicBezTo>
                  <a:cubicBezTo>
                    <a:pt x="4966" y="28795"/>
                    <a:pt x="4976" y="28075"/>
                    <a:pt x="5089" y="27451"/>
                  </a:cubicBezTo>
                  <a:cubicBezTo>
                    <a:pt x="5124" y="27265"/>
                    <a:pt x="4972" y="27142"/>
                    <a:pt x="4822" y="27142"/>
                  </a:cubicBezTo>
                  <a:cubicBezTo>
                    <a:pt x="4733" y="27142"/>
                    <a:pt x="4645" y="27186"/>
                    <a:pt x="4597" y="27287"/>
                  </a:cubicBezTo>
                  <a:cubicBezTo>
                    <a:pt x="4333" y="27825"/>
                    <a:pt x="4232" y="28390"/>
                    <a:pt x="4215" y="28986"/>
                  </a:cubicBezTo>
                  <a:cubicBezTo>
                    <a:pt x="4210" y="29215"/>
                    <a:pt x="4187" y="29716"/>
                    <a:pt x="4292" y="30094"/>
                  </a:cubicBezTo>
                  <a:cubicBezTo>
                    <a:pt x="3959" y="30071"/>
                    <a:pt x="3622" y="30039"/>
                    <a:pt x="3289" y="30021"/>
                  </a:cubicBezTo>
                  <a:cubicBezTo>
                    <a:pt x="3243" y="30018"/>
                    <a:pt x="3171" y="30018"/>
                    <a:pt x="3080" y="30018"/>
                  </a:cubicBezTo>
                  <a:cubicBezTo>
                    <a:pt x="3056" y="30018"/>
                    <a:pt x="3031" y="30018"/>
                    <a:pt x="3005" y="30018"/>
                  </a:cubicBezTo>
                  <a:cubicBezTo>
                    <a:pt x="2386" y="30018"/>
                    <a:pt x="1141" y="30009"/>
                    <a:pt x="1107" y="29547"/>
                  </a:cubicBezTo>
                  <a:cubicBezTo>
                    <a:pt x="1066" y="28927"/>
                    <a:pt x="1121" y="28290"/>
                    <a:pt x="1102" y="27665"/>
                  </a:cubicBezTo>
                  <a:cubicBezTo>
                    <a:pt x="1071" y="26521"/>
                    <a:pt x="984" y="25373"/>
                    <a:pt x="952" y="24229"/>
                  </a:cubicBezTo>
                  <a:cubicBezTo>
                    <a:pt x="1539" y="24207"/>
                    <a:pt x="2127" y="24202"/>
                    <a:pt x="2715" y="24202"/>
                  </a:cubicBezTo>
                  <a:cubicBezTo>
                    <a:pt x="3317" y="24202"/>
                    <a:pt x="3920" y="24208"/>
                    <a:pt x="4524" y="24208"/>
                  </a:cubicBezTo>
                  <a:cubicBezTo>
                    <a:pt x="4718" y="24208"/>
                    <a:pt x="4920" y="24210"/>
                    <a:pt x="5126" y="24210"/>
                  </a:cubicBezTo>
                  <a:cubicBezTo>
                    <a:pt x="5840" y="24210"/>
                    <a:pt x="6603" y="24180"/>
                    <a:pt x="7239" y="23916"/>
                  </a:cubicBezTo>
                  <a:cubicBezTo>
                    <a:pt x="7285" y="23966"/>
                    <a:pt x="7327" y="24016"/>
                    <a:pt x="7376" y="24061"/>
                  </a:cubicBezTo>
                  <a:cubicBezTo>
                    <a:pt x="7451" y="24136"/>
                    <a:pt x="7537" y="24168"/>
                    <a:pt x="7622" y="24168"/>
                  </a:cubicBezTo>
                  <a:cubicBezTo>
                    <a:pt x="7906" y="24168"/>
                    <a:pt x="8177" y="23817"/>
                    <a:pt x="7977" y="23537"/>
                  </a:cubicBezTo>
                  <a:cubicBezTo>
                    <a:pt x="7281" y="22549"/>
                    <a:pt x="7367" y="20963"/>
                    <a:pt x="7522" y="19687"/>
                  </a:cubicBezTo>
                  <a:lnTo>
                    <a:pt x="7522" y="19687"/>
                  </a:lnTo>
                  <a:cubicBezTo>
                    <a:pt x="7782" y="19706"/>
                    <a:pt x="8051" y="19706"/>
                    <a:pt x="8284" y="19737"/>
                  </a:cubicBezTo>
                  <a:cubicBezTo>
                    <a:pt x="8567" y="19780"/>
                    <a:pt x="8967" y="19872"/>
                    <a:pt x="9333" y="19872"/>
                  </a:cubicBezTo>
                  <a:cubicBezTo>
                    <a:pt x="9595" y="19872"/>
                    <a:pt x="9839" y="19825"/>
                    <a:pt x="10010" y="19678"/>
                  </a:cubicBezTo>
                  <a:cubicBezTo>
                    <a:pt x="10179" y="19542"/>
                    <a:pt x="10269" y="19241"/>
                    <a:pt x="10051" y="19086"/>
                  </a:cubicBezTo>
                  <a:cubicBezTo>
                    <a:pt x="9623" y="18795"/>
                    <a:pt x="8957" y="18871"/>
                    <a:pt x="8456" y="18831"/>
                  </a:cubicBezTo>
                  <a:cubicBezTo>
                    <a:pt x="8240" y="18815"/>
                    <a:pt x="8028" y="18807"/>
                    <a:pt x="7814" y="18807"/>
                  </a:cubicBezTo>
                  <a:cubicBezTo>
                    <a:pt x="7770" y="18807"/>
                    <a:pt x="7726" y="18807"/>
                    <a:pt x="7682" y="18808"/>
                  </a:cubicBezTo>
                  <a:cubicBezTo>
                    <a:pt x="7668" y="18808"/>
                    <a:pt x="7649" y="18812"/>
                    <a:pt x="7636" y="18812"/>
                  </a:cubicBezTo>
                  <a:cubicBezTo>
                    <a:pt x="7846" y="17377"/>
                    <a:pt x="8261" y="15969"/>
                    <a:pt x="8776" y="14616"/>
                  </a:cubicBezTo>
                  <a:cubicBezTo>
                    <a:pt x="9231" y="14698"/>
                    <a:pt x="9687" y="14858"/>
                    <a:pt x="10128" y="14980"/>
                  </a:cubicBezTo>
                  <a:cubicBezTo>
                    <a:pt x="10357" y="15040"/>
                    <a:pt x="10696" y="15133"/>
                    <a:pt x="11005" y="15133"/>
                  </a:cubicBezTo>
                  <a:cubicBezTo>
                    <a:pt x="11262" y="15133"/>
                    <a:pt x="11498" y="15069"/>
                    <a:pt x="11636" y="14871"/>
                  </a:cubicBezTo>
                  <a:cubicBezTo>
                    <a:pt x="11691" y="14793"/>
                    <a:pt x="11723" y="14675"/>
                    <a:pt x="11655" y="14589"/>
                  </a:cubicBezTo>
                  <a:cubicBezTo>
                    <a:pt x="11340" y="14206"/>
                    <a:pt x="10607" y="14206"/>
                    <a:pt x="10147" y="14106"/>
                  </a:cubicBezTo>
                  <a:cubicBezTo>
                    <a:pt x="9814" y="14037"/>
                    <a:pt x="9484" y="13980"/>
                    <a:pt x="9158" y="13980"/>
                  </a:cubicBezTo>
                  <a:cubicBezTo>
                    <a:pt x="9114" y="13980"/>
                    <a:pt x="9070" y="13981"/>
                    <a:pt x="9026" y="13983"/>
                  </a:cubicBezTo>
                  <a:cubicBezTo>
                    <a:pt x="9618" y="12529"/>
                    <a:pt x="10383" y="11167"/>
                    <a:pt x="11291" y="9904"/>
                  </a:cubicBezTo>
                  <a:cubicBezTo>
                    <a:pt x="11797" y="10276"/>
                    <a:pt x="12629" y="10873"/>
                    <a:pt x="13240" y="10873"/>
                  </a:cubicBezTo>
                  <a:cubicBezTo>
                    <a:pt x="13447" y="10873"/>
                    <a:pt x="13629" y="10804"/>
                    <a:pt x="13764" y="10634"/>
                  </a:cubicBezTo>
                  <a:cubicBezTo>
                    <a:pt x="13878" y="10493"/>
                    <a:pt x="13851" y="10333"/>
                    <a:pt x="13737" y="10201"/>
                  </a:cubicBezTo>
                  <a:cubicBezTo>
                    <a:pt x="13609" y="10060"/>
                    <a:pt x="13441" y="10014"/>
                    <a:pt x="13259" y="9986"/>
                  </a:cubicBezTo>
                  <a:cubicBezTo>
                    <a:pt x="12994" y="9946"/>
                    <a:pt x="12753" y="9822"/>
                    <a:pt x="12521" y="9709"/>
                  </a:cubicBezTo>
                  <a:cubicBezTo>
                    <a:pt x="12265" y="9582"/>
                    <a:pt x="11987" y="9449"/>
                    <a:pt x="11705" y="9353"/>
                  </a:cubicBezTo>
                  <a:cubicBezTo>
                    <a:pt x="12694" y="8078"/>
                    <a:pt x="13838" y="6920"/>
                    <a:pt x="15108" y="5900"/>
                  </a:cubicBezTo>
                  <a:cubicBezTo>
                    <a:pt x="15163" y="5854"/>
                    <a:pt x="15218" y="5818"/>
                    <a:pt x="15272" y="5772"/>
                  </a:cubicBezTo>
                  <a:cubicBezTo>
                    <a:pt x="15482" y="6028"/>
                    <a:pt x="15719" y="6260"/>
                    <a:pt x="15960" y="6483"/>
                  </a:cubicBezTo>
                  <a:cubicBezTo>
                    <a:pt x="16311" y="6802"/>
                    <a:pt x="16658" y="7180"/>
                    <a:pt x="17159" y="7180"/>
                  </a:cubicBezTo>
                  <a:cubicBezTo>
                    <a:pt x="17286" y="7180"/>
                    <a:pt x="17405" y="7044"/>
                    <a:pt x="17387" y="6916"/>
                  </a:cubicBezTo>
                  <a:cubicBezTo>
                    <a:pt x="17318" y="6415"/>
                    <a:pt x="16895" y="6137"/>
                    <a:pt x="16534" y="5822"/>
                  </a:cubicBezTo>
                  <a:cubicBezTo>
                    <a:pt x="16325" y="5645"/>
                    <a:pt x="16107" y="5471"/>
                    <a:pt x="15869" y="5321"/>
                  </a:cubicBezTo>
                  <a:cubicBezTo>
                    <a:pt x="17373" y="4232"/>
                    <a:pt x="19018" y="3362"/>
                    <a:pt x="20740" y="2697"/>
                  </a:cubicBezTo>
                  <a:cubicBezTo>
                    <a:pt x="20767" y="2824"/>
                    <a:pt x="20794" y="2956"/>
                    <a:pt x="20822" y="3089"/>
                  </a:cubicBezTo>
                  <a:cubicBezTo>
                    <a:pt x="20904" y="3462"/>
                    <a:pt x="21004" y="3841"/>
                    <a:pt x="21242" y="4132"/>
                  </a:cubicBezTo>
                  <a:cubicBezTo>
                    <a:pt x="21322" y="4228"/>
                    <a:pt x="21452" y="4277"/>
                    <a:pt x="21578" y="4277"/>
                  </a:cubicBezTo>
                  <a:cubicBezTo>
                    <a:pt x="21779" y="4277"/>
                    <a:pt x="21967" y="4152"/>
                    <a:pt x="21920" y="3900"/>
                  </a:cubicBezTo>
                  <a:cubicBezTo>
                    <a:pt x="21856" y="3535"/>
                    <a:pt x="21756" y="2865"/>
                    <a:pt x="21505" y="2414"/>
                  </a:cubicBezTo>
                  <a:cubicBezTo>
                    <a:pt x="23551" y="1703"/>
                    <a:pt x="25707" y="1284"/>
                    <a:pt x="27871" y="1139"/>
                  </a:cubicBezTo>
                  <a:cubicBezTo>
                    <a:pt x="27894" y="1448"/>
                    <a:pt x="27989" y="1781"/>
                    <a:pt x="28062" y="2081"/>
                  </a:cubicBezTo>
                  <a:cubicBezTo>
                    <a:pt x="28133" y="2357"/>
                    <a:pt x="28364" y="3167"/>
                    <a:pt x="28742" y="3167"/>
                  </a:cubicBezTo>
                  <a:cubicBezTo>
                    <a:pt x="28827" y="3167"/>
                    <a:pt x="28919" y="3126"/>
                    <a:pt x="29019" y="3029"/>
                  </a:cubicBezTo>
                  <a:cubicBezTo>
                    <a:pt x="29219" y="2838"/>
                    <a:pt x="29105" y="2432"/>
                    <a:pt x="29055" y="2209"/>
                  </a:cubicBezTo>
                  <a:cubicBezTo>
                    <a:pt x="28987" y="1890"/>
                    <a:pt x="28891" y="1566"/>
                    <a:pt x="28787" y="1257"/>
                  </a:cubicBezTo>
                  <a:cubicBezTo>
                    <a:pt x="28773" y="1221"/>
                    <a:pt x="28750" y="1162"/>
                    <a:pt x="28722" y="1088"/>
                  </a:cubicBezTo>
                  <a:cubicBezTo>
                    <a:pt x="29029" y="1077"/>
                    <a:pt x="29335" y="1071"/>
                    <a:pt x="29641" y="1071"/>
                  </a:cubicBezTo>
                  <a:close/>
                  <a:moveTo>
                    <a:pt x="29332" y="1"/>
                  </a:moveTo>
                  <a:cubicBezTo>
                    <a:pt x="23276" y="1"/>
                    <a:pt x="17290" y="2311"/>
                    <a:pt x="12862" y="6455"/>
                  </a:cubicBezTo>
                  <a:cubicBezTo>
                    <a:pt x="10215" y="8939"/>
                    <a:pt x="8379" y="12219"/>
                    <a:pt x="7313" y="15664"/>
                  </a:cubicBezTo>
                  <a:cubicBezTo>
                    <a:pt x="6711" y="17619"/>
                    <a:pt x="5731" y="21264"/>
                    <a:pt x="6866" y="23369"/>
                  </a:cubicBezTo>
                  <a:cubicBezTo>
                    <a:pt x="6487" y="23451"/>
                    <a:pt x="6069" y="23476"/>
                    <a:pt x="5647" y="23476"/>
                  </a:cubicBezTo>
                  <a:cubicBezTo>
                    <a:pt x="5069" y="23476"/>
                    <a:pt x="4483" y="23430"/>
                    <a:pt x="3977" y="23428"/>
                  </a:cubicBezTo>
                  <a:cubicBezTo>
                    <a:pt x="3381" y="23426"/>
                    <a:pt x="2786" y="23416"/>
                    <a:pt x="2193" y="23416"/>
                  </a:cubicBezTo>
                  <a:cubicBezTo>
                    <a:pt x="1635" y="23416"/>
                    <a:pt x="1078" y="23424"/>
                    <a:pt x="520" y="23455"/>
                  </a:cubicBezTo>
                  <a:cubicBezTo>
                    <a:pt x="295" y="23469"/>
                    <a:pt x="150" y="23665"/>
                    <a:pt x="154" y="23874"/>
                  </a:cubicBezTo>
                  <a:cubicBezTo>
                    <a:pt x="182" y="25159"/>
                    <a:pt x="291" y="26439"/>
                    <a:pt x="333" y="27720"/>
                  </a:cubicBezTo>
                  <a:cubicBezTo>
                    <a:pt x="350" y="28353"/>
                    <a:pt x="0" y="29798"/>
                    <a:pt x="451" y="30340"/>
                  </a:cubicBezTo>
                  <a:cubicBezTo>
                    <a:pt x="766" y="30716"/>
                    <a:pt x="1126" y="30782"/>
                    <a:pt x="1557" y="30782"/>
                  </a:cubicBezTo>
                  <a:cubicBezTo>
                    <a:pt x="1669" y="30782"/>
                    <a:pt x="1786" y="30778"/>
                    <a:pt x="1908" y="30773"/>
                  </a:cubicBezTo>
                  <a:cubicBezTo>
                    <a:pt x="2075" y="30767"/>
                    <a:pt x="2242" y="30765"/>
                    <a:pt x="2410" y="30765"/>
                  </a:cubicBezTo>
                  <a:cubicBezTo>
                    <a:pt x="3850" y="30765"/>
                    <a:pt x="5349" y="30961"/>
                    <a:pt x="6757" y="31133"/>
                  </a:cubicBezTo>
                  <a:cubicBezTo>
                    <a:pt x="12717" y="31857"/>
                    <a:pt x="18727" y="32485"/>
                    <a:pt x="24708" y="32960"/>
                  </a:cubicBezTo>
                  <a:cubicBezTo>
                    <a:pt x="25374" y="33010"/>
                    <a:pt x="26035" y="33065"/>
                    <a:pt x="26695" y="33114"/>
                  </a:cubicBezTo>
                  <a:cubicBezTo>
                    <a:pt x="26722" y="33133"/>
                    <a:pt x="26750" y="33156"/>
                    <a:pt x="26781" y="33174"/>
                  </a:cubicBezTo>
                  <a:cubicBezTo>
                    <a:pt x="26832" y="33201"/>
                    <a:pt x="26884" y="33212"/>
                    <a:pt x="26934" y="33212"/>
                  </a:cubicBezTo>
                  <a:cubicBezTo>
                    <a:pt x="27006" y="33212"/>
                    <a:pt x="27075" y="33189"/>
                    <a:pt x="27137" y="33151"/>
                  </a:cubicBezTo>
                  <a:cubicBezTo>
                    <a:pt x="32053" y="33534"/>
                    <a:pt x="36938" y="33940"/>
                    <a:pt x="41836" y="34687"/>
                  </a:cubicBezTo>
                  <a:cubicBezTo>
                    <a:pt x="44725" y="35128"/>
                    <a:pt x="47609" y="35584"/>
                    <a:pt x="50515" y="35913"/>
                  </a:cubicBezTo>
                  <a:cubicBezTo>
                    <a:pt x="52495" y="36137"/>
                    <a:pt x="54531" y="36543"/>
                    <a:pt x="56540" y="36543"/>
                  </a:cubicBezTo>
                  <a:cubicBezTo>
                    <a:pt x="56936" y="36543"/>
                    <a:pt x="57331" y="36527"/>
                    <a:pt x="57724" y="36491"/>
                  </a:cubicBezTo>
                  <a:cubicBezTo>
                    <a:pt x="57934" y="36468"/>
                    <a:pt x="58129" y="36318"/>
                    <a:pt x="58161" y="36104"/>
                  </a:cubicBezTo>
                  <a:cubicBezTo>
                    <a:pt x="58439" y="34208"/>
                    <a:pt x="58607" y="32294"/>
                    <a:pt x="58722" y="30380"/>
                  </a:cubicBezTo>
                  <a:cubicBezTo>
                    <a:pt x="58794" y="29133"/>
                    <a:pt x="59396" y="27652"/>
                    <a:pt x="58981" y="26435"/>
                  </a:cubicBezTo>
                  <a:cubicBezTo>
                    <a:pt x="58908" y="26217"/>
                    <a:pt x="58722" y="26119"/>
                    <a:pt x="58519" y="26119"/>
                  </a:cubicBezTo>
                  <a:cubicBezTo>
                    <a:pt x="58472" y="26119"/>
                    <a:pt x="58423" y="26124"/>
                    <a:pt x="58375" y="26134"/>
                  </a:cubicBezTo>
                  <a:cubicBezTo>
                    <a:pt x="57576" y="26297"/>
                    <a:pt x="56762" y="26375"/>
                    <a:pt x="55947" y="26375"/>
                  </a:cubicBezTo>
                  <a:cubicBezTo>
                    <a:pt x="55437" y="26375"/>
                    <a:pt x="54927" y="26345"/>
                    <a:pt x="54420" y="26285"/>
                  </a:cubicBezTo>
                  <a:cubicBezTo>
                    <a:pt x="54279" y="26267"/>
                    <a:pt x="54129" y="26248"/>
                    <a:pt x="53978" y="26239"/>
                  </a:cubicBezTo>
                  <a:cubicBezTo>
                    <a:pt x="54256" y="23291"/>
                    <a:pt x="54430" y="20320"/>
                    <a:pt x="53514" y="17464"/>
                  </a:cubicBezTo>
                  <a:cubicBezTo>
                    <a:pt x="52470" y="14206"/>
                    <a:pt x="50447" y="11117"/>
                    <a:pt x="48197" y="8575"/>
                  </a:cubicBezTo>
                  <a:cubicBezTo>
                    <a:pt x="43727" y="3526"/>
                    <a:pt x="37143" y="336"/>
                    <a:pt x="30440" y="27"/>
                  </a:cubicBezTo>
                  <a:cubicBezTo>
                    <a:pt x="30071" y="9"/>
                    <a:pt x="29702" y="1"/>
                    <a:pt x="29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6231409" y="2846696"/>
              <a:ext cx="758202" cy="446175"/>
            </a:xfrm>
            <a:custGeom>
              <a:avLst/>
              <a:gdLst/>
              <a:ahLst/>
              <a:cxnLst/>
              <a:rect l="l" t="t" r="r" b="b"/>
              <a:pathLst>
                <a:path w="32646" h="19211" extrusionOk="0">
                  <a:moveTo>
                    <a:pt x="14302" y="1014"/>
                  </a:moveTo>
                  <a:cubicBezTo>
                    <a:pt x="15094" y="1014"/>
                    <a:pt x="15880" y="1074"/>
                    <a:pt x="16643" y="1187"/>
                  </a:cubicBezTo>
                  <a:cubicBezTo>
                    <a:pt x="20466" y="1757"/>
                    <a:pt x="24271" y="3639"/>
                    <a:pt x="27055" y="6304"/>
                  </a:cubicBezTo>
                  <a:cubicBezTo>
                    <a:pt x="28617" y="7799"/>
                    <a:pt x="29771" y="9671"/>
                    <a:pt x="30486" y="11704"/>
                  </a:cubicBezTo>
                  <a:cubicBezTo>
                    <a:pt x="31128" y="13526"/>
                    <a:pt x="31616" y="16274"/>
                    <a:pt x="31193" y="18200"/>
                  </a:cubicBezTo>
                  <a:cubicBezTo>
                    <a:pt x="30521" y="18031"/>
                    <a:pt x="29808" y="17978"/>
                    <a:pt x="29085" y="17978"/>
                  </a:cubicBezTo>
                  <a:cubicBezTo>
                    <a:pt x="27874" y="17978"/>
                    <a:pt x="26631" y="18127"/>
                    <a:pt x="25491" y="18127"/>
                  </a:cubicBezTo>
                  <a:cubicBezTo>
                    <a:pt x="25404" y="18127"/>
                    <a:pt x="25318" y="18126"/>
                    <a:pt x="25233" y="18124"/>
                  </a:cubicBezTo>
                  <a:cubicBezTo>
                    <a:pt x="24375" y="18105"/>
                    <a:pt x="23518" y="18102"/>
                    <a:pt x="22660" y="18102"/>
                  </a:cubicBezTo>
                  <a:cubicBezTo>
                    <a:pt x="22339" y="18102"/>
                    <a:pt x="22018" y="18102"/>
                    <a:pt x="21698" y="18102"/>
                  </a:cubicBezTo>
                  <a:cubicBezTo>
                    <a:pt x="19982" y="18102"/>
                    <a:pt x="18266" y="18092"/>
                    <a:pt x="16553" y="17960"/>
                  </a:cubicBezTo>
                  <a:cubicBezTo>
                    <a:pt x="13814" y="17750"/>
                    <a:pt x="11094" y="17403"/>
                    <a:pt x="8351" y="17249"/>
                  </a:cubicBezTo>
                  <a:cubicBezTo>
                    <a:pt x="6921" y="17167"/>
                    <a:pt x="5522" y="17058"/>
                    <a:pt x="4101" y="16871"/>
                  </a:cubicBezTo>
                  <a:cubicBezTo>
                    <a:pt x="3766" y="16826"/>
                    <a:pt x="3417" y="16785"/>
                    <a:pt x="3072" y="16785"/>
                  </a:cubicBezTo>
                  <a:cubicBezTo>
                    <a:pt x="2754" y="16785"/>
                    <a:pt x="2441" y="16820"/>
                    <a:pt x="2146" y="16915"/>
                  </a:cubicBezTo>
                  <a:cubicBezTo>
                    <a:pt x="2000" y="16114"/>
                    <a:pt x="1781" y="15335"/>
                    <a:pt x="1681" y="14524"/>
                  </a:cubicBezTo>
                  <a:cubicBezTo>
                    <a:pt x="1549" y="13394"/>
                    <a:pt x="1699" y="12255"/>
                    <a:pt x="1914" y="11147"/>
                  </a:cubicBezTo>
                  <a:cubicBezTo>
                    <a:pt x="2364" y="8846"/>
                    <a:pt x="3308" y="6682"/>
                    <a:pt x="4829" y="4897"/>
                  </a:cubicBezTo>
                  <a:cubicBezTo>
                    <a:pt x="7143" y="2181"/>
                    <a:pt x="10782" y="1014"/>
                    <a:pt x="14302" y="1014"/>
                  </a:cubicBezTo>
                  <a:close/>
                  <a:moveTo>
                    <a:pt x="14279" y="0"/>
                  </a:moveTo>
                  <a:cubicBezTo>
                    <a:pt x="10488" y="0"/>
                    <a:pt x="6697" y="1460"/>
                    <a:pt x="4118" y="4272"/>
                  </a:cubicBezTo>
                  <a:cubicBezTo>
                    <a:pt x="934" y="7749"/>
                    <a:pt x="0" y="13148"/>
                    <a:pt x="1603" y="17481"/>
                  </a:cubicBezTo>
                  <a:cubicBezTo>
                    <a:pt x="1656" y="17621"/>
                    <a:pt x="1784" y="17686"/>
                    <a:pt x="1910" y="17686"/>
                  </a:cubicBezTo>
                  <a:cubicBezTo>
                    <a:pt x="2025" y="17686"/>
                    <a:pt x="2139" y="17632"/>
                    <a:pt x="2191" y="17531"/>
                  </a:cubicBezTo>
                  <a:cubicBezTo>
                    <a:pt x="6907" y="18019"/>
                    <a:pt x="11646" y="18456"/>
                    <a:pt x="16375" y="18898"/>
                  </a:cubicBezTo>
                  <a:cubicBezTo>
                    <a:pt x="17770" y="19027"/>
                    <a:pt x="19171" y="19066"/>
                    <a:pt x="20573" y="19066"/>
                  </a:cubicBezTo>
                  <a:cubicBezTo>
                    <a:pt x="22661" y="19066"/>
                    <a:pt x="24753" y="18980"/>
                    <a:pt x="26839" y="18980"/>
                  </a:cubicBezTo>
                  <a:cubicBezTo>
                    <a:pt x="28434" y="18980"/>
                    <a:pt x="30025" y="19030"/>
                    <a:pt x="31607" y="19207"/>
                  </a:cubicBezTo>
                  <a:cubicBezTo>
                    <a:pt x="31623" y="19209"/>
                    <a:pt x="31640" y="19210"/>
                    <a:pt x="31656" y="19210"/>
                  </a:cubicBezTo>
                  <a:cubicBezTo>
                    <a:pt x="31958" y="19210"/>
                    <a:pt x="32167" y="18885"/>
                    <a:pt x="32089" y="18643"/>
                  </a:cubicBezTo>
                  <a:cubicBezTo>
                    <a:pt x="32112" y="18597"/>
                    <a:pt x="32135" y="18551"/>
                    <a:pt x="32149" y="18497"/>
                  </a:cubicBezTo>
                  <a:cubicBezTo>
                    <a:pt x="32646" y="16433"/>
                    <a:pt x="32131" y="13799"/>
                    <a:pt x="31557" y="11781"/>
                  </a:cubicBezTo>
                  <a:cubicBezTo>
                    <a:pt x="30960" y="9671"/>
                    <a:pt x="29748" y="7799"/>
                    <a:pt x="28304" y="6172"/>
                  </a:cubicBezTo>
                  <a:cubicBezTo>
                    <a:pt x="25342" y="2846"/>
                    <a:pt x="20767" y="800"/>
                    <a:pt x="16420" y="157"/>
                  </a:cubicBezTo>
                  <a:cubicBezTo>
                    <a:pt x="15712" y="52"/>
                    <a:pt x="14996" y="0"/>
                    <a:pt x="14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78" name="Google Shape;378;p27"/>
            <p:cNvGrpSpPr/>
            <p:nvPr/>
          </p:nvGrpSpPr>
          <p:grpSpPr>
            <a:xfrm>
              <a:off x="5952058" y="2440517"/>
              <a:ext cx="658452" cy="678263"/>
              <a:chOff x="5952058" y="2440517"/>
              <a:chExt cx="658452" cy="678263"/>
            </a:xfrm>
          </p:grpSpPr>
          <p:sp>
            <p:nvSpPr>
              <p:cNvPr id="379" name="Google Shape;379;p27"/>
              <p:cNvSpPr/>
              <p:nvPr/>
            </p:nvSpPr>
            <p:spPr>
              <a:xfrm>
                <a:off x="5952058" y="2927127"/>
                <a:ext cx="65007" cy="191653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8252" extrusionOk="0">
                    <a:moveTo>
                      <a:pt x="2474" y="1"/>
                    </a:moveTo>
                    <a:cubicBezTo>
                      <a:pt x="2361" y="1"/>
                      <a:pt x="2244" y="49"/>
                      <a:pt x="2178" y="147"/>
                    </a:cubicBezTo>
                    <a:cubicBezTo>
                      <a:pt x="1399" y="1281"/>
                      <a:pt x="1044" y="2648"/>
                      <a:pt x="702" y="3970"/>
                    </a:cubicBezTo>
                    <a:cubicBezTo>
                      <a:pt x="388" y="5186"/>
                      <a:pt x="1" y="6831"/>
                      <a:pt x="487" y="8021"/>
                    </a:cubicBezTo>
                    <a:cubicBezTo>
                      <a:pt x="542" y="8151"/>
                      <a:pt x="690" y="8251"/>
                      <a:pt x="826" y="8251"/>
                    </a:cubicBezTo>
                    <a:cubicBezTo>
                      <a:pt x="919" y="8251"/>
                      <a:pt x="1006" y="8206"/>
                      <a:pt x="1057" y="8094"/>
                    </a:cubicBezTo>
                    <a:cubicBezTo>
                      <a:pt x="1591" y="6923"/>
                      <a:pt x="1532" y="5537"/>
                      <a:pt x="1823" y="4280"/>
                    </a:cubicBezTo>
                    <a:cubicBezTo>
                      <a:pt x="2133" y="2949"/>
                      <a:pt x="2657" y="1674"/>
                      <a:pt x="2779" y="311"/>
                    </a:cubicBezTo>
                    <a:cubicBezTo>
                      <a:pt x="2798" y="105"/>
                      <a:pt x="2640" y="1"/>
                      <a:pt x="24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7"/>
              <p:cNvSpPr/>
              <p:nvPr/>
            </p:nvSpPr>
            <p:spPr>
              <a:xfrm>
                <a:off x="6067718" y="2643736"/>
                <a:ext cx="133102" cy="184987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7965" extrusionOk="0">
                    <a:moveTo>
                      <a:pt x="5338" y="1"/>
                    </a:moveTo>
                    <a:cubicBezTo>
                      <a:pt x="5283" y="1"/>
                      <a:pt x="5226" y="18"/>
                      <a:pt x="5172" y="56"/>
                    </a:cubicBezTo>
                    <a:cubicBezTo>
                      <a:pt x="2871" y="1706"/>
                      <a:pt x="1622" y="4913"/>
                      <a:pt x="192" y="7283"/>
                    </a:cubicBezTo>
                    <a:cubicBezTo>
                      <a:pt x="1" y="7596"/>
                      <a:pt x="306" y="7964"/>
                      <a:pt x="605" y="7964"/>
                    </a:cubicBezTo>
                    <a:cubicBezTo>
                      <a:pt x="707" y="7964"/>
                      <a:pt x="808" y="7922"/>
                      <a:pt x="889" y="7820"/>
                    </a:cubicBezTo>
                    <a:cubicBezTo>
                      <a:pt x="1809" y="6659"/>
                      <a:pt x="2684" y="5473"/>
                      <a:pt x="3545" y="4271"/>
                    </a:cubicBezTo>
                    <a:cubicBezTo>
                      <a:pt x="4398" y="3077"/>
                      <a:pt x="5290" y="1875"/>
                      <a:pt x="5673" y="443"/>
                    </a:cubicBezTo>
                    <a:cubicBezTo>
                      <a:pt x="5730" y="232"/>
                      <a:pt x="5545" y="1"/>
                      <a:pt x="5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7"/>
              <p:cNvSpPr/>
              <p:nvPr/>
            </p:nvSpPr>
            <p:spPr>
              <a:xfrm>
                <a:off x="6269265" y="2514721"/>
                <a:ext cx="175929" cy="101586"/>
              </a:xfrm>
              <a:custGeom>
                <a:avLst/>
                <a:gdLst/>
                <a:ahLst/>
                <a:cxnLst/>
                <a:rect l="l" t="t" r="r" b="b"/>
                <a:pathLst>
                  <a:path w="7575" h="4374" extrusionOk="0">
                    <a:moveTo>
                      <a:pt x="6426" y="1"/>
                    </a:moveTo>
                    <a:cubicBezTo>
                      <a:pt x="4123" y="1"/>
                      <a:pt x="1629" y="2266"/>
                      <a:pt x="225" y="3748"/>
                    </a:cubicBezTo>
                    <a:cubicBezTo>
                      <a:pt x="0" y="3984"/>
                      <a:pt x="204" y="4373"/>
                      <a:pt x="478" y="4373"/>
                    </a:cubicBezTo>
                    <a:cubicBezTo>
                      <a:pt x="537" y="4373"/>
                      <a:pt x="600" y="4355"/>
                      <a:pt x="662" y="4313"/>
                    </a:cubicBezTo>
                    <a:cubicBezTo>
                      <a:pt x="1646" y="3647"/>
                      <a:pt x="2649" y="3005"/>
                      <a:pt x="3670" y="2395"/>
                    </a:cubicBezTo>
                    <a:cubicBezTo>
                      <a:pt x="4832" y="1702"/>
                      <a:pt x="6163" y="1388"/>
                      <a:pt x="7324" y="713"/>
                    </a:cubicBezTo>
                    <a:cubicBezTo>
                      <a:pt x="7574" y="572"/>
                      <a:pt x="7524" y="175"/>
                      <a:pt x="7242" y="103"/>
                    </a:cubicBezTo>
                    <a:cubicBezTo>
                      <a:pt x="6974" y="33"/>
                      <a:pt x="6701" y="1"/>
                      <a:pt x="64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7"/>
              <p:cNvSpPr/>
              <p:nvPr/>
            </p:nvSpPr>
            <p:spPr>
              <a:xfrm>
                <a:off x="6500725" y="2440517"/>
                <a:ext cx="109785" cy="48238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2077" extrusionOk="0">
                    <a:moveTo>
                      <a:pt x="4089" y="0"/>
                    </a:moveTo>
                    <a:cubicBezTo>
                      <a:pt x="4037" y="0"/>
                      <a:pt x="3986" y="9"/>
                      <a:pt x="3938" y="26"/>
                    </a:cubicBezTo>
                    <a:cubicBezTo>
                      <a:pt x="2735" y="478"/>
                      <a:pt x="1505" y="838"/>
                      <a:pt x="342" y="1402"/>
                    </a:cubicBezTo>
                    <a:cubicBezTo>
                      <a:pt x="1" y="1569"/>
                      <a:pt x="193" y="2077"/>
                      <a:pt x="525" y="2077"/>
                    </a:cubicBezTo>
                    <a:cubicBezTo>
                      <a:pt x="556" y="2077"/>
                      <a:pt x="587" y="2073"/>
                      <a:pt x="620" y="2064"/>
                    </a:cubicBezTo>
                    <a:cubicBezTo>
                      <a:pt x="1823" y="1721"/>
                      <a:pt x="3072" y="1593"/>
                      <a:pt x="4261" y="1197"/>
                    </a:cubicBezTo>
                    <a:cubicBezTo>
                      <a:pt x="4539" y="1107"/>
                      <a:pt x="4680" y="897"/>
                      <a:pt x="4708" y="615"/>
                    </a:cubicBezTo>
                    <a:cubicBezTo>
                      <a:pt x="4726" y="423"/>
                      <a:pt x="4666" y="314"/>
                      <a:pt x="4529" y="186"/>
                    </a:cubicBezTo>
                    <a:cubicBezTo>
                      <a:pt x="4416" y="79"/>
                      <a:pt x="4250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3" name="Google Shape;383;p27"/>
          <p:cNvSpPr/>
          <p:nvPr/>
        </p:nvSpPr>
        <p:spPr>
          <a:xfrm>
            <a:off x="5462406" y="197624"/>
            <a:ext cx="316624" cy="417891"/>
          </a:xfrm>
          <a:custGeom>
            <a:avLst/>
            <a:gdLst/>
            <a:ahLst/>
            <a:cxnLst/>
            <a:rect l="l" t="t" r="r" b="b"/>
            <a:pathLst>
              <a:path w="14914" h="19684" extrusionOk="0">
                <a:moveTo>
                  <a:pt x="11854" y="1664"/>
                </a:moveTo>
                <a:cubicBezTo>
                  <a:pt x="12302" y="1664"/>
                  <a:pt x="12739" y="1952"/>
                  <a:pt x="13041" y="2667"/>
                </a:cubicBezTo>
                <a:cubicBezTo>
                  <a:pt x="13483" y="3716"/>
                  <a:pt x="13515" y="4872"/>
                  <a:pt x="13465" y="5993"/>
                </a:cubicBezTo>
                <a:cubicBezTo>
                  <a:pt x="13364" y="8454"/>
                  <a:pt x="12521" y="11147"/>
                  <a:pt x="12016" y="13566"/>
                </a:cubicBezTo>
                <a:cubicBezTo>
                  <a:pt x="11848" y="14386"/>
                  <a:pt x="11487" y="15402"/>
                  <a:pt x="11524" y="16245"/>
                </a:cubicBezTo>
                <a:cubicBezTo>
                  <a:pt x="11547" y="16664"/>
                  <a:pt x="11588" y="17092"/>
                  <a:pt x="11592" y="17517"/>
                </a:cubicBezTo>
                <a:cubicBezTo>
                  <a:pt x="10557" y="15958"/>
                  <a:pt x="9478" y="14459"/>
                  <a:pt x="8184" y="13088"/>
                </a:cubicBezTo>
                <a:cubicBezTo>
                  <a:pt x="6626" y="11442"/>
                  <a:pt x="4703" y="10212"/>
                  <a:pt x="3167" y="8536"/>
                </a:cubicBezTo>
                <a:cubicBezTo>
                  <a:pt x="1956" y="7210"/>
                  <a:pt x="1577" y="5716"/>
                  <a:pt x="2301" y="4039"/>
                </a:cubicBezTo>
                <a:cubicBezTo>
                  <a:pt x="2584" y="3384"/>
                  <a:pt x="3012" y="3146"/>
                  <a:pt x="3483" y="3146"/>
                </a:cubicBezTo>
                <a:cubicBezTo>
                  <a:pt x="4175" y="3146"/>
                  <a:pt x="4959" y="3659"/>
                  <a:pt x="5510" y="4111"/>
                </a:cubicBezTo>
                <a:cubicBezTo>
                  <a:pt x="6881" y="5246"/>
                  <a:pt x="8029" y="6992"/>
                  <a:pt x="8412" y="8731"/>
                </a:cubicBezTo>
                <a:cubicBezTo>
                  <a:pt x="8458" y="8941"/>
                  <a:pt x="8631" y="9032"/>
                  <a:pt x="8808" y="9037"/>
                </a:cubicBezTo>
                <a:cubicBezTo>
                  <a:pt x="8841" y="9374"/>
                  <a:pt x="8872" y="9707"/>
                  <a:pt x="8904" y="10044"/>
                </a:cubicBezTo>
                <a:cubicBezTo>
                  <a:pt x="8931" y="10305"/>
                  <a:pt x="9126" y="10437"/>
                  <a:pt x="9317" y="10437"/>
                </a:cubicBezTo>
                <a:cubicBezTo>
                  <a:pt x="9507" y="10437"/>
                  <a:pt x="9695" y="10307"/>
                  <a:pt x="9715" y="10044"/>
                </a:cubicBezTo>
                <a:cubicBezTo>
                  <a:pt x="9888" y="7866"/>
                  <a:pt x="9655" y="5670"/>
                  <a:pt x="10080" y="3514"/>
                </a:cubicBezTo>
                <a:cubicBezTo>
                  <a:pt x="10278" y="2518"/>
                  <a:pt x="11082" y="1664"/>
                  <a:pt x="11854" y="1664"/>
                </a:cubicBezTo>
                <a:close/>
                <a:moveTo>
                  <a:pt x="11674" y="0"/>
                </a:moveTo>
                <a:cubicBezTo>
                  <a:pt x="11040" y="0"/>
                  <a:pt x="10411" y="324"/>
                  <a:pt x="10025" y="982"/>
                </a:cubicBezTo>
                <a:cubicBezTo>
                  <a:pt x="8967" y="2795"/>
                  <a:pt x="8681" y="4750"/>
                  <a:pt x="8690" y="6754"/>
                </a:cubicBezTo>
                <a:cubicBezTo>
                  <a:pt x="7639" y="4541"/>
                  <a:pt x="5353" y="1744"/>
                  <a:pt x="3438" y="1744"/>
                </a:cubicBezTo>
                <a:cubicBezTo>
                  <a:pt x="2728" y="1744"/>
                  <a:pt x="2068" y="2129"/>
                  <a:pt x="1541" y="3073"/>
                </a:cubicBezTo>
                <a:cubicBezTo>
                  <a:pt x="1" y="5834"/>
                  <a:pt x="1222" y="8149"/>
                  <a:pt x="3268" y="10212"/>
                </a:cubicBezTo>
                <a:cubicBezTo>
                  <a:pt x="4562" y="11520"/>
                  <a:pt x="6088" y="12577"/>
                  <a:pt x="7392" y="13885"/>
                </a:cubicBezTo>
                <a:cubicBezTo>
                  <a:pt x="9009" y="15502"/>
                  <a:pt x="10216" y="17475"/>
                  <a:pt x="11428" y="19398"/>
                </a:cubicBezTo>
                <a:cubicBezTo>
                  <a:pt x="11551" y="19596"/>
                  <a:pt x="11728" y="19683"/>
                  <a:pt x="11904" y="19683"/>
                </a:cubicBezTo>
                <a:cubicBezTo>
                  <a:pt x="12145" y="19683"/>
                  <a:pt x="12386" y="19522"/>
                  <a:pt x="12494" y="19261"/>
                </a:cubicBezTo>
                <a:cubicBezTo>
                  <a:pt x="13095" y="17831"/>
                  <a:pt x="12799" y="16254"/>
                  <a:pt x="13095" y="14746"/>
                </a:cubicBezTo>
                <a:cubicBezTo>
                  <a:pt x="13492" y="12760"/>
                  <a:pt x="13888" y="10773"/>
                  <a:pt x="14326" y="8791"/>
                </a:cubicBezTo>
                <a:cubicBezTo>
                  <a:pt x="14914" y="6149"/>
                  <a:pt x="14900" y="3182"/>
                  <a:pt x="13305" y="885"/>
                </a:cubicBezTo>
                <a:cubicBezTo>
                  <a:pt x="12897" y="299"/>
                  <a:pt x="12283" y="0"/>
                  <a:pt x="116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6986639" y="808499"/>
            <a:ext cx="502952" cy="494859"/>
          </a:xfrm>
          <a:custGeom>
            <a:avLst/>
            <a:gdLst/>
            <a:ahLst/>
            <a:cxnLst/>
            <a:rect l="l" t="t" r="r" b="b"/>
            <a:pathLst>
              <a:path w="21999" h="21645" extrusionOk="0">
                <a:moveTo>
                  <a:pt x="10270" y="7825"/>
                </a:moveTo>
                <a:cubicBezTo>
                  <a:pt x="10745" y="8140"/>
                  <a:pt x="11405" y="8052"/>
                  <a:pt x="11934" y="8294"/>
                </a:cubicBezTo>
                <a:cubicBezTo>
                  <a:pt x="12512" y="8563"/>
                  <a:pt x="12905" y="9097"/>
                  <a:pt x="13118" y="9679"/>
                </a:cubicBezTo>
                <a:cubicBezTo>
                  <a:pt x="13524" y="10786"/>
                  <a:pt x="13301" y="12186"/>
                  <a:pt x="12440" y="13015"/>
                </a:cubicBezTo>
                <a:cubicBezTo>
                  <a:pt x="12092" y="13350"/>
                  <a:pt x="11678" y="13492"/>
                  <a:pt x="11253" y="13492"/>
                </a:cubicBezTo>
                <a:cubicBezTo>
                  <a:pt x="10231" y="13492"/>
                  <a:pt x="9153" y="12667"/>
                  <a:pt x="8831" y="11743"/>
                </a:cubicBezTo>
                <a:cubicBezTo>
                  <a:pt x="8361" y="10399"/>
                  <a:pt x="8876" y="8363"/>
                  <a:pt x="10270" y="7825"/>
                </a:cubicBezTo>
                <a:close/>
                <a:moveTo>
                  <a:pt x="7818" y="1139"/>
                </a:moveTo>
                <a:cubicBezTo>
                  <a:pt x="8882" y="1139"/>
                  <a:pt x="9970" y="1896"/>
                  <a:pt x="10590" y="2822"/>
                </a:cubicBezTo>
                <a:cubicBezTo>
                  <a:pt x="11378" y="3997"/>
                  <a:pt x="11660" y="5533"/>
                  <a:pt x="11555" y="6937"/>
                </a:cubicBezTo>
                <a:cubicBezTo>
                  <a:pt x="11382" y="6898"/>
                  <a:pt x="11208" y="6875"/>
                  <a:pt x="11042" y="6875"/>
                </a:cubicBezTo>
                <a:cubicBezTo>
                  <a:pt x="10679" y="6875"/>
                  <a:pt x="10348" y="6982"/>
                  <a:pt x="10121" y="7259"/>
                </a:cubicBezTo>
                <a:cubicBezTo>
                  <a:pt x="10121" y="7265"/>
                  <a:pt x="10116" y="7269"/>
                  <a:pt x="10116" y="7274"/>
                </a:cubicBezTo>
                <a:cubicBezTo>
                  <a:pt x="9843" y="7314"/>
                  <a:pt x="9597" y="7402"/>
                  <a:pt x="9368" y="7520"/>
                </a:cubicBezTo>
                <a:cubicBezTo>
                  <a:pt x="9273" y="7087"/>
                  <a:pt x="9040" y="6731"/>
                  <a:pt x="8821" y="6298"/>
                </a:cubicBezTo>
                <a:cubicBezTo>
                  <a:pt x="8462" y="5587"/>
                  <a:pt x="8216" y="4836"/>
                  <a:pt x="8039" y="4061"/>
                </a:cubicBezTo>
                <a:cubicBezTo>
                  <a:pt x="8003" y="3911"/>
                  <a:pt x="7855" y="3831"/>
                  <a:pt x="7712" y="3831"/>
                </a:cubicBezTo>
                <a:cubicBezTo>
                  <a:pt x="7574" y="3831"/>
                  <a:pt x="7441" y="3905"/>
                  <a:pt x="7418" y="4061"/>
                </a:cubicBezTo>
                <a:cubicBezTo>
                  <a:pt x="7305" y="4799"/>
                  <a:pt x="7450" y="5492"/>
                  <a:pt x="7705" y="6184"/>
                </a:cubicBezTo>
                <a:cubicBezTo>
                  <a:pt x="7947" y="6836"/>
                  <a:pt x="8197" y="7543"/>
                  <a:pt x="8735" y="7984"/>
                </a:cubicBezTo>
                <a:cubicBezTo>
                  <a:pt x="7974" y="8746"/>
                  <a:pt x="7610" y="9984"/>
                  <a:pt x="7683" y="11202"/>
                </a:cubicBezTo>
                <a:cubicBezTo>
                  <a:pt x="7136" y="11229"/>
                  <a:pt x="6672" y="11511"/>
                  <a:pt x="6157" y="11776"/>
                </a:cubicBezTo>
                <a:cubicBezTo>
                  <a:pt x="5391" y="12176"/>
                  <a:pt x="4685" y="12645"/>
                  <a:pt x="3970" y="13133"/>
                </a:cubicBezTo>
                <a:cubicBezTo>
                  <a:pt x="3644" y="13358"/>
                  <a:pt x="3832" y="13803"/>
                  <a:pt x="4153" y="13803"/>
                </a:cubicBezTo>
                <a:cubicBezTo>
                  <a:pt x="4210" y="13803"/>
                  <a:pt x="4271" y="13789"/>
                  <a:pt x="4334" y="13757"/>
                </a:cubicBezTo>
                <a:cubicBezTo>
                  <a:pt x="5067" y="13393"/>
                  <a:pt x="5842" y="13133"/>
                  <a:pt x="6598" y="12819"/>
                </a:cubicBezTo>
                <a:cubicBezTo>
                  <a:pt x="7049" y="12627"/>
                  <a:pt x="7523" y="12472"/>
                  <a:pt x="7883" y="12163"/>
                </a:cubicBezTo>
                <a:cubicBezTo>
                  <a:pt x="7978" y="12436"/>
                  <a:pt x="8106" y="12691"/>
                  <a:pt x="8266" y="12928"/>
                </a:cubicBezTo>
                <a:cubicBezTo>
                  <a:pt x="8188" y="12951"/>
                  <a:pt x="8115" y="12992"/>
                  <a:pt x="8060" y="13061"/>
                </a:cubicBezTo>
                <a:cubicBezTo>
                  <a:pt x="7130" y="14183"/>
                  <a:pt x="5222" y="15597"/>
                  <a:pt x="3525" y="15597"/>
                </a:cubicBezTo>
                <a:cubicBezTo>
                  <a:pt x="2970" y="15597"/>
                  <a:pt x="2438" y="15446"/>
                  <a:pt x="1969" y="15084"/>
                </a:cubicBezTo>
                <a:cubicBezTo>
                  <a:pt x="1" y="13562"/>
                  <a:pt x="3266" y="9853"/>
                  <a:pt x="5391" y="9853"/>
                </a:cubicBezTo>
                <a:cubicBezTo>
                  <a:pt x="5450" y="9853"/>
                  <a:pt x="5507" y="9856"/>
                  <a:pt x="5564" y="9862"/>
                </a:cubicBezTo>
                <a:cubicBezTo>
                  <a:pt x="5873" y="10089"/>
                  <a:pt x="6229" y="10272"/>
                  <a:pt x="6630" y="10390"/>
                </a:cubicBezTo>
                <a:cubicBezTo>
                  <a:pt x="6683" y="10406"/>
                  <a:pt x="6734" y="10413"/>
                  <a:pt x="6783" y="10413"/>
                </a:cubicBezTo>
                <a:cubicBezTo>
                  <a:pt x="7225" y="10413"/>
                  <a:pt x="7490" y="9829"/>
                  <a:pt x="7154" y="9488"/>
                </a:cubicBezTo>
                <a:cubicBezTo>
                  <a:pt x="6785" y="9110"/>
                  <a:pt x="6375" y="8887"/>
                  <a:pt x="5947" y="8786"/>
                </a:cubicBezTo>
                <a:cubicBezTo>
                  <a:pt x="4315" y="7259"/>
                  <a:pt x="4849" y="3619"/>
                  <a:pt x="6052" y="2065"/>
                </a:cubicBezTo>
                <a:cubicBezTo>
                  <a:pt x="6563" y="1406"/>
                  <a:pt x="7186" y="1139"/>
                  <a:pt x="7818" y="1139"/>
                </a:cubicBezTo>
                <a:close/>
                <a:moveTo>
                  <a:pt x="17958" y="4686"/>
                </a:moveTo>
                <a:cubicBezTo>
                  <a:pt x="20160" y="4686"/>
                  <a:pt x="19215" y="7613"/>
                  <a:pt x="18545" y="8668"/>
                </a:cubicBezTo>
                <a:cubicBezTo>
                  <a:pt x="18076" y="9410"/>
                  <a:pt x="17224" y="10212"/>
                  <a:pt x="16295" y="10636"/>
                </a:cubicBezTo>
                <a:cubicBezTo>
                  <a:pt x="16170" y="10616"/>
                  <a:pt x="16045" y="10606"/>
                  <a:pt x="15920" y="10606"/>
                </a:cubicBezTo>
                <a:cubicBezTo>
                  <a:pt x="15503" y="10606"/>
                  <a:pt x="15087" y="10721"/>
                  <a:pt x="14690" y="10977"/>
                </a:cubicBezTo>
                <a:cubicBezTo>
                  <a:pt x="14367" y="11187"/>
                  <a:pt x="14508" y="11648"/>
                  <a:pt x="14882" y="11675"/>
                </a:cubicBezTo>
                <a:cubicBezTo>
                  <a:pt x="14962" y="11681"/>
                  <a:pt x="15043" y="11685"/>
                  <a:pt x="15124" y="11685"/>
                </a:cubicBezTo>
                <a:cubicBezTo>
                  <a:pt x="15502" y="11685"/>
                  <a:pt x="15894" y="11617"/>
                  <a:pt x="16280" y="11497"/>
                </a:cubicBezTo>
                <a:cubicBezTo>
                  <a:pt x="18486" y="12022"/>
                  <a:pt x="19949" y="16418"/>
                  <a:pt x="17464" y="16418"/>
                </a:cubicBezTo>
                <a:cubicBezTo>
                  <a:pt x="17315" y="16418"/>
                  <a:pt x="17151" y="16402"/>
                  <a:pt x="16973" y="16368"/>
                </a:cubicBezTo>
                <a:cubicBezTo>
                  <a:pt x="15611" y="16113"/>
                  <a:pt x="14226" y="15315"/>
                  <a:pt x="13141" y="14472"/>
                </a:cubicBezTo>
                <a:cubicBezTo>
                  <a:pt x="13016" y="14375"/>
                  <a:pt x="12864" y="14327"/>
                  <a:pt x="12718" y="14327"/>
                </a:cubicBezTo>
                <a:cubicBezTo>
                  <a:pt x="12429" y="14327"/>
                  <a:pt x="12161" y="14515"/>
                  <a:pt x="12161" y="14878"/>
                </a:cubicBezTo>
                <a:cubicBezTo>
                  <a:pt x="12166" y="16507"/>
                  <a:pt x="12277" y="20515"/>
                  <a:pt x="9955" y="20515"/>
                </a:cubicBezTo>
                <a:cubicBezTo>
                  <a:pt x="9835" y="20515"/>
                  <a:pt x="9708" y="20505"/>
                  <a:pt x="9574" y="20482"/>
                </a:cubicBezTo>
                <a:cubicBezTo>
                  <a:pt x="6316" y="19935"/>
                  <a:pt x="8247" y="15616"/>
                  <a:pt x="8931" y="13698"/>
                </a:cubicBezTo>
                <a:lnTo>
                  <a:pt x="8931" y="13698"/>
                </a:lnTo>
                <a:cubicBezTo>
                  <a:pt x="9259" y="13980"/>
                  <a:pt x="9633" y="14209"/>
                  <a:pt x="10039" y="14363"/>
                </a:cubicBezTo>
                <a:cubicBezTo>
                  <a:pt x="9952" y="14928"/>
                  <a:pt x="9870" y="15484"/>
                  <a:pt x="9815" y="16049"/>
                </a:cubicBezTo>
                <a:cubicBezTo>
                  <a:pt x="9747" y="16691"/>
                  <a:pt x="9583" y="17439"/>
                  <a:pt x="9833" y="18053"/>
                </a:cubicBezTo>
                <a:cubicBezTo>
                  <a:pt x="9881" y="18178"/>
                  <a:pt x="10001" y="18270"/>
                  <a:pt x="10125" y="18270"/>
                </a:cubicBezTo>
                <a:cubicBezTo>
                  <a:pt x="10192" y="18270"/>
                  <a:pt x="10259" y="18243"/>
                  <a:pt x="10316" y="18181"/>
                </a:cubicBezTo>
                <a:cubicBezTo>
                  <a:pt x="11136" y="17311"/>
                  <a:pt x="10872" y="15675"/>
                  <a:pt x="10690" y="14537"/>
                </a:cubicBezTo>
                <a:lnTo>
                  <a:pt x="10690" y="14537"/>
                </a:lnTo>
                <a:cubicBezTo>
                  <a:pt x="10881" y="14570"/>
                  <a:pt x="11075" y="14587"/>
                  <a:pt x="11272" y="14587"/>
                </a:cubicBezTo>
                <a:cubicBezTo>
                  <a:pt x="11619" y="14587"/>
                  <a:pt x="11971" y="14533"/>
                  <a:pt x="12321" y="14413"/>
                </a:cubicBezTo>
                <a:cubicBezTo>
                  <a:pt x="12845" y="14231"/>
                  <a:pt x="13255" y="13912"/>
                  <a:pt x="13578" y="13515"/>
                </a:cubicBezTo>
                <a:cubicBezTo>
                  <a:pt x="14259" y="14016"/>
                  <a:pt x="15540" y="15065"/>
                  <a:pt x="16568" y="15065"/>
                </a:cubicBezTo>
                <a:cubicBezTo>
                  <a:pt x="16943" y="15065"/>
                  <a:pt x="17285" y="14925"/>
                  <a:pt x="17552" y="14568"/>
                </a:cubicBezTo>
                <a:cubicBezTo>
                  <a:pt x="17638" y="14459"/>
                  <a:pt x="17607" y="14249"/>
                  <a:pt x="17502" y="14163"/>
                </a:cubicBezTo>
                <a:cubicBezTo>
                  <a:pt x="17005" y="13761"/>
                  <a:pt x="16326" y="13843"/>
                  <a:pt x="15734" y="13643"/>
                </a:cubicBezTo>
                <a:cubicBezTo>
                  <a:pt x="15132" y="13433"/>
                  <a:pt x="14545" y="13179"/>
                  <a:pt x="13938" y="12964"/>
                </a:cubicBezTo>
                <a:cubicBezTo>
                  <a:pt x="14426" y="12044"/>
                  <a:pt x="14539" y="10882"/>
                  <a:pt x="14375" y="9889"/>
                </a:cubicBezTo>
                <a:cubicBezTo>
                  <a:pt x="14316" y="9528"/>
                  <a:pt x="14194" y="9169"/>
                  <a:pt x="14026" y="8836"/>
                </a:cubicBezTo>
                <a:cubicBezTo>
                  <a:pt x="14490" y="8312"/>
                  <a:pt x="15174" y="7984"/>
                  <a:pt x="15784" y="7661"/>
                </a:cubicBezTo>
                <a:cubicBezTo>
                  <a:pt x="16385" y="7337"/>
                  <a:pt x="17451" y="6868"/>
                  <a:pt x="17437" y="6057"/>
                </a:cubicBezTo>
                <a:cubicBezTo>
                  <a:pt x="17433" y="5820"/>
                  <a:pt x="17251" y="5661"/>
                  <a:pt x="17027" y="5642"/>
                </a:cubicBezTo>
                <a:cubicBezTo>
                  <a:pt x="17008" y="5641"/>
                  <a:pt x="16989" y="5640"/>
                  <a:pt x="16970" y="5640"/>
                </a:cubicBezTo>
                <a:cubicBezTo>
                  <a:pt x="16576" y="5640"/>
                  <a:pt x="16242" y="5903"/>
                  <a:pt x="15929" y="6117"/>
                </a:cubicBezTo>
                <a:cubicBezTo>
                  <a:pt x="15529" y="6390"/>
                  <a:pt x="15119" y="6640"/>
                  <a:pt x="14718" y="6909"/>
                </a:cubicBezTo>
                <a:cubicBezTo>
                  <a:pt x="14299" y="7196"/>
                  <a:pt x="13756" y="7570"/>
                  <a:pt x="13496" y="8052"/>
                </a:cubicBezTo>
                <a:cubicBezTo>
                  <a:pt x="13342" y="7879"/>
                  <a:pt x="13173" y="7724"/>
                  <a:pt x="12991" y="7587"/>
                </a:cubicBezTo>
                <a:cubicBezTo>
                  <a:pt x="13014" y="6144"/>
                  <a:pt x="16854" y="4763"/>
                  <a:pt x="17734" y="4695"/>
                </a:cubicBezTo>
                <a:cubicBezTo>
                  <a:pt x="17812" y="4689"/>
                  <a:pt x="17886" y="4686"/>
                  <a:pt x="17958" y="4686"/>
                </a:cubicBezTo>
                <a:close/>
                <a:moveTo>
                  <a:pt x="8063" y="0"/>
                </a:moveTo>
                <a:cubicBezTo>
                  <a:pt x="7382" y="0"/>
                  <a:pt x="6646" y="257"/>
                  <a:pt x="5869" y="858"/>
                </a:cubicBezTo>
                <a:cubicBezTo>
                  <a:pt x="3810" y="2453"/>
                  <a:pt x="3135" y="6499"/>
                  <a:pt x="4607" y="8832"/>
                </a:cubicBezTo>
                <a:cubicBezTo>
                  <a:pt x="2506" y="9402"/>
                  <a:pt x="411" y="12058"/>
                  <a:pt x="237" y="13839"/>
                </a:cubicBezTo>
                <a:cubicBezTo>
                  <a:pt x="69" y="15648"/>
                  <a:pt x="2138" y="16651"/>
                  <a:pt x="3604" y="16651"/>
                </a:cubicBezTo>
                <a:cubicBezTo>
                  <a:pt x="4853" y="16646"/>
                  <a:pt x="6174" y="16068"/>
                  <a:pt x="7277" y="15269"/>
                </a:cubicBezTo>
                <a:lnTo>
                  <a:pt x="7277" y="15269"/>
                </a:lnTo>
                <a:cubicBezTo>
                  <a:pt x="6485" y="17971"/>
                  <a:pt x="6180" y="21006"/>
                  <a:pt x="9751" y="21603"/>
                </a:cubicBezTo>
                <a:cubicBezTo>
                  <a:pt x="9918" y="21631"/>
                  <a:pt x="10078" y="21644"/>
                  <a:pt x="10229" y="21644"/>
                </a:cubicBezTo>
                <a:cubicBezTo>
                  <a:pt x="12659" y="21644"/>
                  <a:pt x="13162" y="18223"/>
                  <a:pt x="13273" y="15967"/>
                </a:cubicBezTo>
                <a:cubicBezTo>
                  <a:pt x="14481" y="16762"/>
                  <a:pt x="16181" y="17625"/>
                  <a:pt x="17586" y="17625"/>
                </a:cubicBezTo>
                <a:cubicBezTo>
                  <a:pt x="18492" y="17625"/>
                  <a:pt x="19276" y="17265"/>
                  <a:pt x="19725" y="16295"/>
                </a:cubicBezTo>
                <a:cubicBezTo>
                  <a:pt x="20495" y="14628"/>
                  <a:pt x="19132" y="12026"/>
                  <a:pt x="17365" y="11023"/>
                </a:cubicBezTo>
                <a:cubicBezTo>
                  <a:pt x="19998" y="9520"/>
                  <a:pt x="21998" y="5838"/>
                  <a:pt x="19105" y="3924"/>
                </a:cubicBezTo>
                <a:cubicBezTo>
                  <a:pt x="18817" y="3734"/>
                  <a:pt x="18420" y="3648"/>
                  <a:pt x="17961" y="3648"/>
                </a:cubicBezTo>
                <a:cubicBezTo>
                  <a:pt x="16180" y="3648"/>
                  <a:pt x="13459" y="4935"/>
                  <a:pt x="12535" y="6380"/>
                </a:cubicBezTo>
                <a:cubicBezTo>
                  <a:pt x="12427" y="3711"/>
                  <a:pt x="10649" y="0"/>
                  <a:pt x="80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7759354" y="3511065"/>
            <a:ext cx="442482" cy="438027"/>
          </a:xfrm>
          <a:custGeom>
            <a:avLst/>
            <a:gdLst/>
            <a:ahLst/>
            <a:cxnLst/>
            <a:rect l="l" t="t" r="r" b="b"/>
            <a:pathLst>
              <a:path w="16887" h="16717" extrusionOk="0">
                <a:moveTo>
                  <a:pt x="12371" y="1386"/>
                </a:moveTo>
                <a:cubicBezTo>
                  <a:pt x="12912" y="1386"/>
                  <a:pt x="13363" y="1789"/>
                  <a:pt x="13429" y="2781"/>
                </a:cubicBezTo>
                <a:cubicBezTo>
                  <a:pt x="13493" y="3769"/>
                  <a:pt x="13228" y="5195"/>
                  <a:pt x="12572" y="6152"/>
                </a:cubicBezTo>
                <a:cubicBezTo>
                  <a:pt x="12317" y="6289"/>
                  <a:pt x="12071" y="6476"/>
                  <a:pt x="11848" y="6736"/>
                </a:cubicBezTo>
                <a:cubicBezTo>
                  <a:pt x="11434" y="6057"/>
                  <a:pt x="10755" y="5506"/>
                  <a:pt x="9989" y="5187"/>
                </a:cubicBezTo>
                <a:cubicBezTo>
                  <a:pt x="9957" y="5145"/>
                  <a:pt x="9920" y="5113"/>
                  <a:pt x="9884" y="5077"/>
                </a:cubicBezTo>
                <a:cubicBezTo>
                  <a:pt x="10016" y="4417"/>
                  <a:pt x="10225" y="3784"/>
                  <a:pt x="10426" y="3136"/>
                </a:cubicBezTo>
                <a:cubicBezTo>
                  <a:pt x="10748" y="2122"/>
                  <a:pt x="11641" y="1386"/>
                  <a:pt x="12371" y="1386"/>
                </a:cubicBezTo>
                <a:close/>
                <a:moveTo>
                  <a:pt x="8674" y="5385"/>
                </a:moveTo>
                <a:cubicBezTo>
                  <a:pt x="8826" y="5385"/>
                  <a:pt x="8984" y="5404"/>
                  <a:pt x="9146" y="5441"/>
                </a:cubicBezTo>
                <a:cubicBezTo>
                  <a:pt x="10412" y="6253"/>
                  <a:pt x="11930" y="7351"/>
                  <a:pt x="11201" y="9050"/>
                </a:cubicBezTo>
                <a:cubicBezTo>
                  <a:pt x="10842" y="9891"/>
                  <a:pt x="9994" y="10281"/>
                  <a:pt x="9139" y="10281"/>
                </a:cubicBezTo>
                <a:cubicBezTo>
                  <a:pt x="8887" y="10281"/>
                  <a:pt x="8634" y="10247"/>
                  <a:pt x="8394" y="10181"/>
                </a:cubicBezTo>
                <a:cubicBezTo>
                  <a:pt x="6932" y="9779"/>
                  <a:pt x="6604" y="8158"/>
                  <a:pt x="6978" y="6873"/>
                </a:cubicBezTo>
                <a:cubicBezTo>
                  <a:pt x="7263" y="5884"/>
                  <a:pt x="7891" y="5385"/>
                  <a:pt x="8674" y="5385"/>
                </a:cubicBezTo>
                <a:close/>
                <a:moveTo>
                  <a:pt x="13572" y="7022"/>
                </a:moveTo>
                <a:cubicBezTo>
                  <a:pt x="15072" y="7022"/>
                  <a:pt x="16886" y="9195"/>
                  <a:pt x="14837" y="10494"/>
                </a:cubicBezTo>
                <a:cubicBezTo>
                  <a:pt x="14456" y="10736"/>
                  <a:pt x="14016" y="10838"/>
                  <a:pt x="13566" y="10838"/>
                </a:cubicBezTo>
                <a:cubicBezTo>
                  <a:pt x="12810" y="10838"/>
                  <a:pt x="12027" y="10550"/>
                  <a:pt x="11455" y="10153"/>
                </a:cubicBezTo>
                <a:cubicBezTo>
                  <a:pt x="11647" y="9956"/>
                  <a:pt x="11816" y="9733"/>
                  <a:pt x="11948" y="9483"/>
                </a:cubicBezTo>
                <a:cubicBezTo>
                  <a:pt x="11985" y="9410"/>
                  <a:pt x="12012" y="9338"/>
                  <a:pt x="12044" y="9264"/>
                </a:cubicBezTo>
                <a:cubicBezTo>
                  <a:pt x="12463" y="9386"/>
                  <a:pt x="12952" y="9575"/>
                  <a:pt x="13406" y="9575"/>
                </a:cubicBezTo>
                <a:cubicBezTo>
                  <a:pt x="13593" y="9575"/>
                  <a:pt x="13775" y="9543"/>
                  <a:pt x="13943" y="9460"/>
                </a:cubicBezTo>
                <a:cubicBezTo>
                  <a:pt x="14208" y="9328"/>
                  <a:pt x="14167" y="8955"/>
                  <a:pt x="13943" y="8818"/>
                </a:cubicBezTo>
                <a:cubicBezTo>
                  <a:pt x="13670" y="8644"/>
                  <a:pt x="13342" y="8667"/>
                  <a:pt x="13024" y="8627"/>
                </a:cubicBezTo>
                <a:cubicBezTo>
                  <a:pt x="12943" y="8617"/>
                  <a:pt x="12863" y="8613"/>
                  <a:pt x="12783" y="8613"/>
                </a:cubicBezTo>
                <a:cubicBezTo>
                  <a:pt x="12598" y="8613"/>
                  <a:pt x="12417" y="8636"/>
                  <a:pt x="12235" y="8667"/>
                </a:cubicBezTo>
                <a:cubicBezTo>
                  <a:pt x="12290" y="8385"/>
                  <a:pt x="12294" y="8103"/>
                  <a:pt x="12258" y="7834"/>
                </a:cubicBezTo>
                <a:cubicBezTo>
                  <a:pt x="12582" y="7656"/>
                  <a:pt x="12873" y="7397"/>
                  <a:pt x="13133" y="7091"/>
                </a:cubicBezTo>
                <a:cubicBezTo>
                  <a:pt x="13273" y="7044"/>
                  <a:pt x="13421" y="7022"/>
                  <a:pt x="13572" y="7022"/>
                </a:cubicBezTo>
                <a:close/>
                <a:moveTo>
                  <a:pt x="4743" y="995"/>
                </a:moveTo>
                <a:cubicBezTo>
                  <a:pt x="5737" y="995"/>
                  <a:pt x="6755" y="1466"/>
                  <a:pt x="7310" y="2297"/>
                </a:cubicBezTo>
                <a:cubicBezTo>
                  <a:pt x="7743" y="2945"/>
                  <a:pt x="7929" y="3669"/>
                  <a:pt x="8267" y="4343"/>
                </a:cubicBezTo>
                <a:cubicBezTo>
                  <a:pt x="7947" y="4362"/>
                  <a:pt x="7638" y="4476"/>
                  <a:pt x="7350" y="4663"/>
                </a:cubicBezTo>
                <a:cubicBezTo>
                  <a:pt x="7068" y="4389"/>
                  <a:pt x="6709" y="4184"/>
                  <a:pt x="6403" y="3952"/>
                </a:cubicBezTo>
                <a:cubicBezTo>
                  <a:pt x="5838" y="3528"/>
                  <a:pt x="5474" y="2972"/>
                  <a:pt x="4963" y="2507"/>
                </a:cubicBezTo>
                <a:cubicBezTo>
                  <a:pt x="4930" y="2478"/>
                  <a:pt x="4886" y="2463"/>
                  <a:pt x="4842" y="2463"/>
                </a:cubicBezTo>
                <a:cubicBezTo>
                  <a:pt x="4771" y="2463"/>
                  <a:pt x="4702" y="2502"/>
                  <a:pt x="4686" y="2581"/>
                </a:cubicBezTo>
                <a:cubicBezTo>
                  <a:pt x="4549" y="3259"/>
                  <a:pt x="5123" y="3828"/>
                  <a:pt x="5573" y="4261"/>
                </a:cubicBezTo>
                <a:cubicBezTo>
                  <a:pt x="5906" y="4581"/>
                  <a:pt x="6303" y="4968"/>
                  <a:pt x="6745" y="5232"/>
                </a:cubicBezTo>
                <a:cubicBezTo>
                  <a:pt x="6599" y="5424"/>
                  <a:pt x="6471" y="5637"/>
                  <a:pt x="6366" y="5883"/>
                </a:cubicBezTo>
                <a:cubicBezTo>
                  <a:pt x="5916" y="6913"/>
                  <a:pt x="5897" y="8120"/>
                  <a:pt x="6321" y="9123"/>
                </a:cubicBezTo>
                <a:cubicBezTo>
                  <a:pt x="5760" y="9292"/>
                  <a:pt x="5365" y="9952"/>
                  <a:pt x="5119" y="10454"/>
                </a:cubicBezTo>
                <a:cubicBezTo>
                  <a:pt x="5037" y="10627"/>
                  <a:pt x="5160" y="10802"/>
                  <a:pt x="5324" y="10802"/>
                </a:cubicBezTo>
                <a:cubicBezTo>
                  <a:pt x="5362" y="10802"/>
                  <a:pt x="5401" y="10793"/>
                  <a:pt x="5441" y="10772"/>
                </a:cubicBezTo>
                <a:cubicBezTo>
                  <a:pt x="5720" y="10631"/>
                  <a:pt x="5966" y="10458"/>
                  <a:pt x="6230" y="10290"/>
                </a:cubicBezTo>
                <a:cubicBezTo>
                  <a:pt x="6425" y="10166"/>
                  <a:pt x="6627" y="10076"/>
                  <a:pt x="6814" y="9952"/>
                </a:cubicBezTo>
                <a:cubicBezTo>
                  <a:pt x="7064" y="10263"/>
                  <a:pt x="7369" y="10526"/>
                  <a:pt x="7738" y="10732"/>
                </a:cubicBezTo>
                <a:cubicBezTo>
                  <a:pt x="8120" y="10946"/>
                  <a:pt x="8530" y="11060"/>
                  <a:pt x="8950" y="11091"/>
                </a:cubicBezTo>
                <a:cubicBezTo>
                  <a:pt x="8927" y="11247"/>
                  <a:pt x="8940" y="11420"/>
                  <a:pt x="8963" y="11575"/>
                </a:cubicBezTo>
                <a:cubicBezTo>
                  <a:pt x="8896" y="11884"/>
                  <a:pt x="8927" y="12198"/>
                  <a:pt x="8955" y="12536"/>
                </a:cubicBezTo>
                <a:cubicBezTo>
                  <a:pt x="8991" y="12964"/>
                  <a:pt x="9037" y="13324"/>
                  <a:pt x="9274" y="13697"/>
                </a:cubicBezTo>
                <a:cubicBezTo>
                  <a:pt x="9318" y="13762"/>
                  <a:pt x="9389" y="13797"/>
                  <a:pt x="9459" y="13797"/>
                </a:cubicBezTo>
                <a:cubicBezTo>
                  <a:pt x="9528" y="13797"/>
                  <a:pt x="9596" y="13765"/>
                  <a:pt x="9638" y="13697"/>
                </a:cubicBezTo>
                <a:cubicBezTo>
                  <a:pt x="9843" y="13346"/>
                  <a:pt x="9848" y="12996"/>
                  <a:pt x="9802" y="12614"/>
                </a:cubicBezTo>
                <a:cubicBezTo>
                  <a:pt x="9815" y="12591"/>
                  <a:pt x="9834" y="12568"/>
                  <a:pt x="9838" y="12540"/>
                </a:cubicBezTo>
                <a:cubicBezTo>
                  <a:pt x="9925" y="12194"/>
                  <a:pt x="9925" y="11876"/>
                  <a:pt x="9848" y="11520"/>
                </a:cubicBezTo>
                <a:cubicBezTo>
                  <a:pt x="9821" y="11383"/>
                  <a:pt x="9788" y="11210"/>
                  <a:pt x="9733" y="11050"/>
                </a:cubicBezTo>
                <a:cubicBezTo>
                  <a:pt x="10080" y="10991"/>
                  <a:pt x="10422" y="10877"/>
                  <a:pt x="10732" y="10704"/>
                </a:cubicBezTo>
                <a:cubicBezTo>
                  <a:pt x="10963" y="12044"/>
                  <a:pt x="11205" y="13434"/>
                  <a:pt x="10919" y="14782"/>
                </a:cubicBezTo>
                <a:cubicBezTo>
                  <a:pt x="10475" y="15488"/>
                  <a:pt x="10011" y="15841"/>
                  <a:pt x="9526" y="15841"/>
                </a:cubicBezTo>
                <a:cubicBezTo>
                  <a:pt x="9058" y="15841"/>
                  <a:pt x="8571" y="15513"/>
                  <a:pt x="8066" y="14855"/>
                </a:cubicBezTo>
                <a:cubicBezTo>
                  <a:pt x="7792" y="14313"/>
                  <a:pt x="7642" y="13735"/>
                  <a:pt x="7615" y="13128"/>
                </a:cubicBezTo>
                <a:cubicBezTo>
                  <a:pt x="7579" y="12818"/>
                  <a:pt x="7701" y="12181"/>
                  <a:pt x="7670" y="11853"/>
                </a:cubicBezTo>
                <a:cubicBezTo>
                  <a:pt x="7765" y="11716"/>
                  <a:pt x="7852" y="11575"/>
                  <a:pt x="7920" y="11424"/>
                </a:cubicBezTo>
                <a:cubicBezTo>
                  <a:pt x="8057" y="11119"/>
                  <a:pt x="7897" y="10795"/>
                  <a:pt x="7546" y="10777"/>
                </a:cubicBezTo>
                <a:cubicBezTo>
                  <a:pt x="7497" y="10772"/>
                  <a:pt x="7442" y="10768"/>
                  <a:pt x="7388" y="10763"/>
                </a:cubicBezTo>
                <a:cubicBezTo>
                  <a:pt x="7379" y="10763"/>
                  <a:pt x="7371" y="10763"/>
                  <a:pt x="7363" y="10763"/>
                </a:cubicBezTo>
                <a:cubicBezTo>
                  <a:pt x="7173" y="10763"/>
                  <a:pt x="7020" y="10916"/>
                  <a:pt x="6963" y="11087"/>
                </a:cubicBezTo>
                <a:cubicBezTo>
                  <a:pt x="6896" y="11292"/>
                  <a:pt x="6841" y="11502"/>
                  <a:pt x="6795" y="11720"/>
                </a:cubicBezTo>
                <a:cubicBezTo>
                  <a:pt x="6393" y="12214"/>
                  <a:pt x="5790" y="12375"/>
                  <a:pt x="5174" y="12375"/>
                </a:cubicBezTo>
                <a:cubicBezTo>
                  <a:pt x="4813" y="12375"/>
                  <a:pt x="4448" y="12320"/>
                  <a:pt x="4116" y="12244"/>
                </a:cubicBezTo>
                <a:cubicBezTo>
                  <a:pt x="812" y="11474"/>
                  <a:pt x="3752" y="8294"/>
                  <a:pt x="5323" y="8253"/>
                </a:cubicBezTo>
                <a:cubicBezTo>
                  <a:pt x="5956" y="8240"/>
                  <a:pt x="6038" y="7387"/>
                  <a:pt x="5468" y="7187"/>
                </a:cubicBezTo>
                <a:cubicBezTo>
                  <a:pt x="3478" y="6485"/>
                  <a:pt x="375" y="3401"/>
                  <a:pt x="3178" y="1460"/>
                </a:cubicBezTo>
                <a:cubicBezTo>
                  <a:pt x="3634" y="1143"/>
                  <a:pt x="4185" y="995"/>
                  <a:pt x="4743" y="995"/>
                </a:cubicBezTo>
                <a:close/>
                <a:moveTo>
                  <a:pt x="5000" y="1"/>
                </a:moveTo>
                <a:cubicBezTo>
                  <a:pt x="3909" y="1"/>
                  <a:pt x="2730" y="350"/>
                  <a:pt x="2111" y="1004"/>
                </a:cubicBezTo>
                <a:cubicBezTo>
                  <a:pt x="1" y="3227"/>
                  <a:pt x="1578" y="6120"/>
                  <a:pt x="3824" y="7569"/>
                </a:cubicBezTo>
                <a:cubicBezTo>
                  <a:pt x="2116" y="8426"/>
                  <a:pt x="1094" y="10476"/>
                  <a:pt x="2371" y="12240"/>
                </a:cubicBezTo>
                <a:cubicBezTo>
                  <a:pt x="2910" y="12989"/>
                  <a:pt x="3762" y="13314"/>
                  <a:pt x="4645" y="13314"/>
                </a:cubicBezTo>
                <a:cubicBezTo>
                  <a:pt x="5350" y="13314"/>
                  <a:pt x="6076" y="13107"/>
                  <a:pt x="6681" y="12745"/>
                </a:cubicBezTo>
                <a:lnTo>
                  <a:pt x="6681" y="12745"/>
                </a:lnTo>
                <a:cubicBezTo>
                  <a:pt x="6646" y="14700"/>
                  <a:pt x="7589" y="16716"/>
                  <a:pt x="9701" y="16716"/>
                </a:cubicBezTo>
                <a:cubicBezTo>
                  <a:pt x="9823" y="16716"/>
                  <a:pt x="9949" y="16710"/>
                  <a:pt x="10080" y="16696"/>
                </a:cubicBezTo>
                <a:cubicBezTo>
                  <a:pt x="12381" y="16454"/>
                  <a:pt x="11993" y="13319"/>
                  <a:pt x="11775" y="11401"/>
                </a:cubicBezTo>
                <a:lnTo>
                  <a:pt x="11775" y="11401"/>
                </a:lnTo>
                <a:cubicBezTo>
                  <a:pt x="12334" y="11609"/>
                  <a:pt x="12985" y="11724"/>
                  <a:pt x="13631" y="11724"/>
                </a:cubicBezTo>
                <a:cubicBezTo>
                  <a:pt x="15274" y="11724"/>
                  <a:pt x="16877" y="10980"/>
                  <a:pt x="16805" y="9142"/>
                </a:cubicBezTo>
                <a:cubicBezTo>
                  <a:pt x="16737" y="7479"/>
                  <a:pt x="15320" y="6074"/>
                  <a:pt x="13871" y="5916"/>
                </a:cubicBezTo>
                <a:cubicBezTo>
                  <a:pt x="14622" y="4280"/>
                  <a:pt x="14723" y="2129"/>
                  <a:pt x="13848" y="872"/>
                </a:cubicBezTo>
                <a:cubicBezTo>
                  <a:pt x="13525" y="406"/>
                  <a:pt x="13045" y="240"/>
                  <a:pt x="12541" y="240"/>
                </a:cubicBezTo>
                <a:cubicBezTo>
                  <a:pt x="12083" y="240"/>
                  <a:pt x="11604" y="377"/>
                  <a:pt x="11205" y="552"/>
                </a:cubicBezTo>
                <a:cubicBezTo>
                  <a:pt x="9829" y="1159"/>
                  <a:pt x="9296" y="3182"/>
                  <a:pt x="9314" y="4612"/>
                </a:cubicBezTo>
                <a:cubicBezTo>
                  <a:pt x="9241" y="4567"/>
                  <a:pt x="9169" y="4535"/>
                  <a:pt x="9096" y="4503"/>
                </a:cubicBezTo>
                <a:cubicBezTo>
                  <a:pt x="8900" y="2931"/>
                  <a:pt x="8112" y="1145"/>
                  <a:pt x="6690" y="366"/>
                </a:cubicBezTo>
                <a:cubicBezTo>
                  <a:pt x="6242" y="119"/>
                  <a:pt x="5636" y="1"/>
                  <a:pt x="50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7"/>
          <p:cNvSpPr/>
          <p:nvPr/>
        </p:nvSpPr>
        <p:spPr>
          <a:xfrm rot="-827396">
            <a:off x="668041" y="2510907"/>
            <a:ext cx="390819" cy="544003"/>
          </a:xfrm>
          <a:custGeom>
            <a:avLst/>
            <a:gdLst/>
            <a:ahLst/>
            <a:cxnLst/>
            <a:rect l="l" t="t" r="r" b="b"/>
            <a:pathLst>
              <a:path w="13195" h="18365" extrusionOk="0">
                <a:moveTo>
                  <a:pt x="8842" y="946"/>
                </a:moveTo>
                <a:cubicBezTo>
                  <a:pt x="9457" y="946"/>
                  <a:pt x="10014" y="1086"/>
                  <a:pt x="10611" y="1086"/>
                </a:cubicBezTo>
                <a:cubicBezTo>
                  <a:pt x="10626" y="1086"/>
                  <a:pt x="10641" y="1086"/>
                  <a:pt x="10656" y="1086"/>
                </a:cubicBezTo>
                <a:lnTo>
                  <a:pt x="10656" y="1086"/>
                </a:lnTo>
                <a:cubicBezTo>
                  <a:pt x="10496" y="1997"/>
                  <a:pt x="10414" y="2912"/>
                  <a:pt x="10355" y="3837"/>
                </a:cubicBezTo>
                <a:cubicBezTo>
                  <a:pt x="9978" y="3689"/>
                  <a:pt x="9580" y="3621"/>
                  <a:pt x="9176" y="3621"/>
                </a:cubicBezTo>
                <a:cubicBezTo>
                  <a:pt x="6542" y="3621"/>
                  <a:pt x="3624" y="6515"/>
                  <a:pt x="4200" y="9145"/>
                </a:cubicBezTo>
                <a:cubicBezTo>
                  <a:pt x="4712" y="11483"/>
                  <a:pt x="7316" y="13829"/>
                  <a:pt x="9843" y="13829"/>
                </a:cubicBezTo>
                <a:cubicBezTo>
                  <a:pt x="10513" y="13829"/>
                  <a:pt x="11177" y="13665"/>
                  <a:pt x="11795" y="13292"/>
                </a:cubicBezTo>
                <a:lnTo>
                  <a:pt x="11795" y="13292"/>
                </a:lnTo>
                <a:cubicBezTo>
                  <a:pt x="11691" y="13748"/>
                  <a:pt x="11768" y="14185"/>
                  <a:pt x="11859" y="14673"/>
                </a:cubicBezTo>
                <a:cubicBezTo>
                  <a:pt x="11950" y="15155"/>
                  <a:pt x="11991" y="15907"/>
                  <a:pt x="12242" y="16413"/>
                </a:cubicBezTo>
                <a:cubicBezTo>
                  <a:pt x="11074" y="17012"/>
                  <a:pt x="9938" y="17281"/>
                  <a:pt x="8871" y="17281"/>
                </a:cubicBezTo>
                <a:cubicBezTo>
                  <a:pt x="4879" y="17281"/>
                  <a:pt x="1832" y="13520"/>
                  <a:pt x="1580" y="9164"/>
                </a:cubicBezTo>
                <a:cubicBezTo>
                  <a:pt x="1420" y="6339"/>
                  <a:pt x="2770" y="3924"/>
                  <a:pt x="4993" y="2266"/>
                </a:cubicBezTo>
                <a:cubicBezTo>
                  <a:pt x="6013" y="1500"/>
                  <a:pt x="7239" y="1080"/>
                  <a:pt x="8496" y="962"/>
                </a:cubicBezTo>
                <a:cubicBezTo>
                  <a:pt x="8614" y="951"/>
                  <a:pt x="8729" y="946"/>
                  <a:pt x="8842" y="946"/>
                </a:cubicBezTo>
                <a:close/>
                <a:moveTo>
                  <a:pt x="8698" y="1"/>
                </a:moveTo>
                <a:cubicBezTo>
                  <a:pt x="3567" y="1"/>
                  <a:pt x="1" y="5232"/>
                  <a:pt x="623" y="10449"/>
                </a:cubicBezTo>
                <a:cubicBezTo>
                  <a:pt x="1148" y="14879"/>
                  <a:pt x="4827" y="18365"/>
                  <a:pt x="8932" y="18365"/>
                </a:cubicBezTo>
                <a:cubicBezTo>
                  <a:pt x="10205" y="18365"/>
                  <a:pt x="11519" y="18029"/>
                  <a:pt x="12793" y="17283"/>
                </a:cubicBezTo>
                <a:cubicBezTo>
                  <a:pt x="13076" y="17119"/>
                  <a:pt x="13093" y="16827"/>
                  <a:pt x="12971" y="16608"/>
                </a:cubicBezTo>
                <a:cubicBezTo>
                  <a:pt x="13194" y="16107"/>
                  <a:pt x="12921" y="15470"/>
                  <a:pt x="12784" y="14959"/>
                </a:cubicBezTo>
                <a:cubicBezTo>
                  <a:pt x="12611" y="14280"/>
                  <a:pt x="12529" y="13565"/>
                  <a:pt x="12206" y="12941"/>
                </a:cubicBezTo>
                <a:cubicBezTo>
                  <a:pt x="12201" y="12936"/>
                  <a:pt x="12191" y="12932"/>
                  <a:pt x="12187" y="12928"/>
                </a:cubicBezTo>
                <a:cubicBezTo>
                  <a:pt x="12277" y="12675"/>
                  <a:pt x="12116" y="12380"/>
                  <a:pt x="11822" y="12380"/>
                </a:cubicBezTo>
                <a:cubicBezTo>
                  <a:pt x="11787" y="12380"/>
                  <a:pt x="11749" y="12384"/>
                  <a:pt x="11709" y="12394"/>
                </a:cubicBezTo>
                <a:cubicBezTo>
                  <a:pt x="11085" y="12538"/>
                  <a:pt x="10500" y="12617"/>
                  <a:pt x="9943" y="12617"/>
                </a:cubicBezTo>
                <a:cubicBezTo>
                  <a:pt x="8654" y="12617"/>
                  <a:pt x="7512" y="12195"/>
                  <a:pt x="6364" y="11187"/>
                </a:cubicBezTo>
                <a:cubicBezTo>
                  <a:pt x="3828" y="8957"/>
                  <a:pt x="6179" y="4574"/>
                  <a:pt x="9027" y="4574"/>
                </a:cubicBezTo>
                <a:cubicBezTo>
                  <a:pt x="9526" y="4574"/>
                  <a:pt x="10041" y="4709"/>
                  <a:pt x="10547" y="5013"/>
                </a:cubicBezTo>
                <a:cubicBezTo>
                  <a:pt x="10617" y="5055"/>
                  <a:pt x="10696" y="5075"/>
                  <a:pt x="10774" y="5075"/>
                </a:cubicBezTo>
                <a:cubicBezTo>
                  <a:pt x="11024" y="5075"/>
                  <a:pt x="11272" y="4877"/>
                  <a:pt x="11257" y="4603"/>
                </a:cubicBezTo>
                <a:cubicBezTo>
                  <a:pt x="11194" y="3254"/>
                  <a:pt x="11203" y="1983"/>
                  <a:pt x="11430" y="643"/>
                </a:cubicBezTo>
                <a:cubicBezTo>
                  <a:pt x="11477" y="388"/>
                  <a:pt x="11266" y="220"/>
                  <a:pt x="11070" y="220"/>
                </a:cubicBezTo>
                <a:cubicBezTo>
                  <a:pt x="10993" y="220"/>
                  <a:pt x="10918" y="246"/>
                  <a:pt x="10862" y="302"/>
                </a:cubicBezTo>
                <a:cubicBezTo>
                  <a:pt x="10116" y="97"/>
                  <a:pt x="9392" y="1"/>
                  <a:pt x="8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/>
          <p:nvPr/>
        </p:nvSpPr>
        <p:spPr>
          <a:xfrm>
            <a:off x="6619104" y="880085"/>
            <a:ext cx="222831" cy="310185"/>
          </a:xfrm>
          <a:custGeom>
            <a:avLst/>
            <a:gdLst/>
            <a:ahLst/>
            <a:cxnLst/>
            <a:rect l="l" t="t" r="r" b="b"/>
            <a:pathLst>
              <a:path w="13195" h="18365" extrusionOk="0">
                <a:moveTo>
                  <a:pt x="8842" y="946"/>
                </a:moveTo>
                <a:cubicBezTo>
                  <a:pt x="9457" y="946"/>
                  <a:pt x="10014" y="1086"/>
                  <a:pt x="10611" y="1086"/>
                </a:cubicBezTo>
                <a:cubicBezTo>
                  <a:pt x="10626" y="1086"/>
                  <a:pt x="10641" y="1086"/>
                  <a:pt x="10656" y="1086"/>
                </a:cubicBezTo>
                <a:lnTo>
                  <a:pt x="10656" y="1086"/>
                </a:lnTo>
                <a:cubicBezTo>
                  <a:pt x="10496" y="1997"/>
                  <a:pt x="10414" y="2912"/>
                  <a:pt x="10355" y="3837"/>
                </a:cubicBezTo>
                <a:cubicBezTo>
                  <a:pt x="9978" y="3689"/>
                  <a:pt x="9580" y="3621"/>
                  <a:pt x="9176" y="3621"/>
                </a:cubicBezTo>
                <a:cubicBezTo>
                  <a:pt x="6542" y="3621"/>
                  <a:pt x="3624" y="6515"/>
                  <a:pt x="4200" y="9145"/>
                </a:cubicBezTo>
                <a:cubicBezTo>
                  <a:pt x="4712" y="11483"/>
                  <a:pt x="7316" y="13829"/>
                  <a:pt x="9843" y="13829"/>
                </a:cubicBezTo>
                <a:cubicBezTo>
                  <a:pt x="10513" y="13829"/>
                  <a:pt x="11177" y="13665"/>
                  <a:pt x="11795" y="13292"/>
                </a:cubicBezTo>
                <a:lnTo>
                  <a:pt x="11795" y="13292"/>
                </a:lnTo>
                <a:cubicBezTo>
                  <a:pt x="11691" y="13748"/>
                  <a:pt x="11768" y="14185"/>
                  <a:pt x="11859" y="14673"/>
                </a:cubicBezTo>
                <a:cubicBezTo>
                  <a:pt x="11950" y="15155"/>
                  <a:pt x="11991" y="15907"/>
                  <a:pt x="12242" y="16413"/>
                </a:cubicBezTo>
                <a:cubicBezTo>
                  <a:pt x="11074" y="17012"/>
                  <a:pt x="9938" y="17281"/>
                  <a:pt x="8871" y="17281"/>
                </a:cubicBezTo>
                <a:cubicBezTo>
                  <a:pt x="4879" y="17281"/>
                  <a:pt x="1832" y="13520"/>
                  <a:pt x="1580" y="9164"/>
                </a:cubicBezTo>
                <a:cubicBezTo>
                  <a:pt x="1420" y="6339"/>
                  <a:pt x="2770" y="3924"/>
                  <a:pt x="4993" y="2266"/>
                </a:cubicBezTo>
                <a:cubicBezTo>
                  <a:pt x="6013" y="1500"/>
                  <a:pt x="7239" y="1080"/>
                  <a:pt x="8496" y="962"/>
                </a:cubicBezTo>
                <a:cubicBezTo>
                  <a:pt x="8614" y="951"/>
                  <a:pt x="8729" y="946"/>
                  <a:pt x="8842" y="946"/>
                </a:cubicBezTo>
                <a:close/>
                <a:moveTo>
                  <a:pt x="8698" y="1"/>
                </a:moveTo>
                <a:cubicBezTo>
                  <a:pt x="3567" y="1"/>
                  <a:pt x="1" y="5232"/>
                  <a:pt x="623" y="10449"/>
                </a:cubicBezTo>
                <a:cubicBezTo>
                  <a:pt x="1148" y="14879"/>
                  <a:pt x="4827" y="18365"/>
                  <a:pt x="8932" y="18365"/>
                </a:cubicBezTo>
                <a:cubicBezTo>
                  <a:pt x="10205" y="18365"/>
                  <a:pt x="11519" y="18029"/>
                  <a:pt x="12793" y="17283"/>
                </a:cubicBezTo>
                <a:cubicBezTo>
                  <a:pt x="13076" y="17119"/>
                  <a:pt x="13093" y="16827"/>
                  <a:pt x="12971" y="16608"/>
                </a:cubicBezTo>
                <a:cubicBezTo>
                  <a:pt x="13194" y="16107"/>
                  <a:pt x="12921" y="15470"/>
                  <a:pt x="12784" y="14959"/>
                </a:cubicBezTo>
                <a:cubicBezTo>
                  <a:pt x="12611" y="14280"/>
                  <a:pt x="12529" y="13565"/>
                  <a:pt x="12206" y="12941"/>
                </a:cubicBezTo>
                <a:cubicBezTo>
                  <a:pt x="12201" y="12936"/>
                  <a:pt x="12191" y="12932"/>
                  <a:pt x="12187" y="12928"/>
                </a:cubicBezTo>
                <a:cubicBezTo>
                  <a:pt x="12277" y="12675"/>
                  <a:pt x="12116" y="12380"/>
                  <a:pt x="11822" y="12380"/>
                </a:cubicBezTo>
                <a:cubicBezTo>
                  <a:pt x="11787" y="12380"/>
                  <a:pt x="11749" y="12384"/>
                  <a:pt x="11709" y="12394"/>
                </a:cubicBezTo>
                <a:cubicBezTo>
                  <a:pt x="11085" y="12538"/>
                  <a:pt x="10500" y="12617"/>
                  <a:pt x="9943" y="12617"/>
                </a:cubicBezTo>
                <a:cubicBezTo>
                  <a:pt x="8654" y="12617"/>
                  <a:pt x="7512" y="12195"/>
                  <a:pt x="6364" y="11187"/>
                </a:cubicBezTo>
                <a:cubicBezTo>
                  <a:pt x="3828" y="8957"/>
                  <a:pt x="6179" y="4574"/>
                  <a:pt x="9027" y="4574"/>
                </a:cubicBezTo>
                <a:cubicBezTo>
                  <a:pt x="9526" y="4574"/>
                  <a:pt x="10041" y="4709"/>
                  <a:pt x="10547" y="5013"/>
                </a:cubicBezTo>
                <a:cubicBezTo>
                  <a:pt x="10617" y="5055"/>
                  <a:pt x="10696" y="5075"/>
                  <a:pt x="10774" y="5075"/>
                </a:cubicBezTo>
                <a:cubicBezTo>
                  <a:pt x="11024" y="5075"/>
                  <a:pt x="11272" y="4877"/>
                  <a:pt x="11257" y="4603"/>
                </a:cubicBezTo>
                <a:cubicBezTo>
                  <a:pt x="11194" y="3254"/>
                  <a:pt x="11203" y="1983"/>
                  <a:pt x="11430" y="643"/>
                </a:cubicBezTo>
                <a:cubicBezTo>
                  <a:pt x="11477" y="388"/>
                  <a:pt x="11266" y="220"/>
                  <a:pt x="11070" y="220"/>
                </a:cubicBezTo>
                <a:cubicBezTo>
                  <a:pt x="10993" y="220"/>
                  <a:pt x="10918" y="246"/>
                  <a:pt x="10862" y="302"/>
                </a:cubicBezTo>
                <a:cubicBezTo>
                  <a:pt x="10116" y="97"/>
                  <a:pt x="9392" y="1"/>
                  <a:pt x="8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29"/>
          <p:cNvGrpSpPr/>
          <p:nvPr/>
        </p:nvGrpSpPr>
        <p:grpSpPr>
          <a:xfrm>
            <a:off x="7393681" y="748100"/>
            <a:ext cx="960126" cy="1122298"/>
            <a:chOff x="6619536" y="649401"/>
            <a:chExt cx="960126" cy="1122298"/>
          </a:xfrm>
        </p:grpSpPr>
        <p:sp>
          <p:nvSpPr>
            <p:cNvPr id="408" name="Google Shape;408;p29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29"/>
            <p:cNvGrpSpPr/>
            <p:nvPr/>
          </p:nvGrpSpPr>
          <p:grpSpPr>
            <a:xfrm rot="-463497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410" name="Google Shape;410;p29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cubicBezTo>
                      <a:pt x="3937" y="4"/>
                      <a:pt x="3937" y="4"/>
                      <a:pt x="3937" y="4"/>
                    </a:cubic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9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ahLst/>
                <a:cxn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9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9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9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9"/>
              <p:cNvSpPr/>
              <p:nvPr/>
            </p:nvSpPr>
            <p:spPr>
              <a:xfrm>
                <a:off x="6740293" y="4237101"/>
                <a:ext cx="98270" cy="101889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9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9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ahLst/>
                <a:cxn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9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ahLst/>
                <a:cxn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ahLst/>
                <a:cxn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9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ahLst/>
                <a:cxn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9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9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9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9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ahLst/>
                <a:cxn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9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9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9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9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9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9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9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9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ahLst/>
                <a:cxn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9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3" name="Google Shape;443;p29"/>
          <p:cNvGrpSpPr/>
          <p:nvPr/>
        </p:nvGrpSpPr>
        <p:grpSpPr>
          <a:xfrm rot="-405096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44" name="Google Shape;444;p29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ahLst/>
              <a:cxn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ahLst/>
              <a:cxn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ahLst/>
              <a:cxn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ahLst/>
              <a:cxn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ahLst/>
              <a:cxn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ahLst/>
              <a:cxn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9"/>
          <p:cNvGrpSpPr/>
          <p:nvPr/>
        </p:nvGrpSpPr>
        <p:grpSpPr>
          <a:xfrm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51" name="Google Shape;451;p29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ahLst/>
              <a:cxn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ahLst/>
              <a:cxn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ahLst/>
              <a:cxn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ahLst/>
              <a:cxn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ahLst/>
              <a:cxn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29"/>
          <p:cNvGrpSpPr/>
          <p:nvPr/>
        </p:nvGrpSpPr>
        <p:grpSpPr>
          <a:xfrm>
            <a:off x="1138950" y="3482175"/>
            <a:ext cx="841076" cy="618676"/>
            <a:chOff x="1138950" y="3482175"/>
            <a:chExt cx="841076" cy="618676"/>
          </a:xfrm>
        </p:grpSpPr>
        <p:sp>
          <p:nvSpPr>
            <p:cNvPr id="457" name="Google Shape;457;p29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ahLst/>
              <a:cxn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ahLst/>
              <a:cxn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ahLst/>
              <a:cxn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ahLst/>
              <a:cxn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ahLst/>
              <a:cxn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1140535" y="3780680"/>
              <a:ext cx="123398" cy="232320"/>
            </a:xfrm>
            <a:custGeom>
              <a:avLst/>
              <a:gdLst/>
              <a:ahLst/>
              <a:cxnLst/>
              <a:rect l="l" t="t" r="r" b="b"/>
              <a:pathLst>
                <a:path w="1635" h="3078" extrusionOk="0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cubicBezTo>
                    <a:pt x="229" y="3056"/>
                    <a:pt x="229" y="3056"/>
                    <a:pt x="232" y="3053"/>
                  </a:cubic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cubicBezTo>
                    <a:pt x="1472" y="3077"/>
                    <a:pt x="1472" y="3077"/>
                    <a:pt x="1472" y="3070"/>
                  </a:cubic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1295558" y="3789209"/>
              <a:ext cx="142568" cy="229225"/>
            </a:xfrm>
            <a:custGeom>
              <a:avLst/>
              <a:gdLst/>
              <a:ahLst/>
              <a:cxnLst/>
              <a:rect l="l" t="t" r="r" b="b"/>
              <a:pathLst>
                <a:path w="1889" h="3037" extrusionOk="0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1474128" y="3780907"/>
              <a:ext cx="124605" cy="232848"/>
            </a:xfrm>
            <a:custGeom>
              <a:avLst/>
              <a:gdLst/>
              <a:ahLst/>
              <a:cxnLst/>
              <a:rect l="l" t="t" r="r" b="b"/>
              <a:pathLst>
                <a:path w="1651" h="3085" extrusionOk="0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cubicBezTo>
                    <a:pt x="999" y="1411"/>
                    <a:pt x="999" y="1411"/>
                    <a:pt x="1137" y="1254"/>
                  </a:cubic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1632623" y="3789587"/>
              <a:ext cx="121964" cy="226206"/>
            </a:xfrm>
            <a:custGeom>
              <a:avLst/>
              <a:gdLst/>
              <a:ahLst/>
              <a:cxnLst/>
              <a:rect l="l" t="t" r="r" b="b"/>
              <a:pathLst>
                <a:path w="1616" h="2997" extrusionOk="0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ahLst/>
              <a:cxn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cubicBezTo>
                    <a:pt x="187" y="6173"/>
                    <a:pt x="187" y="6173"/>
                    <a:pt x="187" y="6173"/>
                  </a:cubic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ahLst/>
              <a:cxn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D94D9FE4-B0E7-4172-8D56-1FC4B8028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5835" y="1401240"/>
            <a:ext cx="5116560" cy="965496"/>
          </a:xfrm>
        </p:spPr>
        <p:txBody>
          <a:bodyPr/>
          <a:lstStyle/>
          <a:p>
            <a:r>
              <a:rPr lang="en-ID" sz="3600" b="1" dirty="0" err="1">
                <a:solidFill>
                  <a:schemeClr val="accent3"/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Deskripsi</a:t>
            </a:r>
            <a:r>
              <a:rPr lang="en-ID" sz="3600" b="1" dirty="0">
                <a:solidFill>
                  <a:schemeClr val="accent3"/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ID" sz="3600" b="1" dirty="0" err="1">
                <a:solidFill>
                  <a:schemeClr val="accent3"/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Aplikasi</a:t>
            </a:r>
            <a:endParaRPr lang="en-ID" sz="3600" b="1" dirty="0">
              <a:solidFill>
                <a:schemeClr val="accent3"/>
              </a:solidFill>
              <a:latin typeface="Tw Cen MT Condensed" panose="020B0606020104020203" pitchFamily="34" charset="0"/>
              <a:cs typeface="Amatic SC" panose="020B0604020202020204" charset="-79"/>
            </a:endParaRPr>
          </a:p>
          <a:p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</a:p>
          <a:p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Program </a:t>
            </a:r>
            <a:r>
              <a:rPr lang="en-GB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ini</a:t>
            </a:r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adalah</a:t>
            </a:r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Program </a:t>
            </a:r>
            <a:r>
              <a:rPr lang="en-GB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Kalkulator</a:t>
            </a:r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sederhana</a:t>
            </a:r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untuk </a:t>
            </a:r>
            <a:r>
              <a:rPr lang="en-GB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menghitung</a:t>
            </a:r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konversi</a:t>
            </a:r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berat</a:t>
            </a:r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dari</a:t>
            </a:r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Ton, ke </a:t>
            </a:r>
            <a:r>
              <a:rPr lang="en-GB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Kuintal</a:t>
            </a:r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dan juga ke Kilogram. </a:t>
            </a:r>
            <a:r>
              <a:rPr lang="en-GB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Dimana</a:t>
            </a:r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kita</a:t>
            </a:r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hanya</a:t>
            </a:r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perlu</a:t>
            </a:r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memasukkan</a:t>
            </a:r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angka</a:t>
            </a:r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yang </a:t>
            </a:r>
            <a:r>
              <a:rPr lang="en-GB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kita</a:t>
            </a:r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inginkan</a:t>
            </a:r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dan harus </a:t>
            </a:r>
            <a:r>
              <a:rPr lang="en-GB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bilangan</a:t>
            </a:r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bulat</a:t>
            </a:r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.</a:t>
            </a:r>
            <a:b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</a:br>
            <a:endParaRPr lang="en-ID" sz="2000" dirty="0">
              <a:latin typeface="Tw Cen MT Condensed" panose="020B0606020104020203" pitchFamily="34" charset="0"/>
            </a:endParaRPr>
          </a:p>
        </p:txBody>
      </p:sp>
      <p:grpSp>
        <p:nvGrpSpPr>
          <p:cNvPr id="69" name="Google Shape;443;p29">
            <a:extLst>
              <a:ext uri="{FF2B5EF4-FFF2-40B4-BE49-F238E27FC236}">
                <a16:creationId xmlns:a16="http://schemas.microsoft.com/office/drawing/2014/main" id="{0C951DCE-99C8-4F01-8512-E55E70A3327B}"/>
              </a:ext>
            </a:extLst>
          </p:cNvPr>
          <p:cNvGrpSpPr/>
          <p:nvPr/>
        </p:nvGrpSpPr>
        <p:grpSpPr>
          <a:xfrm rot="-405096">
            <a:off x="4950897" y="4153403"/>
            <a:ext cx="431383" cy="216310"/>
            <a:chOff x="2724150" y="1796250"/>
            <a:chExt cx="1630723" cy="817701"/>
          </a:xfrm>
        </p:grpSpPr>
        <p:sp>
          <p:nvSpPr>
            <p:cNvPr id="70" name="Google Shape;444;p29">
              <a:extLst>
                <a:ext uri="{FF2B5EF4-FFF2-40B4-BE49-F238E27FC236}">
                  <a16:creationId xmlns:a16="http://schemas.microsoft.com/office/drawing/2014/main" id="{7D2DA40D-D69F-4925-ADEF-6F81FE8C5F8A}"/>
                </a:ext>
              </a:extLst>
            </p:cNvPr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ahLst/>
              <a:cxn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45;p29">
              <a:extLst>
                <a:ext uri="{FF2B5EF4-FFF2-40B4-BE49-F238E27FC236}">
                  <a16:creationId xmlns:a16="http://schemas.microsoft.com/office/drawing/2014/main" id="{44703278-F70E-4BEC-BE32-77A5490E8572}"/>
                </a:ext>
              </a:extLst>
            </p:cNvPr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ahLst/>
              <a:cxn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46;p29">
              <a:extLst>
                <a:ext uri="{FF2B5EF4-FFF2-40B4-BE49-F238E27FC236}">
                  <a16:creationId xmlns:a16="http://schemas.microsoft.com/office/drawing/2014/main" id="{C4E39000-5B4C-4F26-B4B3-952FFF7F0C20}"/>
                </a:ext>
              </a:extLst>
            </p:cNvPr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ahLst/>
              <a:cxn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47;p29">
              <a:extLst>
                <a:ext uri="{FF2B5EF4-FFF2-40B4-BE49-F238E27FC236}">
                  <a16:creationId xmlns:a16="http://schemas.microsoft.com/office/drawing/2014/main" id="{37CA2005-3258-408B-B847-952D0B4BD5FF}"/>
                </a:ext>
              </a:extLst>
            </p:cNvPr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ahLst/>
              <a:cxn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48;p29">
              <a:extLst>
                <a:ext uri="{FF2B5EF4-FFF2-40B4-BE49-F238E27FC236}">
                  <a16:creationId xmlns:a16="http://schemas.microsoft.com/office/drawing/2014/main" id="{AB717E10-62CD-4AF9-8014-3E0DB543070C}"/>
                </a:ext>
              </a:extLst>
            </p:cNvPr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ahLst/>
              <a:cxn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49;p29">
              <a:extLst>
                <a:ext uri="{FF2B5EF4-FFF2-40B4-BE49-F238E27FC236}">
                  <a16:creationId xmlns:a16="http://schemas.microsoft.com/office/drawing/2014/main" id="{B65E4D35-5614-4E62-974E-6E99DAD2CBFE}"/>
                </a:ext>
              </a:extLst>
            </p:cNvPr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ahLst/>
              <a:cxn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"/>
          <p:cNvSpPr txBox="1">
            <a:spLocks noGrp="1"/>
          </p:cNvSpPr>
          <p:nvPr>
            <p:ph type="title"/>
          </p:nvPr>
        </p:nvSpPr>
        <p:spPr>
          <a:xfrm>
            <a:off x="1051099" y="4150852"/>
            <a:ext cx="7123819" cy="9283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ID" sz="3600" dirty="0">
                <a:latin typeface="Tw Cen MT Condensed" panose="020B0606020104020203" pitchFamily="34" charset="0"/>
              </a:rPr>
              <a:t>		      </a:t>
            </a:r>
            <a:r>
              <a:rPr lang="en-ID" sz="3600" dirty="0" err="1">
                <a:latin typeface="Tw Cen MT Condensed Extra Bold" panose="020B0803020202020204" pitchFamily="34" charset="0"/>
              </a:rPr>
              <a:t>Fitur</a:t>
            </a:r>
            <a:r>
              <a:rPr lang="en-ID" sz="3600" dirty="0">
                <a:latin typeface="Tw Cen MT Condensed Extra Bold" panose="020B0803020202020204" pitchFamily="34" charset="0"/>
              </a:rPr>
              <a:t> </a:t>
            </a:r>
            <a:r>
              <a:rPr lang="en-ID" sz="3600" dirty="0" err="1">
                <a:latin typeface="Tw Cen MT Condensed Extra Bold" panose="020B0803020202020204" pitchFamily="34" charset="0"/>
              </a:rPr>
              <a:t>Aplikasi</a:t>
            </a:r>
            <a:br>
              <a:rPr lang="en-ID" sz="3600" dirty="0">
                <a:latin typeface="Tw Cen MT Condensed" panose="020B0606020104020203" pitchFamily="34" charset="0"/>
              </a:rPr>
            </a:br>
            <a:br>
              <a:rPr lang="en-ID" sz="3600" dirty="0">
                <a:latin typeface="Tw Cen MT Condensed" panose="020B0606020104020203" pitchFamily="34" charset="0"/>
              </a:rPr>
            </a:b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Fitur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aplikasi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program :</a:t>
            </a:r>
            <a:b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</a:b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- Program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akan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menampilkan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perintah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untuk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memasukkan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angka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yang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kita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inginkan</a:t>
            </a:r>
            <a:b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</a:b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- Akan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tampil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hasil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dari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perhitungan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dari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angka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yang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kita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inputkan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.</a:t>
            </a:r>
            <a:b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</a:b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- Ada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perintah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“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klik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dimana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saja untuk keluar” untuk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kita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keluar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dari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program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tersebut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apabila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sudah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  <a:t>selesai</a:t>
            </a:r>
            <a:b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</a:br>
            <a:b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  <a:cs typeface="Amatic SC" panose="020B0604020202020204" charset="-79"/>
              </a:rPr>
            </a:br>
            <a:br>
              <a:rPr lang="en-ID" sz="3600" dirty="0">
                <a:latin typeface="Tw Cen MT Condensed" panose="020B0606020104020203" pitchFamily="34" charset="0"/>
              </a:rPr>
            </a:br>
            <a:br>
              <a:rPr lang="en-ID" sz="3600" dirty="0">
                <a:latin typeface="Tw Cen MT Condensed" panose="020B0606020104020203" pitchFamily="34" charset="0"/>
              </a:rPr>
            </a:br>
            <a:br>
              <a:rPr lang="en-ID" sz="3600" dirty="0">
                <a:latin typeface="Tw Cen MT Condensed" panose="020B0606020104020203" pitchFamily="34" charset="0"/>
              </a:rPr>
            </a:br>
            <a:br>
              <a:rPr lang="en-ID" sz="3600" dirty="0">
                <a:latin typeface="Tw Cen MT Condensed" panose="020B0606020104020203" pitchFamily="34" charset="0"/>
              </a:rPr>
            </a:br>
            <a:endParaRPr sz="3600" dirty="0">
              <a:latin typeface="Tw Cen MT Condensed" panose="020B0606020104020203" pitchFamily="34" charset="0"/>
            </a:endParaRPr>
          </a:p>
        </p:txBody>
      </p:sp>
      <p:grpSp>
        <p:nvGrpSpPr>
          <p:cNvPr id="509" name="Google Shape;509;p31"/>
          <p:cNvGrpSpPr/>
          <p:nvPr/>
        </p:nvGrpSpPr>
        <p:grpSpPr>
          <a:xfrm flipH="1">
            <a:off x="-140969" y="4301593"/>
            <a:ext cx="1080667" cy="841907"/>
            <a:chOff x="2489257" y="2639067"/>
            <a:chExt cx="2406830" cy="1875488"/>
          </a:xfrm>
        </p:grpSpPr>
        <p:sp>
          <p:nvSpPr>
            <p:cNvPr id="510" name="Google Shape;510;p31"/>
            <p:cNvSpPr/>
            <p:nvPr/>
          </p:nvSpPr>
          <p:spPr>
            <a:xfrm>
              <a:off x="2489257" y="2639067"/>
              <a:ext cx="1160693" cy="1271383"/>
            </a:xfrm>
            <a:custGeom>
              <a:avLst/>
              <a:gdLst/>
              <a:ahLst/>
              <a:cxnLst/>
              <a:rect l="l" t="t" r="r" b="b"/>
              <a:pathLst>
                <a:path w="49976" h="54742" extrusionOk="0">
                  <a:moveTo>
                    <a:pt x="3077" y="2435"/>
                  </a:moveTo>
                  <a:lnTo>
                    <a:pt x="3077" y="2435"/>
                  </a:lnTo>
                  <a:cubicBezTo>
                    <a:pt x="3114" y="2463"/>
                    <a:pt x="3150" y="2490"/>
                    <a:pt x="3191" y="2517"/>
                  </a:cubicBezTo>
                  <a:cubicBezTo>
                    <a:pt x="4271" y="3241"/>
                    <a:pt x="5356" y="3962"/>
                    <a:pt x="6458" y="4650"/>
                  </a:cubicBezTo>
                  <a:cubicBezTo>
                    <a:pt x="8691" y="6048"/>
                    <a:pt x="10864" y="7506"/>
                    <a:pt x="13011" y="9033"/>
                  </a:cubicBezTo>
                  <a:cubicBezTo>
                    <a:pt x="17101" y="11940"/>
                    <a:pt x="21088" y="14992"/>
                    <a:pt x="25231" y="17840"/>
                  </a:cubicBezTo>
                  <a:cubicBezTo>
                    <a:pt x="29445" y="20733"/>
                    <a:pt x="33464" y="23822"/>
                    <a:pt x="37468" y="26994"/>
                  </a:cubicBezTo>
                  <a:cubicBezTo>
                    <a:pt x="39255" y="28411"/>
                    <a:pt x="41146" y="29696"/>
                    <a:pt x="43032" y="30976"/>
                  </a:cubicBezTo>
                  <a:cubicBezTo>
                    <a:pt x="44826" y="32192"/>
                    <a:pt x="46567" y="33500"/>
                    <a:pt x="48344" y="34740"/>
                  </a:cubicBezTo>
                  <a:cubicBezTo>
                    <a:pt x="47474" y="34885"/>
                    <a:pt x="46622" y="35287"/>
                    <a:pt x="45783" y="35523"/>
                  </a:cubicBezTo>
                  <a:cubicBezTo>
                    <a:pt x="44613" y="35855"/>
                    <a:pt x="43419" y="36107"/>
                    <a:pt x="42225" y="36362"/>
                  </a:cubicBezTo>
                  <a:cubicBezTo>
                    <a:pt x="40166" y="36803"/>
                    <a:pt x="37874" y="37091"/>
                    <a:pt x="35914" y="37960"/>
                  </a:cubicBezTo>
                  <a:cubicBezTo>
                    <a:pt x="35847" y="37765"/>
                    <a:pt x="35641" y="37619"/>
                    <a:pt x="35428" y="37605"/>
                  </a:cubicBezTo>
                  <a:cubicBezTo>
                    <a:pt x="34826" y="37560"/>
                    <a:pt x="33687" y="36084"/>
                    <a:pt x="33249" y="35674"/>
                  </a:cubicBezTo>
                  <a:cubicBezTo>
                    <a:pt x="32425" y="34899"/>
                    <a:pt x="31622" y="34101"/>
                    <a:pt x="30825" y="33295"/>
                  </a:cubicBezTo>
                  <a:cubicBezTo>
                    <a:pt x="29235" y="31678"/>
                    <a:pt x="27700" y="30005"/>
                    <a:pt x="26142" y="28356"/>
                  </a:cubicBezTo>
                  <a:cubicBezTo>
                    <a:pt x="23034" y="25057"/>
                    <a:pt x="19991" y="21704"/>
                    <a:pt x="17019" y="18283"/>
                  </a:cubicBezTo>
                  <a:cubicBezTo>
                    <a:pt x="14186" y="15020"/>
                    <a:pt x="11201" y="11899"/>
                    <a:pt x="8368" y="8645"/>
                  </a:cubicBezTo>
                  <a:cubicBezTo>
                    <a:pt x="7018" y="7096"/>
                    <a:pt x="5807" y="5434"/>
                    <a:pt x="4444" y="3903"/>
                  </a:cubicBezTo>
                  <a:cubicBezTo>
                    <a:pt x="3998" y="3401"/>
                    <a:pt x="3538" y="2919"/>
                    <a:pt x="3077" y="2435"/>
                  </a:cubicBezTo>
                  <a:close/>
                  <a:moveTo>
                    <a:pt x="863" y="1552"/>
                  </a:moveTo>
                  <a:lnTo>
                    <a:pt x="863" y="1552"/>
                  </a:lnTo>
                  <a:cubicBezTo>
                    <a:pt x="3123" y="4048"/>
                    <a:pt x="4858" y="7055"/>
                    <a:pt x="6942" y="9693"/>
                  </a:cubicBezTo>
                  <a:cubicBezTo>
                    <a:pt x="9556" y="13001"/>
                    <a:pt x="12191" y="16281"/>
                    <a:pt x="14591" y="19749"/>
                  </a:cubicBezTo>
                  <a:cubicBezTo>
                    <a:pt x="16878" y="23052"/>
                    <a:pt x="19189" y="26314"/>
                    <a:pt x="21654" y="29491"/>
                  </a:cubicBezTo>
                  <a:cubicBezTo>
                    <a:pt x="22806" y="30976"/>
                    <a:pt x="23959" y="32461"/>
                    <a:pt x="25162" y="33906"/>
                  </a:cubicBezTo>
                  <a:cubicBezTo>
                    <a:pt x="26406" y="35409"/>
                    <a:pt x="27504" y="37041"/>
                    <a:pt x="28775" y="38513"/>
                  </a:cubicBezTo>
                  <a:cubicBezTo>
                    <a:pt x="28858" y="38612"/>
                    <a:pt x="28966" y="38651"/>
                    <a:pt x="29074" y="38651"/>
                  </a:cubicBezTo>
                  <a:cubicBezTo>
                    <a:pt x="29085" y="38651"/>
                    <a:pt x="29096" y="38650"/>
                    <a:pt x="29107" y="38649"/>
                  </a:cubicBezTo>
                  <a:cubicBezTo>
                    <a:pt x="29126" y="38708"/>
                    <a:pt x="29144" y="38767"/>
                    <a:pt x="29162" y="38822"/>
                  </a:cubicBezTo>
                  <a:cubicBezTo>
                    <a:pt x="26670" y="40120"/>
                    <a:pt x="24127" y="41296"/>
                    <a:pt x="21513" y="42334"/>
                  </a:cubicBezTo>
                  <a:cubicBezTo>
                    <a:pt x="19143" y="43278"/>
                    <a:pt x="16647" y="43916"/>
                    <a:pt x="14300" y="44914"/>
                  </a:cubicBezTo>
                  <a:cubicBezTo>
                    <a:pt x="13078" y="45433"/>
                    <a:pt x="11844" y="46058"/>
                    <a:pt x="10513" y="46231"/>
                  </a:cubicBezTo>
                  <a:cubicBezTo>
                    <a:pt x="10414" y="46243"/>
                    <a:pt x="10328" y="46250"/>
                    <a:pt x="10253" y="46250"/>
                  </a:cubicBezTo>
                  <a:cubicBezTo>
                    <a:pt x="9814" y="46250"/>
                    <a:pt x="9744" y="46029"/>
                    <a:pt x="9720" y="45520"/>
                  </a:cubicBezTo>
                  <a:cubicBezTo>
                    <a:pt x="9693" y="44941"/>
                    <a:pt x="9579" y="44399"/>
                    <a:pt x="9465" y="43834"/>
                  </a:cubicBezTo>
                  <a:cubicBezTo>
                    <a:pt x="8877" y="40904"/>
                    <a:pt x="8576" y="37924"/>
                    <a:pt x="8002" y="34990"/>
                  </a:cubicBezTo>
                  <a:cubicBezTo>
                    <a:pt x="6841" y="29031"/>
                    <a:pt x="5579" y="23080"/>
                    <a:pt x="4276" y="17152"/>
                  </a:cubicBezTo>
                  <a:cubicBezTo>
                    <a:pt x="3628" y="14218"/>
                    <a:pt x="3073" y="11266"/>
                    <a:pt x="2398" y="8336"/>
                  </a:cubicBezTo>
                  <a:cubicBezTo>
                    <a:pt x="2093" y="7010"/>
                    <a:pt x="1866" y="5666"/>
                    <a:pt x="1515" y="4349"/>
                  </a:cubicBezTo>
                  <a:cubicBezTo>
                    <a:pt x="1273" y="3420"/>
                    <a:pt x="1014" y="2494"/>
                    <a:pt x="863" y="1552"/>
                  </a:cubicBezTo>
                  <a:close/>
                  <a:moveTo>
                    <a:pt x="12559" y="14906"/>
                  </a:moveTo>
                  <a:lnTo>
                    <a:pt x="12559" y="14906"/>
                  </a:lnTo>
                  <a:cubicBezTo>
                    <a:pt x="13917" y="16405"/>
                    <a:pt x="15274" y="17904"/>
                    <a:pt x="16592" y="19435"/>
                  </a:cubicBezTo>
                  <a:cubicBezTo>
                    <a:pt x="19753" y="23112"/>
                    <a:pt x="23052" y="26661"/>
                    <a:pt x="26373" y="30196"/>
                  </a:cubicBezTo>
                  <a:cubicBezTo>
                    <a:pt x="27927" y="31847"/>
                    <a:pt x="29477" y="33500"/>
                    <a:pt x="31081" y="35095"/>
                  </a:cubicBezTo>
                  <a:cubicBezTo>
                    <a:pt x="31887" y="35897"/>
                    <a:pt x="32716" y="36671"/>
                    <a:pt x="33563" y="37428"/>
                  </a:cubicBezTo>
                  <a:cubicBezTo>
                    <a:pt x="34015" y="37829"/>
                    <a:pt x="34475" y="38385"/>
                    <a:pt x="35067" y="38557"/>
                  </a:cubicBezTo>
                  <a:cubicBezTo>
                    <a:pt x="35077" y="38567"/>
                    <a:pt x="35090" y="38576"/>
                    <a:pt x="35100" y="38585"/>
                  </a:cubicBezTo>
                  <a:cubicBezTo>
                    <a:pt x="35120" y="38716"/>
                    <a:pt x="35239" y="38847"/>
                    <a:pt x="35370" y="38847"/>
                  </a:cubicBezTo>
                  <a:cubicBezTo>
                    <a:pt x="35380" y="38847"/>
                    <a:pt x="35390" y="38847"/>
                    <a:pt x="35400" y="38845"/>
                  </a:cubicBezTo>
                  <a:cubicBezTo>
                    <a:pt x="35756" y="38799"/>
                    <a:pt x="36106" y="38744"/>
                    <a:pt x="36457" y="38685"/>
                  </a:cubicBezTo>
                  <a:lnTo>
                    <a:pt x="36457" y="38685"/>
                  </a:lnTo>
                  <a:cubicBezTo>
                    <a:pt x="35723" y="39432"/>
                    <a:pt x="35209" y="40376"/>
                    <a:pt x="34749" y="41328"/>
                  </a:cubicBezTo>
                  <a:cubicBezTo>
                    <a:pt x="33979" y="42923"/>
                    <a:pt x="32821" y="44317"/>
                    <a:pt x="31937" y="45861"/>
                  </a:cubicBezTo>
                  <a:cubicBezTo>
                    <a:pt x="31085" y="47343"/>
                    <a:pt x="30196" y="48754"/>
                    <a:pt x="29235" y="50172"/>
                  </a:cubicBezTo>
                  <a:cubicBezTo>
                    <a:pt x="28785" y="50836"/>
                    <a:pt x="28324" y="51543"/>
                    <a:pt x="27959" y="52285"/>
                  </a:cubicBezTo>
                  <a:cubicBezTo>
                    <a:pt x="27964" y="52031"/>
                    <a:pt x="27964" y="51771"/>
                    <a:pt x="27964" y="51516"/>
                  </a:cubicBezTo>
                  <a:cubicBezTo>
                    <a:pt x="27955" y="50226"/>
                    <a:pt x="28087" y="48987"/>
                    <a:pt x="28228" y="47711"/>
                  </a:cubicBezTo>
                  <a:cubicBezTo>
                    <a:pt x="28497" y="45246"/>
                    <a:pt x="28293" y="42595"/>
                    <a:pt x="28816" y="40162"/>
                  </a:cubicBezTo>
                  <a:cubicBezTo>
                    <a:pt x="29113" y="40006"/>
                    <a:pt x="29408" y="39847"/>
                    <a:pt x="29700" y="39683"/>
                  </a:cubicBezTo>
                  <a:cubicBezTo>
                    <a:pt x="30001" y="39514"/>
                    <a:pt x="30005" y="39205"/>
                    <a:pt x="29860" y="38986"/>
                  </a:cubicBezTo>
                  <a:cubicBezTo>
                    <a:pt x="29860" y="38967"/>
                    <a:pt x="29860" y="38950"/>
                    <a:pt x="29855" y="38927"/>
                  </a:cubicBezTo>
                  <a:cubicBezTo>
                    <a:pt x="29809" y="38749"/>
                    <a:pt x="29709" y="38585"/>
                    <a:pt x="29645" y="38416"/>
                  </a:cubicBezTo>
                  <a:cubicBezTo>
                    <a:pt x="29613" y="38330"/>
                    <a:pt x="29582" y="38244"/>
                    <a:pt x="29550" y="38162"/>
                  </a:cubicBezTo>
                  <a:cubicBezTo>
                    <a:pt x="29550" y="38130"/>
                    <a:pt x="29545" y="38103"/>
                    <a:pt x="29536" y="38075"/>
                  </a:cubicBezTo>
                  <a:cubicBezTo>
                    <a:pt x="29044" y="36549"/>
                    <a:pt x="27923" y="35314"/>
                    <a:pt x="26920" y="34093"/>
                  </a:cubicBezTo>
                  <a:cubicBezTo>
                    <a:pt x="25641" y="32534"/>
                    <a:pt x="24378" y="30967"/>
                    <a:pt x="23130" y="29382"/>
                  </a:cubicBezTo>
                  <a:cubicBezTo>
                    <a:pt x="20409" y="25919"/>
                    <a:pt x="17886" y="22329"/>
                    <a:pt x="15362" y="18724"/>
                  </a:cubicBezTo>
                  <a:cubicBezTo>
                    <a:pt x="14460" y="17430"/>
                    <a:pt x="13520" y="16159"/>
                    <a:pt x="12559" y="14906"/>
                  </a:cubicBezTo>
                  <a:close/>
                  <a:moveTo>
                    <a:pt x="27973" y="40603"/>
                  </a:moveTo>
                  <a:lnTo>
                    <a:pt x="27973" y="40603"/>
                  </a:lnTo>
                  <a:cubicBezTo>
                    <a:pt x="27627" y="42590"/>
                    <a:pt x="27709" y="44664"/>
                    <a:pt x="27426" y="46654"/>
                  </a:cubicBezTo>
                  <a:cubicBezTo>
                    <a:pt x="27254" y="47866"/>
                    <a:pt x="27035" y="49092"/>
                    <a:pt x="26980" y="50317"/>
                  </a:cubicBezTo>
                  <a:cubicBezTo>
                    <a:pt x="26939" y="51210"/>
                    <a:pt x="27030" y="52108"/>
                    <a:pt x="26926" y="52983"/>
                  </a:cubicBezTo>
                  <a:cubicBezTo>
                    <a:pt x="26064" y="51575"/>
                    <a:pt x="25786" y="49762"/>
                    <a:pt x="25412" y="48208"/>
                  </a:cubicBezTo>
                  <a:cubicBezTo>
                    <a:pt x="24966" y="46340"/>
                    <a:pt x="24533" y="44317"/>
                    <a:pt x="23599" y="42613"/>
                  </a:cubicBezTo>
                  <a:cubicBezTo>
                    <a:pt x="25080" y="41998"/>
                    <a:pt x="26543" y="41328"/>
                    <a:pt x="27973" y="40603"/>
                  </a:cubicBezTo>
                  <a:close/>
                  <a:moveTo>
                    <a:pt x="379" y="1"/>
                  </a:moveTo>
                  <a:cubicBezTo>
                    <a:pt x="189" y="1"/>
                    <a:pt x="0" y="137"/>
                    <a:pt x="7" y="362"/>
                  </a:cubicBezTo>
                  <a:cubicBezTo>
                    <a:pt x="70" y="2941"/>
                    <a:pt x="976" y="5575"/>
                    <a:pt x="1478" y="8094"/>
                  </a:cubicBezTo>
                  <a:cubicBezTo>
                    <a:pt x="2135" y="11370"/>
                    <a:pt x="2763" y="14641"/>
                    <a:pt x="3451" y="17909"/>
                  </a:cubicBezTo>
                  <a:cubicBezTo>
                    <a:pt x="4143" y="21194"/>
                    <a:pt x="4709" y="24506"/>
                    <a:pt x="5411" y="27786"/>
                  </a:cubicBezTo>
                  <a:cubicBezTo>
                    <a:pt x="6126" y="31117"/>
                    <a:pt x="6881" y="34439"/>
                    <a:pt x="7461" y="37792"/>
                  </a:cubicBezTo>
                  <a:cubicBezTo>
                    <a:pt x="7958" y="40658"/>
                    <a:pt x="8235" y="43560"/>
                    <a:pt x="8750" y="46413"/>
                  </a:cubicBezTo>
                  <a:cubicBezTo>
                    <a:pt x="8877" y="47112"/>
                    <a:pt x="9423" y="47350"/>
                    <a:pt x="10113" y="47350"/>
                  </a:cubicBezTo>
                  <a:cubicBezTo>
                    <a:pt x="11338" y="47350"/>
                    <a:pt x="13015" y="46600"/>
                    <a:pt x="13589" y="46359"/>
                  </a:cubicBezTo>
                  <a:cubicBezTo>
                    <a:pt x="16277" y="45228"/>
                    <a:pt x="19074" y="44412"/>
                    <a:pt x="21795" y="43346"/>
                  </a:cubicBezTo>
                  <a:cubicBezTo>
                    <a:pt x="22191" y="43192"/>
                    <a:pt x="22592" y="43028"/>
                    <a:pt x="22989" y="42868"/>
                  </a:cubicBezTo>
                  <a:cubicBezTo>
                    <a:pt x="23667" y="44927"/>
                    <a:pt x="24196" y="47042"/>
                    <a:pt x="24678" y="49151"/>
                  </a:cubicBezTo>
                  <a:cubicBezTo>
                    <a:pt x="25103" y="51006"/>
                    <a:pt x="25508" y="53029"/>
                    <a:pt x="26821" y="54478"/>
                  </a:cubicBezTo>
                  <a:cubicBezTo>
                    <a:pt x="26915" y="54581"/>
                    <a:pt x="27030" y="54625"/>
                    <a:pt x="27144" y="54625"/>
                  </a:cubicBezTo>
                  <a:cubicBezTo>
                    <a:pt x="27190" y="54625"/>
                    <a:pt x="27236" y="54618"/>
                    <a:pt x="27281" y="54605"/>
                  </a:cubicBezTo>
                  <a:cubicBezTo>
                    <a:pt x="27327" y="54692"/>
                    <a:pt x="27430" y="54741"/>
                    <a:pt x="27530" y="54741"/>
                  </a:cubicBezTo>
                  <a:cubicBezTo>
                    <a:pt x="27620" y="54741"/>
                    <a:pt x="27707" y="54702"/>
                    <a:pt x="27750" y="54615"/>
                  </a:cubicBezTo>
                  <a:cubicBezTo>
                    <a:pt x="29113" y="51835"/>
                    <a:pt x="31113" y="49493"/>
                    <a:pt x="32534" y="46759"/>
                  </a:cubicBezTo>
                  <a:cubicBezTo>
                    <a:pt x="33317" y="45251"/>
                    <a:pt x="34347" y="43875"/>
                    <a:pt x="35295" y="42467"/>
                  </a:cubicBezTo>
                  <a:cubicBezTo>
                    <a:pt x="36129" y="41223"/>
                    <a:pt x="36416" y="39865"/>
                    <a:pt x="37664" y="38881"/>
                  </a:cubicBezTo>
                  <a:cubicBezTo>
                    <a:pt x="37815" y="38759"/>
                    <a:pt x="37838" y="38585"/>
                    <a:pt x="37788" y="38431"/>
                  </a:cubicBezTo>
                  <a:cubicBezTo>
                    <a:pt x="39369" y="38103"/>
                    <a:pt x="40940" y="37706"/>
                    <a:pt x="42513" y="37392"/>
                  </a:cubicBezTo>
                  <a:cubicBezTo>
                    <a:pt x="43706" y="37154"/>
                    <a:pt x="44891" y="36877"/>
                    <a:pt x="46071" y="36562"/>
                  </a:cubicBezTo>
                  <a:cubicBezTo>
                    <a:pt x="47110" y="36280"/>
                    <a:pt x="48331" y="36038"/>
                    <a:pt x="49142" y="35295"/>
                  </a:cubicBezTo>
                  <a:cubicBezTo>
                    <a:pt x="49151" y="35287"/>
                    <a:pt x="49160" y="35273"/>
                    <a:pt x="49169" y="35264"/>
                  </a:cubicBezTo>
                  <a:cubicBezTo>
                    <a:pt x="49197" y="35269"/>
                    <a:pt x="49225" y="35272"/>
                    <a:pt x="49252" y="35272"/>
                  </a:cubicBezTo>
                  <a:cubicBezTo>
                    <a:pt x="49701" y="35272"/>
                    <a:pt x="49976" y="34563"/>
                    <a:pt x="49520" y="34211"/>
                  </a:cubicBezTo>
                  <a:cubicBezTo>
                    <a:pt x="45615" y="31231"/>
                    <a:pt x="41323" y="28716"/>
                    <a:pt x="37550" y="25568"/>
                  </a:cubicBezTo>
                  <a:cubicBezTo>
                    <a:pt x="33682" y="22333"/>
                    <a:pt x="29568" y="19408"/>
                    <a:pt x="25412" y="16560"/>
                  </a:cubicBezTo>
                  <a:cubicBezTo>
                    <a:pt x="21271" y="13722"/>
                    <a:pt x="17252" y="10714"/>
                    <a:pt x="13142" y="7840"/>
                  </a:cubicBezTo>
                  <a:cubicBezTo>
                    <a:pt x="10988" y="6330"/>
                    <a:pt x="8782" y="4905"/>
                    <a:pt x="6499" y="3597"/>
                  </a:cubicBezTo>
                  <a:cubicBezTo>
                    <a:pt x="5383" y="2964"/>
                    <a:pt x="4299" y="2267"/>
                    <a:pt x="3186" y="1615"/>
                  </a:cubicBezTo>
                  <a:cubicBezTo>
                    <a:pt x="2425" y="1164"/>
                    <a:pt x="1866" y="622"/>
                    <a:pt x="1027" y="366"/>
                  </a:cubicBezTo>
                  <a:cubicBezTo>
                    <a:pt x="1019" y="210"/>
                    <a:pt x="888" y="67"/>
                    <a:pt x="717" y="67"/>
                  </a:cubicBezTo>
                  <a:cubicBezTo>
                    <a:pt x="683" y="67"/>
                    <a:pt x="648" y="72"/>
                    <a:pt x="612" y="84"/>
                  </a:cubicBezTo>
                  <a:cubicBezTo>
                    <a:pt x="545" y="27"/>
                    <a:pt x="462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3106020" y="3927358"/>
              <a:ext cx="36208" cy="122465"/>
            </a:xfrm>
            <a:custGeom>
              <a:avLst/>
              <a:gdLst/>
              <a:ahLst/>
              <a:cxnLst/>
              <a:rect l="l" t="t" r="r" b="b"/>
              <a:pathLst>
                <a:path w="1559" h="5273" extrusionOk="0">
                  <a:moveTo>
                    <a:pt x="980" y="1"/>
                  </a:moveTo>
                  <a:cubicBezTo>
                    <a:pt x="638" y="1796"/>
                    <a:pt x="233" y="3527"/>
                    <a:pt x="0" y="5273"/>
                  </a:cubicBezTo>
                  <a:cubicBezTo>
                    <a:pt x="273" y="5263"/>
                    <a:pt x="542" y="5231"/>
                    <a:pt x="788" y="5195"/>
                  </a:cubicBezTo>
                  <a:cubicBezTo>
                    <a:pt x="998" y="3477"/>
                    <a:pt x="1399" y="1764"/>
                    <a:pt x="1558" y="41"/>
                  </a:cubicBezTo>
                  <a:cubicBezTo>
                    <a:pt x="1367" y="37"/>
                    <a:pt x="1171" y="24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3104742" y="4157216"/>
              <a:ext cx="50723" cy="108693"/>
            </a:xfrm>
            <a:custGeom>
              <a:avLst/>
              <a:gdLst/>
              <a:ahLst/>
              <a:cxnLst/>
              <a:rect l="l" t="t" r="r" b="b"/>
              <a:pathLst>
                <a:path w="2184" h="4680" extrusionOk="0">
                  <a:moveTo>
                    <a:pt x="962" y="0"/>
                  </a:moveTo>
                  <a:cubicBezTo>
                    <a:pt x="643" y="23"/>
                    <a:pt x="320" y="36"/>
                    <a:pt x="0" y="36"/>
                  </a:cubicBezTo>
                  <a:cubicBezTo>
                    <a:pt x="23" y="200"/>
                    <a:pt x="46" y="360"/>
                    <a:pt x="74" y="524"/>
                  </a:cubicBezTo>
                  <a:cubicBezTo>
                    <a:pt x="320" y="1950"/>
                    <a:pt x="734" y="3344"/>
                    <a:pt x="1294" y="4679"/>
                  </a:cubicBezTo>
                  <a:cubicBezTo>
                    <a:pt x="1586" y="4475"/>
                    <a:pt x="1882" y="4269"/>
                    <a:pt x="2183" y="4078"/>
                  </a:cubicBezTo>
                  <a:cubicBezTo>
                    <a:pt x="2105" y="3895"/>
                    <a:pt x="2028" y="3714"/>
                    <a:pt x="1956" y="3527"/>
                  </a:cubicBezTo>
                  <a:cubicBezTo>
                    <a:pt x="1513" y="2397"/>
                    <a:pt x="1176" y="1207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3189072" y="4347359"/>
              <a:ext cx="116659" cy="115475"/>
            </a:xfrm>
            <a:custGeom>
              <a:avLst/>
              <a:gdLst/>
              <a:ahLst/>
              <a:cxnLst/>
              <a:rect l="l" t="t" r="r" b="b"/>
              <a:pathLst>
                <a:path w="5023" h="4972" extrusionOk="0">
                  <a:moveTo>
                    <a:pt x="880" y="0"/>
                  </a:moveTo>
                  <a:cubicBezTo>
                    <a:pt x="584" y="206"/>
                    <a:pt x="293" y="416"/>
                    <a:pt x="1" y="634"/>
                  </a:cubicBezTo>
                  <a:cubicBezTo>
                    <a:pt x="28" y="666"/>
                    <a:pt x="51" y="702"/>
                    <a:pt x="74" y="734"/>
                  </a:cubicBezTo>
                  <a:cubicBezTo>
                    <a:pt x="1386" y="2507"/>
                    <a:pt x="3012" y="3919"/>
                    <a:pt x="4840" y="4971"/>
                  </a:cubicBezTo>
                  <a:cubicBezTo>
                    <a:pt x="4894" y="4593"/>
                    <a:pt x="4953" y="4216"/>
                    <a:pt x="5022" y="3837"/>
                  </a:cubicBezTo>
                  <a:cubicBezTo>
                    <a:pt x="3400" y="2853"/>
                    <a:pt x="2020" y="1522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3406969" y="4475515"/>
              <a:ext cx="202661" cy="39041"/>
            </a:xfrm>
            <a:custGeom>
              <a:avLst/>
              <a:gdLst/>
              <a:ahLst/>
              <a:cxnLst/>
              <a:rect l="l" t="t" r="r" b="b"/>
              <a:pathLst>
                <a:path w="8726" h="1681" extrusionOk="0">
                  <a:moveTo>
                    <a:pt x="8052" y="0"/>
                  </a:moveTo>
                  <a:cubicBezTo>
                    <a:pt x="6713" y="370"/>
                    <a:pt x="5330" y="547"/>
                    <a:pt x="3945" y="547"/>
                  </a:cubicBezTo>
                  <a:cubicBezTo>
                    <a:pt x="2667" y="547"/>
                    <a:pt x="1388" y="396"/>
                    <a:pt x="141" y="105"/>
                  </a:cubicBezTo>
                  <a:cubicBezTo>
                    <a:pt x="87" y="479"/>
                    <a:pt x="42" y="857"/>
                    <a:pt x="0" y="1230"/>
                  </a:cubicBezTo>
                  <a:cubicBezTo>
                    <a:pt x="1291" y="1529"/>
                    <a:pt x="2623" y="1681"/>
                    <a:pt x="3968" y="1681"/>
                  </a:cubicBezTo>
                  <a:cubicBezTo>
                    <a:pt x="4836" y="1681"/>
                    <a:pt x="5709" y="1618"/>
                    <a:pt x="6580" y="1491"/>
                  </a:cubicBezTo>
                  <a:cubicBezTo>
                    <a:pt x="7318" y="1386"/>
                    <a:pt x="8033" y="1226"/>
                    <a:pt x="8725" y="1026"/>
                  </a:cubicBezTo>
                  <a:cubicBezTo>
                    <a:pt x="8489" y="698"/>
                    <a:pt x="8261" y="351"/>
                    <a:pt x="8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3695424" y="4299539"/>
              <a:ext cx="154539" cy="151961"/>
            </a:xfrm>
            <a:custGeom>
              <a:avLst/>
              <a:gdLst/>
              <a:ahLst/>
              <a:cxnLst/>
              <a:rect l="l" t="t" r="r" b="b"/>
              <a:pathLst>
                <a:path w="6654" h="6543" extrusionOk="0">
                  <a:moveTo>
                    <a:pt x="5459" y="0"/>
                  </a:moveTo>
                  <a:cubicBezTo>
                    <a:pt x="4015" y="2229"/>
                    <a:pt x="2193" y="4155"/>
                    <a:pt x="0" y="5586"/>
                  </a:cubicBezTo>
                  <a:cubicBezTo>
                    <a:pt x="242" y="5937"/>
                    <a:pt x="502" y="6265"/>
                    <a:pt x="780" y="6543"/>
                  </a:cubicBezTo>
                  <a:cubicBezTo>
                    <a:pt x="3127" y="5012"/>
                    <a:pt x="5104" y="2917"/>
                    <a:pt x="6653" y="492"/>
                  </a:cubicBezTo>
                  <a:cubicBezTo>
                    <a:pt x="6252" y="347"/>
                    <a:pt x="5851" y="183"/>
                    <a:pt x="5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3673825" y="3700798"/>
              <a:ext cx="239937" cy="148059"/>
            </a:xfrm>
            <a:custGeom>
              <a:avLst/>
              <a:gdLst/>
              <a:ahLst/>
              <a:cxnLst/>
              <a:rect l="l" t="t" r="r" b="b"/>
              <a:pathLst>
                <a:path w="10331" h="6375" extrusionOk="0">
                  <a:moveTo>
                    <a:pt x="4138" y="1"/>
                  </a:moveTo>
                  <a:cubicBezTo>
                    <a:pt x="2222" y="1"/>
                    <a:pt x="708" y="1255"/>
                    <a:pt x="1" y="2967"/>
                  </a:cubicBezTo>
                  <a:cubicBezTo>
                    <a:pt x="348" y="2972"/>
                    <a:pt x="690" y="2989"/>
                    <a:pt x="1035" y="3012"/>
                  </a:cubicBezTo>
                  <a:cubicBezTo>
                    <a:pt x="1090" y="2890"/>
                    <a:pt x="1149" y="2770"/>
                    <a:pt x="1218" y="2652"/>
                  </a:cubicBezTo>
                  <a:cubicBezTo>
                    <a:pt x="1853" y="1536"/>
                    <a:pt x="2883" y="1052"/>
                    <a:pt x="3985" y="1052"/>
                  </a:cubicBezTo>
                  <a:cubicBezTo>
                    <a:pt x="4591" y="1052"/>
                    <a:pt x="5220" y="1199"/>
                    <a:pt x="5815" y="1468"/>
                  </a:cubicBezTo>
                  <a:cubicBezTo>
                    <a:pt x="7323" y="2147"/>
                    <a:pt x="8257" y="3714"/>
                    <a:pt x="8918" y="5154"/>
                  </a:cubicBezTo>
                  <a:cubicBezTo>
                    <a:pt x="9104" y="5555"/>
                    <a:pt x="9268" y="5960"/>
                    <a:pt x="9415" y="6375"/>
                  </a:cubicBezTo>
                  <a:cubicBezTo>
                    <a:pt x="9743" y="6211"/>
                    <a:pt x="10048" y="5996"/>
                    <a:pt x="10330" y="5733"/>
                  </a:cubicBezTo>
                  <a:cubicBezTo>
                    <a:pt x="10248" y="5500"/>
                    <a:pt x="10162" y="5272"/>
                    <a:pt x="10067" y="5049"/>
                  </a:cubicBezTo>
                  <a:cubicBezTo>
                    <a:pt x="9142" y="2780"/>
                    <a:pt x="7323" y="365"/>
                    <a:pt x="4703" y="37"/>
                  </a:cubicBezTo>
                  <a:cubicBezTo>
                    <a:pt x="4511" y="13"/>
                    <a:pt x="4323" y="1"/>
                    <a:pt x="4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3670550" y="3879213"/>
              <a:ext cx="65123" cy="96639"/>
            </a:xfrm>
            <a:custGeom>
              <a:avLst/>
              <a:gdLst/>
              <a:ahLst/>
              <a:cxnLst/>
              <a:rect l="l" t="t" r="r" b="b"/>
              <a:pathLst>
                <a:path w="2804" h="4161" extrusionOk="0">
                  <a:moveTo>
                    <a:pt x="1" y="0"/>
                  </a:moveTo>
                  <a:lnTo>
                    <a:pt x="1" y="0"/>
                  </a:lnTo>
                  <a:cubicBezTo>
                    <a:pt x="461" y="1554"/>
                    <a:pt x="1378" y="2972"/>
                    <a:pt x="2557" y="4160"/>
                  </a:cubicBezTo>
                  <a:cubicBezTo>
                    <a:pt x="2644" y="3773"/>
                    <a:pt x="2726" y="3386"/>
                    <a:pt x="2803" y="2995"/>
                  </a:cubicBezTo>
                  <a:cubicBezTo>
                    <a:pt x="2070" y="2137"/>
                    <a:pt x="1460" y="1126"/>
                    <a:pt x="1081" y="55"/>
                  </a:cubicBezTo>
                  <a:cubicBezTo>
                    <a:pt x="712" y="28"/>
                    <a:pt x="356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4310561" y="3545771"/>
              <a:ext cx="97382" cy="134008"/>
            </a:xfrm>
            <a:custGeom>
              <a:avLst/>
              <a:gdLst/>
              <a:ahLst/>
              <a:cxnLst/>
              <a:rect l="l" t="t" r="r" b="b"/>
              <a:pathLst>
                <a:path w="4193" h="5770" extrusionOk="0">
                  <a:moveTo>
                    <a:pt x="3641" y="1"/>
                  </a:moveTo>
                  <a:cubicBezTo>
                    <a:pt x="2225" y="1513"/>
                    <a:pt x="1058" y="3245"/>
                    <a:pt x="0" y="5050"/>
                  </a:cubicBezTo>
                  <a:cubicBezTo>
                    <a:pt x="251" y="5313"/>
                    <a:pt x="520" y="5559"/>
                    <a:pt x="812" y="5769"/>
                  </a:cubicBezTo>
                  <a:cubicBezTo>
                    <a:pt x="1823" y="4083"/>
                    <a:pt x="2921" y="2466"/>
                    <a:pt x="4193" y="1063"/>
                  </a:cubicBezTo>
                  <a:cubicBezTo>
                    <a:pt x="4002" y="712"/>
                    <a:pt x="3819" y="356"/>
                    <a:pt x="3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4482844" y="3437775"/>
              <a:ext cx="197598" cy="61871"/>
            </a:xfrm>
            <a:custGeom>
              <a:avLst/>
              <a:gdLst/>
              <a:ahLst/>
              <a:cxnLst/>
              <a:rect l="l" t="t" r="r" b="b"/>
              <a:pathLst>
                <a:path w="8508" h="2664" extrusionOk="0">
                  <a:moveTo>
                    <a:pt x="6648" y="0"/>
                  </a:moveTo>
                  <a:cubicBezTo>
                    <a:pt x="4285" y="0"/>
                    <a:pt x="2028" y="586"/>
                    <a:pt x="1" y="1690"/>
                  </a:cubicBezTo>
                  <a:cubicBezTo>
                    <a:pt x="142" y="2018"/>
                    <a:pt x="292" y="2340"/>
                    <a:pt x="451" y="2664"/>
                  </a:cubicBezTo>
                  <a:cubicBezTo>
                    <a:pt x="2046" y="1739"/>
                    <a:pt x="3873" y="1143"/>
                    <a:pt x="6005" y="1010"/>
                  </a:cubicBezTo>
                  <a:cubicBezTo>
                    <a:pt x="6243" y="997"/>
                    <a:pt x="6479" y="990"/>
                    <a:pt x="6713" y="990"/>
                  </a:cubicBezTo>
                  <a:cubicBezTo>
                    <a:pt x="7271" y="990"/>
                    <a:pt x="7820" y="1029"/>
                    <a:pt x="8356" y="1106"/>
                  </a:cubicBezTo>
                  <a:cubicBezTo>
                    <a:pt x="8411" y="778"/>
                    <a:pt x="8461" y="449"/>
                    <a:pt x="8507" y="121"/>
                  </a:cubicBezTo>
                  <a:cubicBezTo>
                    <a:pt x="8489" y="117"/>
                    <a:pt x="8466" y="117"/>
                    <a:pt x="8448" y="113"/>
                  </a:cubicBezTo>
                  <a:cubicBezTo>
                    <a:pt x="7843" y="38"/>
                    <a:pt x="7242" y="0"/>
                    <a:pt x="6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4869285" y="3645987"/>
              <a:ext cx="26802" cy="77479"/>
            </a:xfrm>
            <a:custGeom>
              <a:avLst/>
              <a:gdLst/>
              <a:ahLst/>
              <a:cxnLst/>
              <a:rect l="l" t="t" r="r" b="b"/>
              <a:pathLst>
                <a:path w="1154" h="3336" extrusionOk="0">
                  <a:moveTo>
                    <a:pt x="1104" y="1"/>
                  </a:moveTo>
                  <a:cubicBezTo>
                    <a:pt x="771" y="137"/>
                    <a:pt x="443" y="270"/>
                    <a:pt x="114" y="401"/>
                  </a:cubicBezTo>
                  <a:cubicBezTo>
                    <a:pt x="183" y="1090"/>
                    <a:pt x="133" y="1795"/>
                    <a:pt x="1" y="2484"/>
                  </a:cubicBezTo>
                  <a:cubicBezTo>
                    <a:pt x="284" y="2771"/>
                    <a:pt x="562" y="3053"/>
                    <a:pt x="839" y="3336"/>
                  </a:cubicBezTo>
                  <a:cubicBezTo>
                    <a:pt x="1004" y="2638"/>
                    <a:pt x="1094" y="1932"/>
                    <a:pt x="1131" y="1276"/>
                  </a:cubicBezTo>
                  <a:cubicBezTo>
                    <a:pt x="1153" y="844"/>
                    <a:pt x="1145" y="420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4713352" y="3788821"/>
              <a:ext cx="117565" cy="44638"/>
            </a:xfrm>
            <a:custGeom>
              <a:avLst/>
              <a:gdLst/>
              <a:ahLst/>
              <a:cxnLst/>
              <a:rect l="l" t="t" r="r" b="b"/>
              <a:pathLst>
                <a:path w="5062" h="1922" extrusionOk="0">
                  <a:moveTo>
                    <a:pt x="597" y="0"/>
                  </a:moveTo>
                  <a:cubicBezTo>
                    <a:pt x="276" y="0"/>
                    <a:pt x="0" y="463"/>
                    <a:pt x="295" y="713"/>
                  </a:cubicBezTo>
                  <a:cubicBezTo>
                    <a:pt x="1195" y="1477"/>
                    <a:pt x="2170" y="1921"/>
                    <a:pt x="3149" y="1921"/>
                  </a:cubicBezTo>
                  <a:cubicBezTo>
                    <a:pt x="3791" y="1921"/>
                    <a:pt x="4435" y="1731"/>
                    <a:pt x="5061" y="1314"/>
                  </a:cubicBezTo>
                  <a:cubicBezTo>
                    <a:pt x="4805" y="1064"/>
                    <a:pt x="4559" y="808"/>
                    <a:pt x="4309" y="557"/>
                  </a:cubicBezTo>
                  <a:cubicBezTo>
                    <a:pt x="3918" y="766"/>
                    <a:pt x="3496" y="869"/>
                    <a:pt x="3055" y="869"/>
                  </a:cubicBezTo>
                  <a:cubicBezTo>
                    <a:pt x="2339" y="869"/>
                    <a:pt x="1572" y="598"/>
                    <a:pt x="797" y="65"/>
                  </a:cubicBezTo>
                  <a:cubicBezTo>
                    <a:pt x="731" y="20"/>
                    <a:pt x="663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4780101" y="3478465"/>
              <a:ext cx="75342" cy="75690"/>
            </a:xfrm>
            <a:custGeom>
              <a:avLst/>
              <a:gdLst/>
              <a:ahLst/>
              <a:cxnLst/>
              <a:rect l="l" t="t" r="r" b="b"/>
              <a:pathLst>
                <a:path w="3244" h="3259" extrusionOk="0">
                  <a:moveTo>
                    <a:pt x="182" y="1"/>
                  </a:moveTo>
                  <a:cubicBezTo>
                    <a:pt x="123" y="361"/>
                    <a:pt x="64" y="725"/>
                    <a:pt x="0" y="1086"/>
                  </a:cubicBezTo>
                  <a:cubicBezTo>
                    <a:pt x="843" y="1677"/>
                    <a:pt x="1586" y="2407"/>
                    <a:pt x="2205" y="3259"/>
                  </a:cubicBezTo>
                  <a:cubicBezTo>
                    <a:pt x="2556" y="3126"/>
                    <a:pt x="2903" y="2990"/>
                    <a:pt x="3244" y="2848"/>
                  </a:cubicBezTo>
                  <a:cubicBezTo>
                    <a:pt x="2429" y="1719"/>
                    <a:pt x="1376" y="752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4134585" y="3761323"/>
              <a:ext cx="141510" cy="206795"/>
            </a:xfrm>
            <a:custGeom>
              <a:avLst/>
              <a:gdLst/>
              <a:ahLst/>
              <a:cxnLst/>
              <a:rect l="l" t="t" r="r" b="b"/>
              <a:pathLst>
                <a:path w="6093" h="8904" extrusionOk="0">
                  <a:moveTo>
                    <a:pt x="5254" y="0"/>
                  </a:moveTo>
                  <a:cubicBezTo>
                    <a:pt x="5154" y="187"/>
                    <a:pt x="5054" y="374"/>
                    <a:pt x="4953" y="561"/>
                  </a:cubicBezTo>
                  <a:cubicBezTo>
                    <a:pt x="3546" y="3150"/>
                    <a:pt x="2051" y="5865"/>
                    <a:pt x="0" y="8033"/>
                  </a:cubicBezTo>
                  <a:cubicBezTo>
                    <a:pt x="173" y="8338"/>
                    <a:pt x="370" y="8630"/>
                    <a:pt x="593" y="8904"/>
                  </a:cubicBezTo>
                  <a:cubicBezTo>
                    <a:pt x="2907" y="6534"/>
                    <a:pt x="4530" y="3532"/>
                    <a:pt x="6092" y="616"/>
                  </a:cubicBezTo>
                  <a:cubicBezTo>
                    <a:pt x="5805" y="425"/>
                    <a:pt x="5523" y="219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3826343" y="3948214"/>
              <a:ext cx="234805" cy="264347"/>
            </a:xfrm>
            <a:custGeom>
              <a:avLst/>
              <a:gdLst/>
              <a:ahLst/>
              <a:cxnLst/>
              <a:rect l="l" t="t" r="r" b="b"/>
              <a:pathLst>
                <a:path w="10110" h="11382" extrusionOk="0">
                  <a:moveTo>
                    <a:pt x="4848" y="1"/>
                  </a:moveTo>
                  <a:cubicBezTo>
                    <a:pt x="4520" y="160"/>
                    <a:pt x="4183" y="297"/>
                    <a:pt x="3841" y="415"/>
                  </a:cubicBezTo>
                  <a:cubicBezTo>
                    <a:pt x="3927" y="1563"/>
                    <a:pt x="3910" y="2725"/>
                    <a:pt x="3800" y="3878"/>
                  </a:cubicBezTo>
                  <a:cubicBezTo>
                    <a:pt x="2588" y="3778"/>
                    <a:pt x="1389" y="3477"/>
                    <a:pt x="260" y="3003"/>
                  </a:cubicBezTo>
                  <a:cubicBezTo>
                    <a:pt x="178" y="3336"/>
                    <a:pt x="91" y="3668"/>
                    <a:pt x="0" y="4001"/>
                  </a:cubicBezTo>
                  <a:cubicBezTo>
                    <a:pt x="815" y="4356"/>
                    <a:pt x="1654" y="4616"/>
                    <a:pt x="2483" y="4780"/>
                  </a:cubicBezTo>
                  <a:cubicBezTo>
                    <a:pt x="2880" y="4857"/>
                    <a:pt x="3276" y="4903"/>
                    <a:pt x="3668" y="4939"/>
                  </a:cubicBezTo>
                  <a:cubicBezTo>
                    <a:pt x="3372" y="6995"/>
                    <a:pt x="2793" y="9026"/>
                    <a:pt x="2000" y="10944"/>
                  </a:cubicBezTo>
                  <a:cubicBezTo>
                    <a:pt x="2388" y="11113"/>
                    <a:pt x="2775" y="11259"/>
                    <a:pt x="3176" y="11382"/>
                  </a:cubicBezTo>
                  <a:cubicBezTo>
                    <a:pt x="3982" y="9327"/>
                    <a:pt x="4529" y="7159"/>
                    <a:pt x="4785" y="4980"/>
                  </a:cubicBezTo>
                  <a:cubicBezTo>
                    <a:pt x="6638" y="4949"/>
                    <a:pt x="8457" y="4457"/>
                    <a:pt x="10110" y="3627"/>
                  </a:cubicBezTo>
                  <a:cubicBezTo>
                    <a:pt x="9905" y="3367"/>
                    <a:pt x="9710" y="3103"/>
                    <a:pt x="9527" y="2821"/>
                  </a:cubicBezTo>
                  <a:cubicBezTo>
                    <a:pt x="8055" y="3540"/>
                    <a:pt x="6470" y="3896"/>
                    <a:pt x="4884" y="3914"/>
                  </a:cubicBezTo>
                  <a:cubicBezTo>
                    <a:pt x="4980" y="2602"/>
                    <a:pt x="4970" y="129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1"/>
          <p:cNvGrpSpPr/>
          <p:nvPr/>
        </p:nvGrpSpPr>
        <p:grpSpPr>
          <a:xfrm>
            <a:off x="8048089" y="3889428"/>
            <a:ext cx="125147" cy="109194"/>
            <a:chOff x="1129997" y="1785758"/>
            <a:chExt cx="560442" cy="489002"/>
          </a:xfrm>
        </p:grpSpPr>
        <p:sp>
          <p:nvSpPr>
            <p:cNvPr id="526" name="Google Shape;526;p31"/>
            <p:cNvSpPr/>
            <p:nvPr/>
          </p:nvSpPr>
          <p:spPr>
            <a:xfrm>
              <a:off x="1129997" y="1785758"/>
              <a:ext cx="560442" cy="489002"/>
            </a:xfrm>
            <a:custGeom>
              <a:avLst/>
              <a:gdLst/>
              <a:ahLst/>
              <a:cxnLst/>
              <a:rect l="l" t="t" r="r" b="b"/>
              <a:pathLst>
                <a:path w="24131" h="21055" extrusionOk="0">
                  <a:moveTo>
                    <a:pt x="16842" y="1259"/>
                  </a:moveTo>
                  <a:cubicBezTo>
                    <a:pt x="17091" y="1259"/>
                    <a:pt x="17360" y="1292"/>
                    <a:pt x="17652" y="1362"/>
                  </a:cubicBezTo>
                  <a:cubicBezTo>
                    <a:pt x="20632" y="2072"/>
                    <a:pt x="22290" y="6533"/>
                    <a:pt x="21178" y="9111"/>
                  </a:cubicBezTo>
                  <a:cubicBezTo>
                    <a:pt x="20294" y="11158"/>
                    <a:pt x="18136" y="11633"/>
                    <a:pt x="16066" y="11633"/>
                  </a:cubicBezTo>
                  <a:cubicBezTo>
                    <a:pt x="15450" y="11633"/>
                    <a:pt x="14841" y="11591"/>
                    <a:pt x="14276" y="11536"/>
                  </a:cubicBezTo>
                  <a:cubicBezTo>
                    <a:pt x="14581" y="11321"/>
                    <a:pt x="14859" y="11075"/>
                    <a:pt x="15128" y="10783"/>
                  </a:cubicBezTo>
                  <a:cubicBezTo>
                    <a:pt x="15551" y="10328"/>
                    <a:pt x="16102" y="9772"/>
                    <a:pt x="16212" y="9134"/>
                  </a:cubicBezTo>
                  <a:cubicBezTo>
                    <a:pt x="16251" y="8915"/>
                    <a:pt x="16092" y="8709"/>
                    <a:pt x="15888" y="8709"/>
                  </a:cubicBezTo>
                  <a:cubicBezTo>
                    <a:pt x="15834" y="8709"/>
                    <a:pt x="15777" y="8723"/>
                    <a:pt x="15720" y="8756"/>
                  </a:cubicBezTo>
                  <a:cubicBezTo>
                    <a:pt x="15187" y="9061"/>
                    <a:pt x="14859" y="9662"/>
                    <a:pt x="14462" y="10118"/>
                  </a:cubicBezTo>
                  <a:cubicBezTo>
                    <a:pt x="14344" y="10255"/>
                    <a:pt x="14221" y="10387"/>
                    <a:pt x="14098" y="10524"/>
                  </a:cubicBezTo>
                  <a:cubicBezTo>
                    <a:pt x="13908" y="7038"/>
                    <a:pt x="13555" y="1259"/>
                    <a:pt x="16842" y="1259"/>
                  </a:cubicBezTo>
                  <a:close/>
                  <a:moveTo>
                    <a:pt x="6501" y="10226"/>
                  </a:moveTo>
                  <a:cubicBezTo>
                    <a:pt x="8234" y="10226"/>
                    <a:pt x="10070" y="11136"/>
                    <a:pt x="11587" y="12105"/>
                  </a:cubicBezTo>
                  <a:cubicBezTo>
                    <a:pt x="11232" y="12274"/>
                    <a:pt x="10914" y="12501"/>
                    <a:pt x="10567" y="12707"/>
                  </a:cubicBezTo>
                  <a:cubicBezTo>
                    <a:pt x="9957" y="13062"/>
                    <a:pt x="9373" y="13399"/>
                    <a:pt x="8799" y="13805"/>
                  </a:cubicBezTo>
                  <a:cubicBezTo>
                    <a:pt x="8624" y="13923"/>
                    <a:pt x="8712" y="14169"/>
                    <a:pt x="8906" y="14169"/>
                  </a:cubicBezTo>
                  <a:cubicBezTo>
                    <a:pt x="8920" y="14169"/>
                    <a:pt x="8934" y="14167"/>
                    <a:pt x="8950" y="14164"/>
                  </a:cubicBezTo>
                  <a:cubicBezTo>
                    <a:pt x="9806" y="13996"/>
                    <a:pt x="11050" y="13740"/>
                    <a:pt x="11797" y="13090"/>
                  </a:cubicBezTo>
                  <a:lnTo>
                    <a:pt x="11797" y="13090"/>
                  </a:lnTo>
                  <a:cubicBezTo>
                    <a:pt x="11570" y="14661"/>
                    <a:pt x="11301" y="16215"/>
                    <a:pt x="10809" y="17741"/>
                  </a:cubicBezTo>
                  <a:cubicBezTo>
                    <a:pt x="10254" y="19460"/>
                    <a:pt x="9158" y="20103"/>
                    <a:pt x="7923" y="20103"/>
                  </a:cubicBezTo>
                  <a:cubicBezTo>
                    <a:pt x="5954" y="20103"/>
                    <a:pt x="3631" y="18468"/>
                    <a:pt x="2584" y="16953"/>
                  </a:cubicBezTo>
                  <a:cubicBezTo>
                    <a:pt x="748" y="14301"/>
                    <a:pt x="2515" y="11157"/>
                    <a:pt x="5337" y="10378"/>
                  </a:cubicBezTo>
                  <a:cubicBezTo>
                    <a:pt x="5716" y="10273"/>
                    <a:pt x="6106" y="10226"/>
                    <a:pt x="6501" y="10226"/>
                  </a:cubicBezTo>
                  <a:close/>
                  <a:moveTo>
                    <a:pt x="16912" y="1"/>
                  </a:moveTo>
                  <a:cubicBezTo>
                    <a:pt x="15526" y="1"/>
                    <a:pt x="14231" y="782"/>
                    <a:pt x="13542" y="2323"/>
                  </a:cubicBezTo>
                  <a:cubicBezTo>
                    <a:pt x="12430" y="4792"/>
                    <a:pt x="12645" y="7740"/>
                    <a:pt x="13095" y="10451"/>
                  </a:cubicBezTo>
                  <a:cubicBezTo>
                    <a:pt x="12658" y="9790"/>
                    <a:pt x="12161" y="9116"/>
                    <a:pt x="11419" y="8861"/>
                  </a:cubicBezTo>
                  <a:cubicBezTo>
                    <a:pt x="11378" y="8847"/>
                    <a:pt x="11332" y="8838"/>
                    <a:pt x="11291" y="8838"/>
                  </a:cubicBezTo>
                  <a:cubicBezTo>
                    <a:pt x="11200" y="8405"/>
                    <a:pt x="11000" y="8018"/>
                    <a:pt x="10794" y="7612"/>
                  </a:cubicBezTo>
                  <a:cubicBezTo>
                    <a:pt x="10435" y="6893"/>
                    <a:pt x="10243" y="6072"/>
                    <a:pt x="9701" y="5457"/>
                  </a:cubicBezTo>
                  <a:cubicBezTo>
                    <a:pt x="9653" y="5404"/>
                    <a:pt x="9598" y="5382"/>
                    <a:pt x="9544" y="5382"/>
                  </a:cubicBezTo>
                  <a:cubicBezTo>
                    <a:pt x="9402" y="5382"/>
                    <a:pt x="9267" y="5536"/>
                    <a:pt x="9301" y="5694"/>
                  </a:cubicBezTo>
                  <a:cubicBezTo>
                    <a:pt x="9410" y="6232"/>
                    <a:pt x="9711" y="6737"/>
                    <a:pt x="9997" y="7206"/>
                  </a:cubicBezTo>
                  <a:cubicBezTo>
                    <a:pt x="10348" y="7776"/>
                    <a:pt x="10826" y="8278"/>
                    <a:pt x="11000" y="8929"/>
                  </a:cubicBezTo>
                  <a:cubicBezTo>
                    <a:pt x="10941" y="8970"/>
                    <a:pt x="10891" y="9029"/>
                    <a:pt x="10849" y="9088"/>
                  </a:cubicBezTo>
                  <a:cubicBezTo>
                    <a:pt x="10489" y="8760"/>
                    <a:pt x="10138" y="8409"/>
                    <a:pt x="9742" y="8127"/>
                  </a:cubicBezTo>
                  <a:cubicBezTo>
                    <a:pt x="9072" y="7644"/>
                    <a:pt x="8166" y="7435"/>
                    <a:pt x="7419" y="7084"/>
                  </a:cubicBezTo>
                  <a:cubicBezTo>
                    <a:pt x="7410" y="7080"/>
                    <a:pt x="7401" y="7078"/>
                    <a:pt x="7393" y="7078"/>
                  </a:cubicBezTo>
                  <a:cubicBezTo>
                    <a:pt x="7340" y="7078"/>
                    <a:pt x="7290" y="7141"/>
                    <a:pt x="7341" y="7185"/>
                  </a:cubicBezTo>
                  <a:cubicBezTo>
                    <a:pt x="7974" y="7722"/>
                    <a:pt x="8626" y="8223"/>
                    <a:pt x="9232" y="8788"/>
                  </a:cubicBezTo>
                  <a:cubicBezTo>
                    <a:pt x="9724" y="9244"/>
                    <a:pt x="10230" y="9645"/>
                    <a:pt x="10804" y="9950"/>
                  </a:cubicBezTo>
                  <a:cubicBezTo>
                    <a:pt x="10849" y="10182"/>
                    <a:pt x="10927" y="10405"/>
                    <a:pt x="11023" y="10619"/>
                  </a:cubicBezTo>
                  <a:cubicBezTo>
                    <a:pt x="9628" y="9737"/>
                    <a:pt x="8029" y="9178"/>
                    <a:pt x="6417" y="9178"/>
                  </a:cubicBezTo>
                  <a:cubicBezTo>
                    <a:pt x="5565" y="9178"/>
                    <a:pt x="4710" y="9334"/>
                    <a:pt x="3878" y="9681"/>
                  </a:cubicBezTo>
                  <a:cubicBezTo>
                    <a:pt x="1190" y="10806"/>
                    <a:pt x="0" y="14347"/>
                    <a:pt x="1400" y="16898"/>
                  </a:cubicBezTo>
                  <a:cubicBezTo>
                    <a:pt x="2729" y="19328"/>
                    <a:pt x="5167" y="21055"/>
                    <a:pt x="7922" y="21055"/>
                  </a:cubicBezTo>
                  <a:cubicBezTo>
                    <a:pt x="8226" y="21055"/>
                    <a:pt x="8534" y="21034"/>
                    <a:pt x="8845" y="20990"/>
                  </a:cubicBezTo>
                  <a:cubicBezTo>
                    <a:pt x="11847" y="20570"/>
                    <a:pt x="12822" y="16069"/>
                    <a:pt x="12882" y="13231"/>
                  </a:cubicBezTo>
                  <a:cubicBezTo>
                    <a:pt x="13519" y="14019"/>
                    <a:pt x="14180" y="14747"/>
                    <a:pt x="15073" y="15313"/>
                  </a:cubicBezTo>
                  <a:cubicBezTo>
                    <a:pt x="15128" y="15376"/>
                    <a:pt x="15173" y="15445"/>
                    <a:pt x="15227" y="15508"/>
                  </a:cubicBezTo>
                  <a:cubicBezTo>
                    <a:pt x="15346" y="15641"/>
                    <a:pt x="15484" y="15697"/>
                    <a:pt x="15619" y="15697"/>
                  </a:cubicBezTo>
                  <a:cubicBezTo>
                    <a:pt x="16062" y="15697"/>
                    <a:pt x="16472" y="15096"/>
                    <a:pt x="16071" y="14665"/>
                  </a:cubicBezTo>
                  <a:cubicBezTo>
                    <a:pt x="15519" y="14078"/>
                    <a:pt x="15027" y="13376"/>
                    <a:pt x="14558" y="12665"/>
                  </a:cubicBezTo>
                  <a:lnTo>
                    <a:pt x="14558" y="12665"/>
                  </a:lnTo>
                  <a:cubicBezTo>
                    <a:pt x="15107" y="12874"/>
                    <a:pt x="15698" y="12969"/>
                    <a:pt x="16304" y="12969"/>
                  </a:cubicBezTo>
                  <a:cubicBezTo>
                    <a:pt x="18447" y="12969"/>
                    <a:pt x="20763" y="11777"/>
                    <a:pt x="21953" y="10228"/>
                  </a:cubicBezTo>
                  <a:cubicBezTo>
                    <a:pt x="24131" y="7389"/>
                    <a:pt x="22122" y="3265"/>
                    <a:pt x="19853" y="1219"/>
                  </a:cubicBezTo>
                  <a:cubicBezTo>
                    <a:pt x="18952" y="404"/>
                    <a:pt x="17908" y="1"/>
                    <a:pt x="16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585149" y="2103754"/>
              <a:ext cx="43733" cy="48447"/>
            </a:xfrm>
            <a:custGeom>
              <a:avLst/>
              <a:gdLst/>
              <a:ahLst/>
              <a:cxnLst/>
              <a:rect l="l" t="t" r="r" b="b"/>
              <a:pathLst>
                <a:path w="1883" h="2086" extrusionOk="0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1"/>
          <p:cNvGrpSpPr/>
          <p:nvPr/>
        </p:nvGrpSpPr>
        <p:grpSpPr>
          <a:xfrm flipH="1">
            <a:off x="925952" y="498353"/>
            <a:ext cx="125147" cy="109194"/>
            <a:chOff x="1129997" y="1785758"/>
            <a:chExt cx="560442" cy="489002"/>
          </a:xfrm>
        </p:grpSpPr>
        <p:sp>
          <p:nvSpPr>
            <p:cNvPr id="529" name="Google Shape;529;p31"/>
            <p:cNvSpPr/>
            <p:nvPr/>
          </p:nvSpPr>
          <p:spPr>
            <a:xfrm>
              <a:off x="1129997" y="1785758"/>
              <a:ext cx="560442" cy="489002"/>
            </a:xfrm>
            <a:custGeom>
              <a:avLst/>
              <a:gdLst/>
              <a:ahLst/>
              <a:cxnLst/>
              <a:rect l="l" t="t" r="r" b="b"/>
              <a:pathLst>
                <a:path w="24131" h="21055" extrusionOk="0">
                  <a:moveTo>
                    <a:pt x="16842" y="1259"/>
                  </a:moveTo>
                  <a:cubicBezTo>
                    <a:pt x="17091" y="1259"/>
                    <a:pt x="17360" y="1292"/>
                    <a:pt x="17652" y="1362"/>
                  </a:cubicBezTo>
                  <a:cubicBezTo>
                    <a:pt x="20632" y="2072"/>
                    <a:pt x="22290" y="6533"/>
                    <a:pt x="21178" y="9111"/>
                  </a:cubicBezTo>
                  <a:cubicBezTo>
                    <a:pt x="20294" y="11158"/>
                    <a:pt x="18136" y="11633"/>
                    <a:pt x="16066" y="11633"/>
                  </a:cubicBezTo>
                  <a:cubicBezTo>
                    <a:pt x="15450" y="11633"/>
                    <a:pt x="14841" y="11591"/>
                    <a:pt x="14276" y="11536"/>
                  </a:cubicBezTo>
                  <a:cubicBezTo>
                    <a:pt x="14581" y="11321"/>
                    <a:pt x="14859" y="11075"/>
                    <a:pt x="15128" y="10783"/>
                  </a:cubicBezTo>
                  <a:cubicBezTo>
                    <a:pt x="15551" y="10328"/>
                    <a:pt x="16102" y="9772"/>
                    <a:pt x="16212" y="9134"/>
                  </a:cubicBezTo>
                  <a:cubicBezTo>
                    <a:pt x="16251" y="8915"/>
                    <a:pt x="16092" y="8709"/>
                    <a:pt x="15888" y="8709"/>
                  </a:cubicBezTo>
                  <a:cubicBezTo>
                    <a:pt x="15834" y="8709"/>
                    <a:pt x="15777" y="8723"/>
                    <a:pt x="15720" y="8756"/>
                  </a:cubicBezTo>
                  <a:cubicBezTo>
                    <a:pt x="15187" y="9061"/>
                    <a:pt x="14859" y="9662"/>
                    <a:pt x="14462" y="10118"/>
                  </a:cubicBezTo>
                  <a:cubicBezTo>
                    <a:pt x="14344" y="10255"/>
                    <a:pt x="14221" y="10387"/>
                    <a:pt x="14098" y="10524"/>
                  </a:cubicBezTo>
                  <a:cubicBezTo>
                    <a:pt x="13908" y="7038"/>
                    <a:pt x="13555" y="1259"/>
                    <a:pt x="16842" y="1259"/>
                  </a:cubicBezTo>
                  <a:close/>
                  <a:moveTo>
                    <a:pt x="6501" y="10226"/>
                  </a:moveTo>
                  <a:cubicBezTo>
                    <a:pt x="8234" y="10226"/>
                    <a:pt x="10070" y="11136"/>
                    <a:pt x="11587" y="12105"/>
                  </a:cubicBezTo>
                  <a:cubicBezTo>
                    <a:pt x="11232" y="12274"/>
                    <a:pt x="10914" y="12501"/>
                    <a:pt x="10567" y="12707"/>
                  </a:cubicBezTo>
                  <a:cubicBezTo>
                    <a:pt x="9957" y="13062"/>
                    <a:pt x="9373" y="13399"/>
                    <a:pt x="8799" y="13805"/>
                  </a:cubicBezTo>
                  <a:cubicBezTo>
                    <a:pt x="8624" y="13923"/>
                    <a:pt x="8712" y="14169"/>
                    <a:pt x="8906" y="14169"/>
                  </a:cubicBezTo>
                  <a:cubicBezTo>
                    <a:pt x="8920" y="14169"/>
                    <a:pt x="8934" y="14167"/>
                    <a:pt x="8950" y="14164"/>
                  </a:cubicBezTo>
                  <a:cubicBezTo>
                    <a:pt x="9806" y="13996"/>
                    <a:pt x="11050" y="13740"/>
                    <a:pt x="11797" y="13090"/>
                  </a:cubicBezTo>
                  <a:lnTo>
                    <a:pt x="11797" y="13090"/>
                  </a:lnTo>
                  <a:cubicBezTo>
                    <a:pt x="11570" y="14661"/>
                    <a:pt x="11301" y="16215"/>
                    <a:pt x="10809" y="17741"/>
                  </a:cubicBezTo>
                  <a:cubicBezTo>
                    <a:pt x="10254" y="19460"/>
                    <a:pt x="9158" y="20103"/>
                    <a:pt x="7923" y="20103"/>
                  </a:cubicBezTo>
                  <a:cubicBezTo>
                    <a:pt x="5954" y="20103"/>
                    <a:pt x="3631" y="18468"/>
                    <a:pt x="2584" y="16953"/>
                  </a:cubicBezTo>
                  <a:cubicBezTo>
                    <a:pt x="748" y="14301"/>
                    <a:pt x="2515" y="11157"/>
                    <a:pt x="5337" y="10378"/>
                  </a:cubicBezTo>
                  <a:cubicBezTo>
                    <a:pt x="5716" y="10273"/>
                    <a:pt x="6106" y="10226"/>
                    <a:pt x="6501" y="10226"/>
                  </a:cubicBezTo>
                  <a:close/>
                  <a:moveTo>
                    <a:pt x="16912" y="1"/>
                  </a:moveTo>
                  <a:cubicBezTo>
                    <a:pt x="15526" y="1"/>
                    <a:pt x="14231" y="782"/>
                    <a:pt x="13542" y="2323"/>
                  </a:cubicBezTo>
                  <a:cubicBezTo>
                    <a:pt x="12430" y="4792"/>
                    <a:pt x="12645" y="7740"/>
                    <a:pt x="13095" y="10451"/>
                  </a:cubicBezTo>
                  <a:cubicBezTo>
                    <a:pt x="12658" y="9790"/>
                    <a:pt x="12161" y="9116"/>
                    <a:pt x="11419" y="8861"/>
                  </a:cubicBezTo>
                  <a:cubicBezTo>
                    <a:pt x="11378" y="8847"/>
                    <a:pt x="11332" y="8838"/>
                    <a:pt x="11291" y="8838"/>
                  </a:cubicBezTo>
                  <a:cubicBezTo>
                    <a:pt x="11200" y="8405"/>
                    <a:pt x="11000" y="8018"/>
                    <a:pt x="10794" y="7612"/>
                  </a:cubicBezTo>
                  <a:cubicBezTo>
                    <a:pt x="10435" y="6893"/>
                    <a:pt x="10243" y="6072"/>
                    <a:pt x="9701" y="5457"/>
                  </a:cubicBezTo>
                  <a:cubicBezTo>
                    <a:pt x="9653" y="5404"/>
                    <a:pt x="9598" y="5382"/>
                    <a:pt x="9544" y="5382"/>
                  </a:cubicBezTo>
                  <a:cubicBezTo>
                    <a:pt x="9402" y="5382"/>
                    <a:pt x="9267" y="5536"/>
                    <a:pt x="9301" y="5694"/>
                  </a:cubicBezTo>
                  <a:cubicBezTo>
                    <a:pt x="9410" y="6232"/>
                    <a:pt x="9711" y="6737"/>
                    <a:pt x="9997" y="7206"/>
                  </a:cubicBezTo>
                  <a:cubicBezTo>
                    <a:pt x="10348" y="7776"/>
                    <a:pt x="10826" y="8278"/>
                    <a:pt x="11000" y="8929"/>
                  </a:cubicBezTo>
                  <a:cubicBezTo>
                    <a:pt x="10941" y="8970"/>
                    <a:pt x="10891" y="9029"/>
                    <a:pt x="10849" y="9088"/>
                  </a:cubicBezTo>
                  <a:cubicBezTo>
                    <a:pt x="10489" y="8760"/>
                    <a:pt x="10138" y="8409"/>
                    <a:pt x="9742" y="8127"/>
                  </a:cubicBezTo>
                  <a:cubicBezTo>
                    <a:pt x="9072" y="7644"/>
                    <a:pt x="8166" y="7435"/>
                    <a:pt x="7419" y="7084"/>
                  </a:cubicBezTo>
                  <a:cubicBezTo>
                    <a:pt x="7410" y="7080"/>
                    <a:pt x="7401" y="7078"/>
                    <a:pt x="7393" y="7078"/>
                  </a:cubicBezTo>
                  <a:cubicBezTo>
                    <a:pt x="7340" y="7078"/>
                    <a:pt x="7290" y="7141"/>
                    <a:pt x="7341" y="7185"/>
                  </a:cubicBezTo>
                  <a:cubicBezTo>
                    <a:pt x="7974" y="7722"/>
                    <a:pt x="8626" y="8223"/>
                    <a:pt x="9232" y="8788"/>
                  </a:cubicBezTo>
                  <a:cubicBezTo>
                    <a:pt x="9724" y="9244"/>
                    <a:pt x="10230" y="9645"/>
                    <a:pt x="10804" y="9950"/>
                  </a:cubicBezTo>
                  <a:cubicBezTo>
                    <a:pt x="10849" y="10182"/>
                    <a:pt x="10927" y="10405"/>
                    <a:pt x="11023" y="10619"/>
                  </a:cubicBezTo>
                  <a:cubicBezTo>
                    <a:pt x="9628" y="9737"/>
                    <a:pt x="8029" y="9178"/>
                    <a:pt x="6417" y="9178"/>
                  </a:cubicBezTo>
                  <a:cubicBezTo>
                    <a:pt x="5565" y="9178"/>
                    <a:pt x="4710" y="9334"/>
                    <a:pt x="3878" y="9681"/>
                  </a:cubicBezTo>
                  <a:cubicBezTo>
                    <a:pt x="1190" y="10806"/>
                    <a:pt x="0" y="14347"/>
                    <a:pt x="1400" y="16898"/>
                  </a:cubicBezTo>
                  <a:cubicBezTo>
                    <a:pt x="2729" y="19328"/>
                    <a:pt x="5167" y="21055"/>
                    <a:pt x="7922" y="21055"/>
                  </a:cubicBezTo>
                  <a:cubicBezTo>
                    <a:pt x="8226" y="21055"/>
                    <a:pt x="8534" y="21034"/>
                    <a:pt x="8845" y="20990"/>
                  </a:cubicBezTo>
                  <a:cubicBezTo>
                    <a:pt x="11847" y="20570"/>
                    <a:pt x="12822" y="16069"/>
                    <a:pt x="12882" y="13231"/>
                  </a:cubicBezTo>
                  <a:cubicBezTo>
                    <a:pt x="13519" y="14019"/>
                    <a:pt x="14180" y="14747"/>
                    <a:pt x="15073" y="15313"/>
                  </a:cubicBezTo>
                  <a:cubicBezTo>
                    <a:pt x="15128" y="15376"/>
                    <a:pt x="15173" y="15445"/>
                    <a:pt x="15227" y="15508"/>
                  </a:cubicBezTo>
                  <a:cubicBezTo>
                    <a:pt x="15346" y="15641"/>
                    <a:pt x="15484" y="15697"/>
                    <a:pt x="15619" y="15697"/>
                  </a:cubicBezTo>
                  <a:cubicBezTo>
                    <a:pt x="16062" y="15697"/>
                    <a:pt x="16472" y="15096"/>
                    <a:pt x="16071" y="14665"/>
                  </a:cubicBezTo>
                  <a:cubicBezTo>
                    <a:pt x="15519" y="14078"/>
                    <a:pt x="15027" y="13376"/>
                    <a:pt x="14558" y="12665"/>
                  </a:cubicBezTo>
                  <a:lnTo>
                    <a:pt x="14558" y="12665"/>
                  </a:lnTo>
                  <a:cubicBezTo>
                    <a:pt x="15107" y="12874"/>
                    <a:pt x="15698" y="12969"/>
                    <a:pt x="16304" y="12969"/>
                  </a:cubicBezTo>
                  <a:cubicBezTo>
                    <a:pt x="18447" y="12969"/>
                    <a:pt x="20763" y="11777"/>
                    <a:pt x="21953" y="10228"/>
                  </a:cubicBezTo>
                  <a:cubicBezTo>
                    <a:pt x="24131" y="7389"/>
                    <a:pt x="22122" y="3265"/>
                    <a:pt x="19853" y="1219"/>
                  </a:cubicBezTo>
                  <a:cubicBezTo>
                    <a:pt x="18952" y="404"/>
                    <a:pt x="17908" y="1"/>
                    <a:pt x="16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585149" y="2103754"/>
              <a:ext cx="43733" cy="48447"/>
            </a:xfrm>
            <a:custGeom>
              <a:avLst/>
              <a:gdLst/>
              <a:ahLst/>
              <a:cxnLst/>
              <a:rect l="l" t="t" r="r" b="b"/>
              <a:pathLst>
                <a:path w="1883" h="2086" extrusionOk="0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31"/>
          <p:cNvGrpSpPr/>
          <p:nvPr/>
        </p:nvGrpSpPr>
        <p:grpSpPr>
          <a:xfrm>
            <a:off x="8430829" y="2167959"/>
            <a:ext cx="225578" cy="196823"/>
            <a:chOff x="1129997" y="1785758"/>
            <a:chExt cx="560442" cy="489002"/>
          </a:xfrm>
        </p:grpSpPr>
        <p:sp>
          <p:nvSpPr>
            <p:cNvPr id="532" name="Google Shape;532;p31"/>
            <p:cNvSpPr/>
            <p:nvPr/>
          </p:nvSpPr>
          <p:spPr>
            <a:xfrm>
              <a:off x="1129997" y="1785758"/>
              <a:ext cx="560442" cy="489002"/>
            </a:xfrm>
            <a:custGeom>
              <a:avLst/>
              <a:gdLst/>
              <a:ahLst/>
              <a:cxnLst/>
              <a:rect l="l" t="t" r="r" b="b"/>
              <a:pathLst>
                <a:path w="24131" h="21055" extrusionOk="0">
                  <a:moveTo>
                    <a:pt x="16842" y="1259"/>
                  </a:moveTo>
                  <a:cubicBezTo>
                    <a:pt x="17091" y="1259"/>
                    <a:pt x="17360" y="1292"/>
                    <a:pt x="17652" y="1362"/>
                  </a:cubicBezTo>
                  <a:cubicBezTo>
                    <a:pt x="20632" y="2072"/>
                    <a:pt x="22290" y="6533"/>
                    <a:pt x="21178" y="9111"/>
                  </a:cubicBezTo>
                  <a:cubicBezTo>
                    <a:pt x="20294" y="11158"/>
                    <a:pt x="18136" y="11633"/>
                    <a:pt x="16066" y="11633"/>
                  </a:cubicBezTo>
                  <a:cubicBezTo>
                    <a:pt x="15450" y="11633"/>
                    <a:pt x="14841" y="11591"/>
                    <a:pt x="14276" y="11536"/>
                  </a:cubicBezTo>
                  <a:cubicBezTo>
                    <a:pt x="14581" y="11321"/>
                    <a:pt x="14859" y="11075"/>
                    <a:pt x="15128" y="10783"/>
                  </a:cubicBezTo>
                  <a:cubicBezTo>
                    <a:pt x="15551" y="10328"/>
                    <a:pt x="16102" y="9772"/>
                    <a:pt x="16212" y="9134"/>
                  </a:cubicBezTo>
                  <a:cubicBezTo>
                    <a:pt x="16251" y="8915"/>
                    <a:pt x="16092" y="8709"/>
                    <a:pt x="15888" y="8709"/>
                  </a:cubicBezTo>
                  <a:cubicBezTo>
                    <a:pt x="15834" y="8709"/>
                    <a:pt x="15777" y="8723"/>
                    <a:pt x="15720" y="8756"/>
                  </a:cubicBezTo>
                  <a:cubicBezTo>
                    <a:pt x="15187" y="9061"/>
                    <a:pt x="14859" y="9662"/>
                    <a:pt x="14462" y="10118"/>
                  </a:cubicBezTo>
                  <a:cubicBezTo>
                    <a:pt x="14344" y="10255"/>
                    <a:pt x="14221" y="10387"/>
                    <a:pt x="14098" y="10524"/>
                  </a:cubicBezTo>
                  <a:cubicBezTo>
                    <a:pt x="13908" y="7038"/>
                    <a:pt x="13555" y="1259"/>
                    <a:pt x="16842" y="1259"/>
                  </a:cubicBezTo>
                  <a:close/>
                  <a:moveTo>
                    <a:pt x="6501" y="10226"/>
                  </a:moveTo>
                  <a:cubicBezTo>
                    <a:pt x="8234" y="10226"/>
                    <a:pt x="10070" y="11136"/>
                    <a:pt x="11587" y="12105"/>
                  </a:cubicBezTo>
                  <a:cubicBezTo>
                    <a:pt x="11232" y="12274"/>
                    <a:pt x="10914" y="12501"/>
                    <a:pt x="10567" y="12707"/>
                  </a:cubicBezTo>
                  <a:cubicBezTo>
                    <a:pt x="9957" y="13062"/>
                    <a:pt x="9373" y="13399"/>
                    <a:pt x="8799" y="13805"/>
                  </a:cubicBezTo>
                  <a:cubicBezTo>
                    <a:pt x="8624" y="13923"/>
                    <a:pt x="8712" y="14169"/>
                    <a:pt x="8906" y="14169"/>
                  </a:cubicBezTo>
                  <a:cubicBezTo>
                    <a:pt x="8920" y="14169"/>
                    <a:pt x="8934" y="14167"/>
                    <a:pt x="8950" y="14164"/>
                  </a:cubicBezTo>
                  <a:cubicBezTo>
                    <a:pt x="9806" y="13996"/>
                    <a:pt x="11050" y="13740"/>
                    <a:pt x="11797" y="13090"/>
                  </a:cubicBezTo>
                  <a:lnTo>
                    <a:pt x="11797" y="13090"/>
                  </a:lnTo>
                  <a:cubicBezTo>
                    <a:pt x="11570" y="14661"/>
                    <a:pt x="11301" y="16215"/>
                    <a:pt x="10809" y="17741"/>
                  </a:cubicBezTo>
                  <a:cubicBezTo>
                    <a:pt x="10254" y="19460"/>
                    <a:pt x="9158" y="20103"/>
                    <a:pt x="7923" y="20103"/>
                  </a:cubicBezTo>
                  <a:cubicBezTo>
                    <a:pt x="5954" y="20103"/>
                    <a:pt x="3631" y="18468"/>
                    <a:pt x="2584" y="16953"/>
                  </a:cubicBezTo>
                  <a:cubicBezTo>
                    <a:pt x="748" y="14301"/>
                    <a:pt x="2515" y="11157"/>
                    <a:pt x="5337" y="10378"/>
                  </a:cubicBezTo>
                  <a:cubicBezTo>
                    <a:pt x="5716" y="10273"/>
                    <a:pt x="6106" y="10226"/>
                    <a:pt x="6501" y="10226"/>
                  </a:cubicBezTo>
                  <a:close/>
                  <a:moveTo>
                    <a:pt x="16912" y="1"/>
                  </a:moveTo>
                  <a:cubicBezTo>
                    <a:pt x="15526" y="1"/>
                    <a:pt x="14231" y="782"/>
                    <a:pt x="13542" y="2323"/>
                  </a:cubicBezTo>
                  <a:cubicBezTo>
                    <a:pt x="12430" y="4792"/>
                    <a:pt x="12645" y="7740"/>
                    <a:pt x="13095" y="10451"/>
                  </a:cubicBezTo>
                  <a:cubicBezTo>
                    <a:pt x="12658" y="9790"/>
                    <a:pt x="12161" y="9116"/>
                    <a:pt x="11419" y="8861"/>
                  </a:cubicBezTo>
                  <a:cubicBezTo>
                    <a:pt x="11378" y="8847"/>
                    <a:pt x="11332" y="8838"/>
                    <a:pt x="11291" y="8838"/>
                  </a:cubicBezTo>
                  <a:cubicBezTo>
                    <a:pt x="11200" y="8405"/>
                    <a:pt x="11000" y="8018"/>
                    <a:pt x="10794" y="7612"/>
                  </a:cubicBezTo>
                  <a:cubicBezTo>
                    <a:pt x="10435" y="6893"/>
                    <a:pt x="10243" y="6072"/>
                    <a:pt x="9701" y="5457"/>
                  </a:cubicBezTo>
                  <a:cubicBezTo>
                    <a:pt x="9653" y="5404"/>
                    <a:pt x="9598" y="5382"/>
                    <a:pt x="9544" y="5382"/>
                  </a:cubicBezTo>
                  <a:cubicBezTo>
                    <a:pt x="9402" y="5382"/>
                    <a:pt x="9267" y="5536"/>
                    <a:pt x="9301" y="5694"/>
                  </a:cubicBezTo>
                  <a:cubicBezTo>
                    <a:pt x="9410" y="6232"/>
                    <a:pt x="9711" y="6737"/>
                    <a:pt x="9997" y="7206"/>
                  </a:cubicBezTo>
                  <a:cubicBezTo>
                    <a:pt x="10348" y="7776"/>
                    <a:pt x="10826" y="8278"/>
                    <a:pt x="11000" y="8929"/>
                  </a:cubicBezTo>
                  <a:cubicBezTo>
                    <a:pt x="10941" y="8970"/>
                    <a:pt x="10891" y="9029"/>
                    <a:pt x="10849" y="9088"/>
                  </a:cubicBezTo>
                  <a:cubicBezTo>
                    <a:pt x="10489" y="8760"/>
                    <a:pt x="10138" y="8409"/>
                    <a:pt x="9742" y="8127"/>
                  </a:cubicBezTo>
                  <a:cubicBezTo>
                    <a:pt x="9072" y="7644"/>
                    <a:pt x="8166" y="7435"/>
                    <a:pt x="7419" y="7084"/>
                  </a:cubicBezTo>
                  <a:cubicBezTo>
                    <a:pt x="7410" y="7080"/>
                    <a:pt x="7401" y="7078"/>
                    <a:pt x="7393" y="7078"/>
                  </a:cubicBezTo>
                  <a:cubicBezTo>
                    <a:pt x="7340" y="7078"/>
                    <a:pt x="7290" y="7141"/>
                    <a:pt x="7341" y="7185"/>
                  </a:cubicBezTo>
                  <a:cubicBezTo>
                    <a:pt x="7974" y="7722"/>
                    <a:pt x="8626" y="8223"/>
                    <a:pt x="9232" y="8788"/>
                  </a:cubicBezTo>
                  <a:cubicBezTo>
                    <a:pt x="9724" y="9244"/>
                    <a:pt x="10230" y="9645"/>
                    <a:pt x="10804" y="9950"/>
                  </a:cubicBezTo>
                  <a:cubicBezTo>
                    <a:pt x="10849" y="10182"/>
                    <a:pt x="10927" y="10405"/>
                    <a:pt x="11023" y="10619"/>
                  </a:cubicBezTo>
                  <a:cubicBezTo>
                    <a:pt x="9628" y="9737"/>
                    <a:pt x="8029" y="9178"/>
                    <a:pt x="6417" y="9178"/>
                  </a:cubicBezTo>
                  <a:cubicBezTo>
                    <a:pt x="5565" y="9178"/>
                    <a:pt x="4710" y="9334"/>
                    <a:pt x="3878" y="9681"/>
                  </a:cubicBezTo>
                  <a:cubicBezTo>
                    <a:pt x="1190" y="10806"/>
                    <a:pt x="0" y="14347"/>
                    <a:pt x="1400" y="16898"/>
                  </a:cubicBezTo>
                  <a:cubicBezTo>
                    <a:pt x="2729" y="19328"/>
                    <a:pt x="5167" y="21055"/>
                    <a:pt x="7922" y="21055"/>
                  </a:cubicBezTo>
                  <a:cubicBezTo>
                    <a:pt x="8226" y="21055"/>
                    <a:pt x="8534" y="21034"/>
                    <a:pt x="8845" y="20990"/>
                  </a:cubicBezTo>
                  <a:cubicBezTo>
                    <a:pt x="11847" y="20570"/>
                    <a:pt x="12822" y="16069"/>
                    <a:pt x="12882" y="13231"/>
                  </a:cubicBezTo>
                  <a:cubicBezTo>
                    <a:pt x="13519" y="14019"/>
                    <a:pt x="14180" y="14747"/>
                    <a:pt x="15073" y="15313"/>
                  </a:cubicBezTo>
                  <a:cubicBezTo>
                    <a:pt x="15128" y="15376"/>
                    <a:pt x="15173" y="15445"/>
                    <a:pt x="15227" y="15508"/>
                  </a:cubicBezTo>
                  <a:cubicBezTo>
                    <a:pt x="15346" y="15641"/>
                    <a:pt x="15484" y="15697"/>
                    <a:pt x="15619" y="15697"/>
                  </a:cubicBezTo>
                  <a:cubicBezTo>
                    <a:pt x="16062" y="15697"/>
                    <a:pt x="16472" y="15096"/>
                    <a:pt x="16071" y="14665"/>
                  </a:cubicBezTo>
                  <a:cubicBezTo>
                    <a:pt x="15519" y="14078"/>
                    <a:pt x="15027" y="13376"/>
                    <a:pt x="14558" y="12665"/>
                  </a:cubicBezTo>
                  <a:lnTo>
                    <a:pt x="14558" y="12665"/>
                  </a:lnTo>
                  <a:cubicBezTo>
                    <a:pt x="15107" y="12874"/>
                    <a:pt x="15698" y="12969"/>
                    <a:pt x="16304" y="12969"/>
                  </a:cubicBezTo>
                  <a:cubicBezTo>
                    <a:pt x="18447" y="12969"/>
                    <a:pt x="20763" y="11777"/>
                    <a:pt x="21953" y="10228"/>
                  </a:cubicBezTo>
                  <a:cubicBezTo>
                    <a:pt x="24131" y="7389"/>
                    <a:pt x="22122" y="3265"/>
                    <a:pt x="19853" y="1219"/>
                  </a:cubicBezTo>
                  <a:cubicBezTo>
                    <a:pt x="18952" y="404"/>
                    <a:pt x="17908" y="1"/>
                    <a:pt x="16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1585149" y="2103754"/>
              <a:ext cx="43733" cy="48447"/>
            </a:xfrm>
            <a:custGeom>
              <a:avLst/>
              <a:gdLst/>
              <a:ahLst/>
              <a:cxnLst/>
              <a:rect l="l" t="t" r="r" b="b"/>
              <a:pathLst>
                <a:path w="1883" h="2086" extrusionOk="0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1"/>
          <p:cNvGrpSpPr/>
          <p:nvPr/>
        </p:nvGrpSpPr>
        <p:grpSpPr>
          <a:xfrm>
            <a:off x="8048089" y="130325"/>
            <a:ext cx="1249472" cy="736055"/>
            <a:chOff x="7492232" y="535070"/>
            <a:chExt cx="1249472" cy="736055"/>
          </a:xfrm>
        </p:grpSpPr>
        <p:sp>
          <p:nvSpPr>
            <p:cNvPr id="538" name="Google Shape;538;p31"/>
            <p:cNvSpPr/>
            <p:nvPr/>
          </p:nvSpPr>
          <p:spPr>
            <a:xfrm>
              <a:off x="7807225" y="997600"/>
              <a:ext cx="4750" cy="19900"/>
            </a:xfrm>
            <a:custGeom>
              <a:avLst/>
              <a:gdLst/>
              <a:ahLst/>
              <a:cxnLst/>
              <a:rect l="l" t="t" r="r" b="b"/>
              <a:pathLst>
                <a:path w="190" h="796" extrusionOk="0">
                  <a:moveTo>
                    <a:pt x="0" y="0"/>
                  </a:moveTo>
                  <a:cubicBezTo>
                    <a:pt x="95" y="398"/>
                    <a:pt x="95" y="398"/>
                    <a:pt x="190" y="79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9" name="Google Shape;539;p31"/>
            <p:cNvSpPr/>
            <p:nvPr/>
          </p:nvSpPr>
          <p:spPr>
            <a:xfrm>
              <a:off x="7534377" y="577133"/>
              <a:ext cx="537331" cy="538087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0" name="Google Shape;540;p31"/>
            <p:cNvGrpSpPr/>
            <p:nvPr/>
          </p:nvGrpSpPr>
          <p:grpSpPr>
            <a:xfrm>
              <a:off x="7492232" y="535070"/>
              <a:ext cx="1249472" cy="736055"/>
              <a:chOff x="3354887" y="4040758"/>
              <a:chExt cx="1612222" cy="949748"/>
            </a:xfrm>
          </p:grpSpPr>
          <p:sp>
            <p:nvSpPr>
              <p:cNvPr id="541" name="Google Shape;541;p31"/>
              <p:cNvSpPr/>
              <p:nvPr/>
            </p:nvSpPr>
            <p:spPr>
              <a:xfrm>
                <a:off x="3354887" y="4040758"/>
                <a:ext cx="804020" cy="794391"/>
              </a:xfrm>
              <a:custGeom>
                <a:avLst/>
                <a:gdLst/>
                <a:ahLst/>
                <a:cxnLst/>
                <a:rect l="l" t="t" r="r" b="b"/>
                <a:pathLst>
                  <a:path w="51187" h="50574" extrusionOk="0">
                    <a:moveTo>
                      <a:pt x="26196" y="942"/>
                    </a:moveTo>
                    <a:cubicBezTo>
                      <a:pt x="26464" y="942"/>
                      <a:pt x="26731" y="946"/>
                      <a:pt x="26997" y="955"/>
                    </a:cubicBezTo>
                    <a:cubicBezTo>
                      <a:pt x="26965" y="1018"/>
                      <a:pt x="26970" y="1096"/>
                      <a:pt x="27033" y="1173"/>
                    </a:cubicBezTo>
                    <a:cubicBezTo>
                      <a:pt x="28150" y="2576"/>
                      <a:pt x="27507" y="4494"/>
                      <a:pt x="27161" y="6071"/>
                    </a:cubicBezTo>
                    <a:cubicBezTo>
                      <a:pt x="26714" y="8113"/>
                      <a:pt x="25557" y="9793"/>
                      <a:pt x="24072" y="11288"/>
                    </a:cubicBezTo>
                    <a:cubicBezTo>
                      <a:pt x="23853" y="11507"/>
                      <a:pt x="23630" y="11716"/>
                      <a:pt x="23397" y="11921"/>
                    </a:cubicBezTo>
                    <a:cubicBezTo>
                      <a:pt x="22787" y="11503"/>
                      <a:pt x="22154" y="11101"/>
                      <a:pt x="21498" y="10727"/>
                    </a:cubicBezTo>
                    <a:cubicBezTo>
                      <a:pt x="19524" y="9606"/>
                      <a:pt x="17415" y="8714"/>
                      <a:pt x="15282" y="7916"/>
                    </a:cubicBezTo>
                    <a:cubicBezTo>
                      <a:pt x="13333" y="7188"/>
                      <a:pt x="11419" y="6586"/>
                      <a:pt x="9364" y="6536"/>
                    </a:cubicBezTo>
                    <a:cubicBezTo>
                      <a:pt x="14099" y="2965"/>
                      <a:pt x="20257" y="942"/>
                      <a:pt x="26196" y="942"/>
                    </a:cubicBezTo>
                    <a:close/>
                    <a:moveTo>
                      <a:pt x="27576" y="978"/>
                    </a:moveTo>
                    <a:cubicBezTo>
                      <a:pt x="28619" y="1032"/>
                      <a:pt x="29649" y="1150"/>
                      <a:pt x="30665" y="1342"/>
                    </a:cubicBezTo>
                    <a:cubicBezTo>
                      <a:pt x="32642" y="1706"/>
                      <a:pt x="34565" y="2344"/>
                      <a:pt x="36370" y="3209"/>
                    </a:cubicBezTo>
                    <a:cubicBezTo>
                      <a:pt x="39021" y="4477"/>
                      <a:pt x="40994" y="5871"/>
                      <a:pt x="42761" y="8172"/>
                    </a:cubicBezTo>
                    <a:cubicBezTo>
                      <a:pt x="42835" y="8262"/>
                      <a:pt x="42912" y="8353"/>
                      <a:pt x="42990" y="8445"/>
                    </a:cubicBezTo>
                    <a:cubicBezTo>
                      <a:pt x="41409" y="8517"/>
                      <a:pt x="39764" y="9070"/>
                      <a:pt x="38333" y="9556"/>
                    </a:cubicBezTo>
                    <a:cubicBezTo>
                      <a:pt x="36178" y="10285"/>
                      <a:pt x="34200" y="11347"/>
                      <a:pt x="32250" y="12481"/>
                    </a:cubicBezTo>
                    <a:cubicBezTo>
                      <a:pt x="30669" y="13398"/>
                      <a:pt x="29125" y="14377"/>
                      <a:pt x="27635" y="15429"/>
                    </a:cubicBezTo>
                    <a:cubicBezTo>
                      <a:pt x="26491" y="14323"/>
                      <a:pt x="25284" y="13280"/>
                      <a:pt x="23990" y="12340"/>
                    </a:cubicBezTo>
                    <a:cubicBezTo>
                      <a:pt x="24874" y="11534"/>
                      <a:pt x="25675" y="10650"/>
                      <a:pt x="26359" y="9680"/>
                    </a:cubicBezTo>
                    <a:cubicBezTo>
                      <a:pt x="27393" y="8226"/>
                      <a:pt x="27807" y="6618"/>
                      <a:pt x="28145" y="4914"/>
                    </a:cubicBezTo>
                    <a:cubicBezTo>
                      <a:pt x="28391" y="3684"/>
                      <a:pt x="28623" y="1924"/>
                      <a:pt x="27576" y="978"/>
                    </a:cubicBezTo>
                    <a:close/>
                    <a:moveTo>
                      <a:pt x="43701" y="9234"/>
                    </a:moveTo>
                    <a:cubicBezTo>
                      <a:pt x="44525" y="10081"/>
                      <a:pt x="45427" y="10874"/>
                      <a:pt x="46138" y="11825"/>
                    </a:cubicBezTo>
                    <a:cubicBezTo>
                      <a:pt x="48047" y="14377"/>
                      <a:pt x="48904" y="17849"/>
                      <a:pt x="49501" y="20888"/>
                    </a:cubicBezTo>
                    <a:cubicBezTo>
                      <a:pt x="49847" y="22661"/>
                      <a:pt x="50079" y="24461"/>
                      <a:pt x="50161" y="26260"/>
                    </a:cubicBezTo>
                    <a:cubicBezTo>
                      <a:pt x="49587" y="25477"/>
                      <a:pt x="48088" y="24829"/>
                      <a:pt x="47450" y="24588"/>
                    </a:cubicBezTo>
                    <a:cubicBezTo>
                      <a:pt x="45627" y="23904"/>
                      <a:pt x="43682" y="23672"/>
                      <a:pt x="41741" y="23603"/>
                    </a:cubicBezTo>
                    <a:cubicBezTo>
                      <a:pt x="41555" y="23597"/>
                      <a:pt x="41369" y="23594"/>
                      <a:pt x="41184" y="23594"/>
                    </a:cubicBezTo>
                    <a:cubicBezTo>
                      <a:pt x="39088" y="23594"/>
                      <a:pt x="37051" y="23993"/>
                      <a:pt x="35125" y="24693"/>
                    </a:cubicBezTo>
                    <a:cubicBezTo>
                      <a:pt x="34118" y="22902"/>
                      <a:pt x="32861" y="21248"/>
                      <a:pt x="31540" y="19667"/>
                    </a:cubicBezTo>
                    <a:cubicBezTo>
                      <a:pt x="30487" y="18414"/>
                      <a:pt x="29399" y="17189"/>
                      <a:pt x="28245" y="16026"/>
                    </a:cubicBezTo>
                    <a:cubicBezTo>
                      <a:pt x="29466" y="15183"/>
                      <a:pt x="30724" y="14382"/>
                      <a:pt x="32004" y="13612"/>
                    </a:cubicBezTo>
                    <a:cubicBezTo>
                      <a:pt x="35609" y="11457"/>
                      <a:pt x="39426" y="9661"/>
                      <a:pt x="43701" y="9234"/>
                    </a:cubicBezTo>
                    <a:close/>
                    <a:moveTo>
                      <a:pt x="8698" y="7055"/>
                    </a:moveTo>
                    <a:cubicBezTo>
                      <a:pt x="13095" y="7606"/>
                      <a:pt x="17210" y="9333"/>
                      <a:pt x="21028" y="11503"/>
                    </a:cubicBezTo>
                    <a:cubicBezTo>
                      <a:pt x="21593" y="11825"/>
                      <a:pt x="22144" y="12172"/>
                      <a:pt x="22682" y="12541"/>
                    </a:cubicBezTo>
                    <a:cubicBezTo>
                      <a:pt x="20363" y="14422"/>
                      <a:pt x="17589" y="15789"/>
                      <a:pt x="14827" y="16943"/>
                    </a:cubicBezTo>
                    <a:cubicBezTo>
                      <a:pt x="9961" y="18966"/>
                      <a:pt x="3062" y="21098"/>
                      <a:pt x="1054" y="26314"/>
                    </a:cubicBezTo>
                    <a:cubicBezTo>
                      <a:pt x="971" y="25271"/>
                      <a:pt x="940" y="24219"/>
                      <a:pt x="957" y="23170"/>
                    </a:cubicBezTo>
                    <a:cubicBezTo>
                      <a:pt x="1008" y="20213"/>
                      <a:pt x="1445" y="17307"/>
                      <a:pt x="2694" y="14586"/>
                    </a:cubicBezTo>
                    <a:cubicBezTo>
                      <a:pt x="4042" y="11657"/>
                      <a:pt x="6138" y="9119"/>
                      <a:pt x="8698" y="7055"/>
                    </a:cubicBezTo>
                    <a:close/>
                    <a:moveTo>
                      <a:pt x="23275" y="12956"/>
                    </a:moveTo>
                    <a:cubicBezTo>
                      <a:pt x="24546" y="13875"/>
                      <a:pt x="25725" y="14906"/>
                      <a:pt x="26846" y="15999"/>
                    </a:cubicBezTo>
                    <a:cubicBezTo>
                      <a:pt x="24928" y="17408"/>
                      <a:pt x="23111" y="18943"/>
                      <a:pt x="21448" y="20628"/>
                    </a:cubicBezTo>
                    <a:cubicBezTo>
                      <a:pt x="18340" y="23777"/>
                      <a:pt x="15451" y="27199"/>
                      <a:pt x="13050" y="30875"/>
                    </a:cubicBezTo>
                    <a:cubicBezTo>
                      <a:pt x="11779" y="32830"/>
                      <a:pt x="10635" y="34904"/>
                      <a:pt x="9682" y="37018"/>
                    </a:cubicBezTo>
                    <a:cubicBezTo>
                      <a:pt x="9251" y="37979"/>
                      <a:pt x="8872" y="38959"/>
                      <a:pt x="8480" y="39934"/>
                    </a:cubicBezTo>
                    <a:cubicBezTo>
                      <a:pt x="8212" y="40603"/>
                      <a:pt x="7933" y="41273"/>
                      <a:pt x="7846" y="41979"/>
                    </a:cubicBezTo>
                    <a:cubicBezTo>
                      <a:pt x="5577" y="39514"/>
                      <a:pt x="3828" y="36576"/>
                      <a:pt x="2616" y="33418"/>
                    </a:cubicBezTo>
                    <a:cubicBezTo>
                      <a:pt x="1901" y="31559"/>
                      <a:pt x="1441" y="29618"/>
                      <a:pt x="1195" y="27654"/>
                    </a:cubicBezTo>
                    <a:cubicBezTo>
                      <a:pt x="3760" y="21011"/>
                      <a:pt x="11360" y="19380"/>
                      <a:pt x="17387" y="16578"/>
                    </a:cubicBezTo>
                    <a:cubicBezTo>
                      <a:pt x="19465" y="15612"/>
                      <a:pt x="21502" y="14422"/>
                      <a:pt x="23275" y="12956"/>
                    </a:cubicBezTo>
                    <a:close/>
                    <a:moveTo>
                      <a:pt x="41221" y="24352"/>
                    </a:moveTo>
                    <a:cubicBezTo>
                      <a:pt x="42629" y="24352"/>
                      <a:pt x="44060" y="24514"/>
                      <a:pt x="45419" y="24798"/>
                    </a:cubicBezTo>
                    <a:cubicBezTo>
                      <a:pt x="46306" y="24984"/>
                      <a:pt x="47168" y="25281"/>
                      <a:pt x="47974" y="25681"/>
                    </a:cubicBezTo>
                    <a:cubicBezTo>
                      <a:pt x="48352" y="25868"/>
                      <a:pt x="49619" y="26547"/>
                      <a:pt x="49646" y="26921"/>
                    </a:cubicBezTo>
                    <a:cubicBezTo>
                      <a:pt x="49663" y="27152"/>
                      <a:pt x="49839" y="27266"/>
                      <a:pt x="50017" y="27266"/>
                    </a:cubicBezTo>
                    <a:cubicBezTo>
                      <a:pt x="50077" y="27266"/>
                      <a:pt x="50138" y="27253"/>
                      <a:pt x="50193" y="27226"/>
                    </a:cubicBezTo>
                    <a:lnTo>
                      <a:pt x="50193" y="27226"/>
                    </a:lnTo>
                    <a:cubicBezTo>
                      <a:pt x="50243" y="30561"/>
                      <a:pt x="49747" y="33882"/>
                      <a:pt x="48462" y="37026"/>
                    </a:cubicBezTo>
                    <a:cubicBezTo>
                      <a:pt x="47469" y="39451"/>
                      <a:pt x="45938" y="41661"/>
                      <a:pt x="44006" y="43482"/>
                    </a:cubicBezTo>
                    <a:cubicBezTo>
                      <a:pt x="43112" y="44330"/>
                      <a:pt x="42128" y="45036"/>
                      <a:pt x="41089" y="45648"/>
                    </a:cubicBezTo>
                    <a:cubicBezTo>
                      <a:pt x="41312" y="43438"/>
                      <a:pt x="40816" y="41109"/>
                      <a:pt x="40452" y="38936"/>
                    </a:cubicBezTo>
                    <a:cubicBezTo>
                      <a:pt x="40037" y="36480"/>
                      <a:pt x="39213" y="34097"/>
                      <a:pt x="38292" y="31782"/>
                    </a:cubicBezTo>
                    <a:cubicBezTo>
                      <a:pt x="37436" y="29622"/>
                      <a:pt x="36556" y="27422"/>
                      <a:pt x="35481" y="25349"/>
                    </a:cubicBezTo>
                    <a:cubicBezTo>
                      <a:pt x="36993" y="24816"/>
                      <a:pt x="38574" y="24478"/>
                      <a:pt x="40164" y="24383"/>
                    </a:cubicBezTo>
                    <a:cubicBezTo>
                      <a:pt x="40514" y="24362"/>
                      <a:pt x="40867" y="24352"/>
                      <a:pt x="41221" y="24352"/>
                    </a:cubicBezTo>
                    <a:close/>
                    <a:moveTo>
                      <a:pt x="27443" y="16592"/>
                    </a:moveTo>
                    <a:cubicBezTo>
                      <a:pt x="28633" y="17795"/>
                      <a:pt x="29754" y="19065"/>
                      <a:pt x="30838" y="20341"/>
                    </a:cubicBezTo>
                    <a:cubicBezTo>
                      <a:pt x="32118" y="21849"/>
                      <a:pt x="33180" y="23439"/>
                      <a:pt x="34105" y="25094"/>
                    </a:cubicBezTo>
                    <a:cubicBezTo>
                      <a:pt x="32701" y="25700"/>
                      <a:pt x="31367" y="26461"/>
                      <a:pt x="30118" y="27353"/>
                    </a:cubicBezTo>
                    <a:cubicBezTo>
                      <a:pt x="26669" y="29828"/>
                      <a:pt x="24081" y="33569"/>
                      <a:pt x="22541" y="37396"/>
                    </a:cubicBezTo>
                    <a:cubicBezTo>
                      <a:pt x="21734" y="39396"/>
                      <a:pt x="21383" y="41547"/>
                      <a:pt x="21557" y="43684"/>
                    </a:cubicBezTo>
                    <a:cubicBezTo>
                      <a:pt x="21643" y="44763"/>
                      <a:pt x="21925" y="45820"/>
                      <a:pt x="22258" y="46850"/>
                    </a:cubicBezTo>
                    <a:cubicBezTo>
                      <a:pt x="22432" y="47379"/>
                      <a:pt x="22636" y="47902"/>
                      <a:pt x="22865" y="48413"/>
                    </a:cubicBezTo>
                    <a:cubicBezTo>
                      <a:pt x="23046" y="48809"/>
                      <a:pt x="23311" y="49183"/>
                      <a:pt x="23530" y="49570"/>
                    </a:cubicBezTo>
                    <a:cubicBezTo>
                      <a:pt x="20819" y="49242"/>
                      <a:pt x="18140" y="48481"/>
                      <a:pt x="15648" y="47456"/>
                    </a:cubicBezTo>
                    <a:cubicBezTo>
                      <a:pt x="12777" y="46271"/>
                      <a:pt x="10317" y="44531"/>
                      <a:pt x="8261" y="42416"/>
                    </a:cubicBezTo>
                    <a:cubicBezTo>
                      <a:pt x="8717" y="40548"/>
                      <a:pt x="9606" y="38731"/>
                      <a:pt x="10403" y="36986"/>
                    </a:cubicBezTo>
                    <a:cubicBezTo>
                      <a:pt x="11264" y="35113"/>
                      <a:pt x="12325" y="33291"/>
                      <a:pt x="13438" y="31541"/>
                    </a:cubicBezTo>
                    <a:cubicBezTo>
                      <a:pt x="15770" y="27868"/>
                      <a:pt x="18709" y="24602"/>
                      <a:pt x="21738" y="21462"/>
                    </a:cubicBezTo>
                    <a:cubicBezTo>
                      <a:pt x="23479" y="19662"/>
                      <a:pt x="25407" y="18058"/>
                      <a:pt x="27443" y="16592"/>
                    </a:cubicBezTo>
                    <a:close/>
                    <a:moveTo>
                      <a:pt x="34460" y="25740"/>
                    </a:moveTo>
                    <a:cubicBezTo>
                      <a:pt x="35544" y="27754"/>
                      <a:pt x="36446" y="29864"/>
                      <a:pt x="37327" y="32038"/>
                    </a:cubicBezTo>
                    <a:cubicBezTo>
                      <a:pt x="38164" y="34111"/>
                      <a:pt x="38862" y="36229"/>
                      <a:pt x="39327" y="38407"/>
                    </a:cubicBezTo>
                    <a:cubicBezTo>
                      <a:pt x="39823" y="40717"/>
                      <a:pt x="39991" y="43059"/>
                      <a:pt x="40283" y="45387"/>
                    </a:cubicBezTo>
                    <a:cubicBezTo>
                      <a:pt x="40192" y="45533"/>
                      <a:pt x="40210" y="45761"/>
                      <a:pt x="40374" y="45879"/>
                    </a:cubicBezTo>
                    <a:cubicBezTo>
                      <a:pt x="40275" y="45809"/>
                      <a:pt x="40230" y="45781"/>
                      <a:pt x="40219" y="45781"/>
                    </a:cubicBezTo>
                    <a:cubicBezTo>
                      <a:pt x="40194" y="45781"/>
                      <a:pt x="40347" y="45921"/>
                      <a:pt x="40452" y="46007"/>
                    </a:cubicBezTo>
                    <a:cubicBezTo>
                      <a:pt x="39085" y="46750"/>
                      <a:pt x="37632" y="47347"/>
                      <a:pt x="36146" y="47894"/>
                    </a:cubicBezTo>
                    <a:cubicBezTo>
                      <a:pt x="33034" y="49036"/>
                      <a:pt x="29764" y="49754"/>
                      <a:pt x="26428" y="49754"/>
                    </a:cubicBezTo>
                    <a:cubicBezTo>
                      <a:pt x="26184" y="49754"/>
                      <a:pt x="25939" y="49751"/>
                      <a:pt x="25694" y="49743"/>
                    </a:cubicBezTo>
                    <a:cubicBezTo>
                      <a:pt x="25166" y="49725"/>
                      <a:pt x="24632" y="49688"/>
                      <a:pt x="24104" y="49633"/>
                    </a:cubicBezTo>
                    <a:cubicBezTo>
                      <a:pt x="23925" y="49141"/>
                      <a:pt x="23630" y="48704"/>
                      <a:pt x="23416" y="48190"/>
                    </a:cubicBezTo>
                    <a:cubicBezTo>
                      <a:pt x="23001" y="47200"/>
                      <a:pt x="22705" y="46171"/>
                      <a:pt x="22477" y="45132"/>
                    </a:cubicBezTo>
                    <a:cubicBezTo>
                      <a:pt x="22012" y="42963"/>
                      <a:pt x="22240" y="40758"/>
                      <a:pt x="22887" y="38649"/>
                    </a:cubicBezTo>
                    <a:cubicBezTo>
                      <a:pt x="24017" y="34976"/>
                      <a:pt x="26518" y="31344"/>
                      <a:pt x="29481" y="28807"/>
                    </a:cubicBezTo>
                    <a:cubicBezTo>
                      <a:pt x="30943" y="27554"/>
                      <a:pt x="32638" y="26506"/>
                      <a:pt x="34460" y="25740"/>
                    </a:cubicBezTo>
                    <a:close/>
                    <a:moveTo>
                      <a:pt x="25835" y="0"/>
                    </a:moveTo>
                    <a:cubicBezTo>
                      <a:pt x="25637" y="0"/>
                      <a:pt x="25440" y="2"/>
                      <a:pt x="25243" y="6"/>
                    </a:cubicBezTo>
                    <a:cubicBezTo>
                      <a:pt x="20049" y="120"/>
                      <a:pt x="14818" y="1989"/>
                      <a:pt x="10512" y="4723"/>
                    </a:cubicBezTo>
                    <a:cubicBezTo>
                      <a:pt x="6265" y="7415"/>
                      <a:pt x="2826" y="11284"/>
                      <a:pt x="1149" y="15936"/>
                    </a:cubicBezTo>
                    <a:cubicBezTo>
                      <a:pt x="183" y="18624"/>
                      <a:pt x="0" y="21567"/>
                      <a:pt x="23" y="24392"/>
                    </a:cubicBezTo>
                    <a:cubicBezTo>
                      <a:pt x="55" y="27668"/>
                      <a:pt x="684" y="30949"/>
                      <a:pt x="1869" y="34019"/>
                    </a:cubicBezTo>
                    <a:cubicBezTo>
                      <a:pt x="4002" y="39551"/>
                      <a:pt x="7970" y="44626"/>
                      <a:pt x="13442" y="47406"/>
                    </a:cubicBezTo>
                    <a:cubicBezTo>
                      <a:pt x="16704" y="49059"/>
                      <a:pt x="20290" y="50112"/>
                      <a:pt x="23940" y="50454"/>
                    </a:cubicBezTo>
                    <a:cubicBezTo>
                      <a:pt x="23972" y="50473"/>
                      <a:pt x="24010" y="50482"/>
                      <a:pt x="24049" y="50482"/>
                    </a:cubicBezTo>
                    <a:cubicBezTo>
                      <a:pt x="24077" y="50482"/>
                      <a:pt x="24105" y="50477"/>
                      <a:pt x="24131" y="50468"/>
                    </a:cubicBezTo>
                    <a:cubicBezTo>
                      <a:pt x="24934" y="50538"/>
                      <a:pt x="25740" y="50573"/>
                      <a:pt x="26546" y="50573"/>
                    </a:cubicBezTo>
                    <a:cubicBezTo>
                      <a:pt x="28365" y="50573"/>
                      <a:pt x="30186" y="50392"/>
                      <a:pt x="31977" y="50016"/>
                    </a:cubicBezTo>
                    <a:cubicBezTo>
                      <a:pt x="37476" y="48859"/>
                      <a:pt x="43108" y="46430"/>
                      <a:pt x="46561" y="42006"/>
                    </a:cubicBezTo>
                    <a:cubicBezTo>
                      <a:pt x="49650" y="38048"/>
                      <a:pt x="51036" y="33149"/>
                      <a:pt x="51114" y="28242"/>
                    </a:cubicBezTo>
                    <a:cubicBezTo>
                      <a:pt x="51187" y="23717"/>
                      <a:pt x="50339" y="18988"/>
                      <a:pt x="48666" y="14769"/>
                    </a:cubicBezTo>
                    <a:cubicBezTo>
                      <a:pt x="47774" y="12527"/>
                      <a:pt x="46516" y="10704"/>
                      <a:pt x="44812" y="8965"/>
                    </a:cubicBezTo>
                    <a:cubicBezTo>
                      <a:pt x="44096" y="8231"/>
                      <a:pt x="43499" y="7383"/>
                      <a:pt x="42821" y="6622"/>
                    </a:cubicBezTo>
                    <a:cubicBezTo>
                      <a:pt x="41072" y="4645"/>
                      <a:pt x="38452" y="3575"/>
                      <a:pt x="36137" y="2344"/>
                    </a:cubicBezTo>
                    <a:cubicBezTo>
                      <a:pt x="35043" y="1765"/>
                      <a:pt x="33899" y="1264"/>
                      <a:pt x="32697" y="923"/>
                    </a:cubicBezTo>
                    <a:cubicBezTo>
                      <a:pt x="30476" y="297"/>
                      <a:pt x="28150" y="0"/>
                      <a:pt x="258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>
                <a:off x="4282691" y="4677108"/>
                <a:ext cx="272429" cy="84934"/>
              </a:xfrm>
              <a:custGeom>
                <a:avLst/>
                <a:gdLst/>
                <a:ahLst/>
                <a:cxnLst/>
                <a:rect l="l" t="t" r="r" b="b"/>
                <a:pathLst>
                  <a:path w="11730" h="3657" extrusionOk="0">
                    <a:moveTo>
                      <a:pt x="440" y="0"/>
                    </a:moveTo>
                    <a:cubicBezTo>
                      <a:pt x="201" y="0"/>
                      <a:pt x="0" y="287"/>
                      <a:pt x="216" y="510"/>
                    </a:cubicBezTo>
                    <a:cubicBezTo>
                      <a:pt x="2381" y="2735"/>
                      <a:pt x="4958" y="3657"/>
                      <a:pt x="7748" y="3657"/>
                    </a:cubicBezTo>
                    <a:cubicBezTo>
                      <a:pt x="8953" y="3657"/>
                      <a:pt x="10198" y="3485"/>
                      <a:pt x="11466" y="3172"/>
                    </a:cubicBezTo>
                    <a:cubicBezTo>
                      <a:pt x="11717" y="3113"/>
                      <a:pt x="11730" y="2711"/>
                      <a:pt x="11466" y="2661"/>
                    </a:cubicBezTo>
                    <a:cubicBezTo>
                      <a:pt x="10787" y="2522"/>
                      <a:pt x="10129" y="2481"/>
                      <a:pt x="9469" y="2481"/>
                    </a:cubicBezTo>
                    <a:cubicBezTo>
                      <a:pt x="8743" y="2481"/>
                      <a:pt x="8015" y="2530"/>
                      <a:pt x="7256" y="2552"/>
                    </a:cubicBezTo>
                    <a:cubicBezTo>
                      <a:pt x="7185" y="2554"/>
                      <a:pt x="7113" y="2555"/>
                      <a:pt x="7042" y="2555"/>
                    </a:cubicBezTo>
                    <a:cubicBezTo>
                      <a:pt x="4776" y="2555"/>
                      <a:pt x="2372" y="1509"/>
                      <a:pt x="645" y="78"/>
                    </a:cubicBezTo>
                    <a:cubicBezTo>
                      <a:pt x="579" y="24"/>
                      <a:pt x="508" y="0"/>
                      <a:pt x="4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>
                <a:off x="4232107" y="4765223"/>
                <a:ext cx="168521" cy="129921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5594" extrusionOk="0">
                    <a:moveTo>
                      <a:pt x="466" y="0"/>
                    </a:moveTo>
                    <a:cubicBezTo>
                      <a:pt x="227" y="0"/>
                      <a:pt x="1" y="230"/>
                      <a:pt x="176" y="484"/>
                    </a:cubicBezTo>
                    <a:cubicBezTo>
                      <a:pt x="922" y="1596"/>
                      <a:pt x="1870" y="2467"/>
                      <a:pt x="2955" y="3245"/>
                    </a:cubicBezTo>
                    <a:cubicBezTo>
                      <a:pt x="4089" y="4061"/>
                      <a:pt x="5475" y="5196"/>
                      <a:pt x="6827" y="5583"/>
                    </a:cubicBezTo>
                    <a:cubicBezTo>
                      <a:pt x="6850" y="5590"/>
                      <a:pt x="6873" y="5593"/>
                      <a:pt x="6896" y="5593"/>
                    </a:cubicBezTo>
                    <a:cubicBezTo>
                      <a:pt x="7089" y="5593"/>
                      <a:pt x="7256" y="5366"/>
                      <a:pt x="7134" y="5182"/>
                    </a:cubicBezTo>
                    <a:cubicBezTo>
                      <a:pt x="6514" y="4252"/>
                      <a:pt x="5302" y="3714"/>
                      <a:pt x="4381" y="3132"/>
                    </a:cubicBezTo>
                    <a:cubicBezTo>
                      <a:pt x="3073" y="2298"/>
                      <a:pt x="1693" y="1401"/>
                      <a:pt x="754" y="147"/>
                    </a:cubicBezTo>
                    <a:cubicBezTo>
                      <a:pt x="677" y="44"/>
                      <a:pt x="570" y="0"/>
                      <a:pt x="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>
                <a:off x="4154861" y="4859261"/>
                <a:ext cx="141696" cy="131244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5651" extrusionOk="0">
                    <a:moveTo>
                      <a:pt x="457" y="1"/>
                    </a:moveTo>
                    <a:cubicBezTo>
                      <a:pt x="223" y="1"/>
                      <a:pt x="0" y="227"/>
                      <a:pt x="162" y="486"/>
                    </a:cubicBezTo>
                    <a:cubicBezTo>
                      <a:pt x="1506" y="2651"/>
                      <a:pt x="3133" y="4742"/>
                      <a:pt x="5611" y="5631"/>
                    </a:cubicBezTo>
                    <a:cubicBezTo>
                      <a:pt x="5650" y="5644"/>
                      <a:pt x="5686" y="5650"/>
                      <a:pt x="5720" y="5650"/>
                    </a:cubicBezTo>
                    <a:cubicBezTo>
                      <a:pt x="6000" y="5650"/>
                      <a:pt x="6101" y="5222"/>
                      <a:pt x="5857" y="5051"/>
                    </a:cubicBezTo>
                    <a:cubicBezTo>
                      <a:pt x="3838" y="3639"/>
                      <a:pt x="2194" y="2144"/>
                      <a:pt x="740" y="149"/>
                    </a:cubicBezTo>
                    <a:cubicBezTo>
                      <a:pt x="665" y="44"/>
                      <a:pt x="560" y="1"/>
                      <a:pt x="4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4533544" y="4729341"/>
                <a:ext cx="297280" cy="127389"/>
              </a:xfrm>
              <a:custGeom>
                <a:avLst/>
                <a:gdLst/>
                <a:ahLst/>
                <a:cxnLst/>
                <a:rect l="l" t="t" r="r" b="b"/>
                <a:pathLst>
                  <a:path w="12800" h="5485" extrusionOk="0">
                    <a:moveTo>
                      <a:pt x="12504" y="0"/>
                    </a:moveTo>
                    <a:cubicBezTo>
                      <a:pt x="12475" y="0"/>
                      <a:pt x="12445" y="6"/>
                      <a:pt x="12416" y="20"/>
                    </a:cubicBezTo>
                    <a:cubicBezTo>
                      <a:pt x="9014" y="1669"/>
                      <a:pt x="6331" y="4792"/>
                      <a:pt x="2571" y="4792"/>
                    </a:cubicBezTo>
                    <a:cubicBezTo>
                      <a:pt x="1895" y="4792"/>
                      <a:pt x="1184" y="4691"/>
                      <a:pt x="428" y="4462"/>
                    </a:cubicBezTo>
                    <a:cubicBezTo>
                      <a:pt x="398" y="4453"/>
                      <a:pt x="369" y="4449"/>
                      <a:pt x="343" y="4449"/>
                    </a:cubicBezTo>
                    <a:cubicBezTo>
                      <a:pt x="77" y="4449"/>
                      <a:pt x="1" y="4866"/>
                      <a:pt x="287" y="4977"/>
                    </a:cubicBezTo>
                    <a:cubicBezTo>
                      <a:pt x="1204" y="5329"/>
                      <a:pt x="2107" y="5484"/>
                      <a:pt x="2992" y="5484"/>
                    </a:cubicBezTo>
                    <a:cubicBezTo>
                      <a:pt x="6651" y="5484"/>
                      <a:pt x="9989" y="2821"/>
                      <a:pt x="12652" y="330"/>
                    </a:cubicBezTo>
                    <a:cubicBezTo>
                      <a:pt x="12800" y="195"/>
                      <a:pt x="12665" y="0"/>
                      <a:pt x="125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1"/>
              <p:cNvSpPr/>
              <p:nvPr/>
            </p:nvSpPr>
            <p:spPr>
              <a:xfrm>
                <a:off x="4503073" y="4936763"/>
                <a:ext cx="220312" cy="51374"/>
              </a:xfrm>
              <a:custGeom>
                <a:avLst/>
                <a:gdLst/>
                <a:ahLst/>
                <a:cxnLst/>
                <a:rect l="l" t="t" r="r" b="b"/>
                <a:pathLst>
                  <a:path w="9486" h="2212" extrusionOk="0">
                    <a:moveTo>
                      <a:pt x="489" y="1"/>
                    </a:moveTo>
                    <a:cubicBezTo>
                      <a:pt x="227" y="1"/>
                      <a:pt x="0" y="325"/>
                      <a:pt x="245" y="553"/>
                    </a:cubicBezTo>
                    <a:cubicBezTo>
                      <a:pt x="1524" y="1736"/>
                      <a:pt x="3212" y="2212"/>
                      <a:pt x="4934" y="2212"/>
                    </a:cubicBezTo>
                    <a:cubicBezTo>
                      <a:pt x="6415" y="2212"/>
                      <a:pt x="7922" y="1860"/>
                      <a:pt x="9218" y="1304"/>
                    </a:cubicBezTo>
                    <a:cubicBezTo>
                      <a:pt x="9485" y="1186"/>
                      <a:pt x="9368" y="724"/>
                      <a:pt x="9089" y="724"/>
                    </a:cubicBezTo>
                    <a:cubicBezTo>
                      <a:pt x="9079" y="724"/>
                      <a:pt x="9068" y="724"/>
                      <a:pt x="9058" y="725"/>
                    </a:cubicBezTo>
                    <a:cubicBezTo>
                      <a:pt x="7539" y="898"/>
                      <a:pt x="5892" y="1313"/>
                      <a:pt x="4324" y="1313"/>
                    </a:cubicBezTo>
                    <a:cubicBezTo>
                      <a:pt x="3027" y="1313"/>
                      <a:pt x="1783" y="1029"/>
                      <a:pt x="710" y="88"/>
                    </a:cubicBezTo>
                    <a:cubicBezTo>
                      <a:pt x="640" y="27"/>
                      <a:pt x="563" y="1"/>
                      <a:pt x="4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>
                <a:off x="4811826" y="4741882"/>
                <a:ext cx="155282" cy="132847"/>
              </a:xfrm>
              <a:custGeom>
                <a:avLst/>
                <a:gdLst/>
                <a:ahLst/>
                <a:cxnLst/>
                <a:rect l="l" t="t" r="r" b="b"/>
                <a:pathLst>
                  <a:path w="6686" h="5720" extrusionOk="0">
                    <a:moveTo>
                      <a:pt x="6249" y="1"/>
                    </a:moveTo>
                    <a:cubicBezTo>
                      <a:pt x="6188" y="1"/>
                      <a:pt x="6126" y="15"/>
                      <a:pt x="6066" y="45"/>
                    </a:cubicBezTo>
                    <a:cubicBezTo>
                      <a:pt x="5054" y="555"/>
                      <a:pt x="4211" y="1640"/>
                      <a:pt x="3350" y="2387"/>
                    </a:cubicBezTo>
                    <a:cubicBezTo>
                      <a:pt x="2311" y="3280"/>
                      <a:pt x="1318" y="4227"/>
                      <a:pt x="279" y="5116"/>
                    </a:cubicBezTo>
                    <a:cubicBezTo>
                      <a:pt x="0" y="5356"/>
                      <a:pt x="257" y="5719"/>
                      <a:pt x="550" y="5719"/>
                    </a:cubicBezTo>
                    <a:cubicBezTo>
                      <a:pt x="631" y="5719"/>
                      <a:pt x="714" y="5692"/>
                      <a:pt x="790" y="5627"/>
                    </a:cubicBezTo>
                    <a:cubicBezTo>
                      <a:pt x="1833" y="4734"/>
                      <a:pt x="3118" y="4091"/>
                      <a:pt x="4207" y="3243"/>
                    </a:cubicBezTo>
                    <a:cubicBezTo>
                      <a:pt x="5118" y="2532"/>
                      <a:pt x="6316" y="1626"/>
                      <a:pt x="6617" y="465"/>
                    </a:cubicBezTo>
                    <a:cubicBezTo>
                      <a:pt x="6686" y="204"/>
                      <a:pt x="6481" y="1"/>
                      <a:pt x="62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" name="Google Shape;2930;p58">
            <a:extLst>
              <a:ext uri="{FF2B5EF4-FFF2-40B4-BE49-F238E27FC236}">
                <a16:creationId xmlns:a16="http://schemas.microsoft.com/office/drawing/2014/main" id="{B6FF54DB-6988-4764-8A61-42D2E8F45CC7}"/>
              </a:ext>
            </a:extLst>
          </p:cNvPr>
          <p:cNvGrpSpPr/>
          <p:nvPr/>
        </p:nvGrpSpPr>
        <p:grpSpPr>
          <a:xfrm rot="2229922">
            <a:off x="328323" y="359850"/>
            <a:ext cx="652638" cy="448655"/>
            <a:chOff x="5434600" y="3549967"/>
            <a:chExt cx="257871" cy="275972"/>
          </a:xfrm>
        </p:grpSpPr>
        <p:sp>
          <p:nvSpPr>
            <p:cNvPr id="87" name="Google Shape;2931;p58">
              <a:extLst>
                <a:ext uri="{FF2B5EF4-FFF2-40B4-BE49-F238E27FC236}">
                  <a16:creationId xmlns:a16="http://schemas.microsoft.com/office/drawing/2014/main" id="{ADAF3C96-9BDA-4868-9183-1A091001CC82}"/>
                </a:ext>
              </a:extLst>
            </p:cNvPr>
            <p:cNvSpPr/>
            <p:nvPr/>
          </p:nvSpPr>
          <p:spPr>
            <a:xfrm>
              <a:off x="5434600" y="3549967"/>
              <a:ext cx="76649" cy="275972"/>
            </a:xfrm>
            <a:custGeom>
              <a:avLst/>
              <a:gdLst/>
              <a:ahLst/>
              <a:cxnLst/>
              <a:rect l="l" t="t" r="r" b="b"/>
              <a:pathLst>
                <a:path w="2981" h="10733" extrusionOk="0">
                  <a:moveTo>
                    <a:pt x="1569" y="134"/>
                  </a:moveTo>
                  <a:cubicBezTo>
                    <a:pt x="1578" y="134"/>
                    <a:pt x="1586" y="135"/>
                    <a:pt x="1595" y="137"/>
                  </a:cubicBezTo>
                  <a:cubicBezTo>
                    <a:pt x="1805" y="186"/>
                    <a:pt x="1737" y="776"/>
                    <a:pt x="1737" y="986"/>
                  </a:cubicBezTo>
                  <a:cubicBezTo>
                    <a:pt x="1659" y="960"/>
                    <a:pt x="1579" y="947"/>
                    <a:pt x="1499" y="947"/>
                  </a:cubicBezTo>
                  <a:cubicBezTo>
                    <a:pt x="1459" y="947"/>
                    <a:pt x="1420" y="950"/>
                    <a:pt x="1381" y="957"/>
                  </a:cubicBezTo>
                  <a:cubicBezTo>
                    <a:pt x="1347" y="962"/>
                    <a:pt x="1317" y="972"/>
                    <a:pt x="1288" y="981"/>
                  </a:cubicBezTo>
                  <a:cubicBezTo>
                    <a:pt x="1273" y="835"/>
                    <a:pt x="1283" y="689"/>
                    <a:pt x="1312" y="547"/>
                  </a:cubicBezTo>
                  <a:cubicBezTo>
                    <a:pt x="1336" y="450"/>
                    <a:pt x="1416" y="134"/>
                    <a:pt x="1569" y="134"/>
                  </a:cubicBezTo>
                  <a:close/>
                  <a:moveTo>
                    <a:pt x="1405" y="1206"/>
                  </a:moveTo>
                  <a:lnTo>
                    <a:pt x="1405" y="1211"/>
                  </a:lnTo>
                  <a:cubicBezTo>
                    <a:pt x="1810" y="1674"/>
                    <a:pt x="1815" y="2279"/>
                    <a:pt x="1834" y="2864"/>
                  </a:cubicBezTo>
                  <a:cubicBezTo>
                    <a:pt x="1839" y="3098"/>
                    <a:pt x="1844" y="3337"/>
                    <a:pt x="1834" y="3576"/>
                  </a:cubicBezTo>
                  <a:lnTo>
                    <a:pt x="1820" y="3810"/>
                  </a:lnTo>
                  <a:cubicBezTo>
                    <a:pt x="1893" y="4166"/>
                    <a:pt x="1756" y="4401"/>
                    <a:pt x="1410" y="4503"/>
                  </a:cubicBezTo>
                  <a:lnTo>
                    <a:pt x="1410" y="4508"/>
                  </a:lnTo>
                  <a:cubicBezTo>
                    <a:pt x="1337" y="4435"/>
                    <a:pt x="1278" y="4352"/>
                    <a:pt x="1239" y="4259"/>
                  </a:cubicBezTo>
                  <a:cubicBezTo>
                    <a:pt x="1322" y="4259"/>
                    <a:pt x="1405" y="4259"/>
                    <a:pt x="1488" y="4254"/>
                  </a:cubicBezTo>
                  <a:cubicBezTo>
                    <a:pt x="1532" y="4254"/>
                    <a:pt x="1532" y="4186"/>
                    <a:pt x="1488" y="4186"/>
                  </a:cubicBezTo>
                  <a:cubicBezTo>
                    <a:pt x="1442" y="4183"/>
                    <a:pt x="1395" y="4182"/>
                    <a:pt x="1349" y="4182"/>
                  </a:cubicBezTo>
                  <a:cubicBezTo>
                    <a:pt x="1303" y="4182"/>
                    <a:pt x="1256" y="4183"/>
                    <a:pt x="1210" y="4186"/>
                  </a:cubicBezTo>
                  <a:cubicBezTo>
                    <a:pt x="1176" y="4088"/>
                    <a:pt x="1147" y="3996"/>
                    <a:pt x="1127" y="3898"/>
                  </a:cubicBezTo>
                  <a:cubicBezTo>
                    <a:pt x="1230" y="3888"/>
                    <a:pt x="1332" y="3883"/>
                    <a:pt x="1430" y="3864"/>
                  </a:cubicBezTo>
                  <a:cubicBezTo>
                    <a:pt x="1467" y="3855"/>
                    <a:pt x="1459" y="3795"/>
                    <a:pt x="1424" y="3795"/>
                  </a:cubicBezTo>
                  <a:cubicBezTo>
                    <a:pt x="1423" y="3795"/>
                    <a:pt x="1421" y="3795"/>
                    <a:pt x="1420" y="3796"/>
                  </a:cubicBezTo>
                  <a:cubicBezTo>
                    <a:pt x="1317" y="3801"/>
                    <a:pt x="1215" y="3820"/>
                    <a:pt x="1112" y="3835"/>
                  </a:cubicBezTo>
                  <a:cubicBezTo>
                    <a:pt x="1069" y="3566"/>
                    <a:pt x="1054" y="3298"/>
                    <a:pt x="1059" y="3030"/>
                  </a:cubicBezTo>
                  <a:cubicBezTo>
                    <a:pt x="1186" y="3015"/>
                    <a:pt x="1308" y="2996"/>
                    <a:pt x="1425" y="2966"/>
                  </a:cubicBezTo>
                  <a:cubicBezTo>
                    <a:pt x="1467" y="2952"/>
                    <a:pt x="1464" y="2888"/>
                    <a:pt x="1420" y="2888"/>
                  </a:cubicBezTo>
                  <a:cubicBezTo>
                    <a:pt x="1418" y="2888"/>
                    <a:pt x="1417" y="2888"/>
                    <a:pt x="1415" y="2888"/>
                  </a:cubicBezTo>
                  <a:cubicBezTo>
                    <a:pt x="1298" y="2898"/>
                    <a:pt x="1176" y="2918"/>
                    <a:pt x="1059" y="2947"/>
                  </a:cubicBezTo>
                  <a:cubicBezTo>
                    <a:pt x="1069" y="2674"/>
                    <a:pt x="1098" y="2396"/>
                    <a:pt x="1147" y="2128"/>
                  </a:cubicBezTo>
                  <a:cubicBezTo>
                    <a:pt x="1264" y="2123"/>
                    <a:pt x="1381" y="2108"/>
                    <a:pt x="1498" y="2079"/>
                  </a:cubicBezTo>
                  <a:cubicBezTo>
                    <a:pt x="1532" y="2069"/>
                    <a:pt x="1527" y="2015"/>
                    <a:pt x="1488" y="2015"/>
                  </a:cubicBezTo>
                  <a:cubicBezTo>
                    <a:pt x="1376" y="2020"/>
                    <a:pt x="1264" y="2040"/>
                    <a:pt x="1156" y="2069"/>
                  </a:cubicBezTo>
                  <a:cubicBezTo>
                    <a:pt x="1171" y="1976"/>
                    <a:pt x="1191" y="1884"/>
                    <a:pt x="1210" y="1796"/>
                  </a:cubicBezTo>
                  <a:cubicBezTo>
                    <a:pt x="1306" y="1784"/>
                    <a:pt x="1399" y="1775"/>
                    <a:pt x="1495" y="1775"/>
                  </a:cubicBezTo>
                  <a:cubicBezTo>
                    <a:pt x="1515" y="1775"/>
                    <a:pt x="1536" y="1775"/>
                    <a:pt x="1556" y="1776"/>
                  </a:cubicBezTo>
                  <a:cubicBezTo>
                    <a:pt x="1605" y="1776"/>
                    <a:pt x="1620" y="1703"/>
                    <a:pt x="1571" y="1689"/>
                  </a:cubicBezTo>
                  <a:cubicBezTo>
                    <a:pt x="1531" y="1683"/>
                    <a:pt x="1491" y="1681"/>
                    <a:pt x="1451" y="1681"/>
                  </a:cubicBezTo>
                  <a:cubicBezTo>
                    <a:pt x="1376" y="1681"/>
                    <a:pt x="1303" y="1691"/>
                    <a:pt x="1230" y="1713"/>
                  </a:cubicBezTo>
                  <a:cubicBezTo>
                    <a:pt x="1269" y="1537"/>
                    <a:pt x="1327" y="1367"/>
                    <a:pt x="1405" y="1206"/>
                  </a:cubicBezTo>
                  <a:close/>
                  <a:moveTo>
                    <a:pt x="1508" y="1103"/>
                  </a:moveTo>
                  <a:cubicBezTo>
                    <a:pt x="1659" y="1108"/>
                    <a:pt x="1776" y="1186"/>
                    <a:pt x="1922" y="1240"/>
                  </a:cubicBezTo>
                  <a:cubicBezTo>
                    <a:pt x="2220" y="2557"/>
                    <a:pt x="2376" y="3903"/>
                    <a:pt x="2386" y="5254"/>
                  </a:cubicBezTo>
                  <a:cubicBezTo>
                    <a:pt x="2366" y="5254"/>
                    <a:pt x="2347" y="5259"/>
                    <a:pt x="2337" y="5269"/>
                  </a:cubicBezTo>
                  <a:cubicBezTo>
                    <a:pt x="2169" y="5441"/>
                    <a:pt x="1890" y="5514"/>
                    <a:pt x="1597" y="5514"/>
                  </a:cubicBezTo>
                  <a:cubicBezTo>
                    <a:pt x="1211" y="5514"/>
                    <a:pt x="799" y="5387"/>
                    <a:pt x="586" y="5196"/>
                  </a:cubicBezTo>
                  <a:cubicBezTo>
                    <a:pt x="580" y="5186"/>
                    <a:pt x="571" y="5183"/>
                    <a:pt x="562" y="5183"/>
                  </a:cubicBezTo>
                  <a:cubicBezTo>
                    <a:pt x="557" y="5183"/>
                    <a:pt x="552" y="5184"/>
                    <a:pt x="547" y="5186"/>
                  </a:cubicBezTo>
                  <a:cubicBezTo>
                    <a:pt x="605" y="3922"/>
                    <a:pt x="786" y="2649"/>
                    <a:pt x="942" y="1406"/>
                  </a:cubicBezTo>
                  <a:lnTo>
                    <a:pt x="947" y="1406"/>
                  </a:lnTo>
                  <a:cubicBezTo>
                    <a:pt x="1068" y="1260"/>
                    <a:pt x="1218" y="1138"/>
                    <a:pt x="1412" y="1108"/>
                  </a:cubicBezTo>
                  <a:lnTo>
                    <a:pt x="1412" y="1108"/>
                  </a:lnTo>
                  <a:cubicBezTo>
                    <a:pt x="1408" y="1110"/>
                    <a:pt x="1404" y="1113"/>
                    <a:pt x="1400" y="1113"/>
                  </a:cubicBezTo>
                  <a:cubicBezTo>
                    <a:pt x="1025" y="1542"/>
                    <a:pt x="995" y="2347"/>
                    <a:pt x="995" y="2962"/>
                  </a:cubicBezTo>
                  <a:lnTo>
                    <a:pt x="991" y="2962"/>
                  </a:lnTo>
                  <a:cubicBezTo>
                    <a:pt x="942" y="2966"/>
                    <a:pt x="956" y="3030"/>
                    <a:pt x="995" y="3035"/>
                  </a:cubicBezTo>
                  <a:lnTo>
                    <a:pt x="995" y="3274"/>
                  </a:lnTo>
                  <a:cubicBezTo>
                    <a:pt x="995" y="3732"/>
                    <a:pt x="922" y="4488"/>
                    <a:pt x="1444" y="4674"/>
                  </a:cubicBezTo>
                  <a:cubicBezTo>
                    <a:pt x="1482" y="4707"/>
                    <a:pt x="1519" y="4721"/>
                    <a:pt x="1554" y="4721"/>
                  </a:cubicBezTo>
                  <a:cubicBezTo>
                    <a:pt x="1783" y="4721"/>
                    <a:pt x="1939" y="4096"/>
                    <a:pt x="1956" y="3922"/>
                  </a:cubicBezTo>
                  <a:cubicBezTo>
                    <a:pt x="2049" y="3049"/>
                    <a:pt x="2132" y="1815"/>
                    <a:pt x="1512" y="1108"/>
                  </a:cubicBezTo>
                  <a:cubicBezTo>
                    <a:pt x="1512" y="1108"/>
                    <a:pt x="1508" y="1108"/>
                    <a:pt x="1508" y="1103"/>
                  </a:cubicBezTo>
                  <a:close/>
                  <a:moveTo>
                    <a:pt x="542" y="5269"/>
                  </a:moveTo>
                  <a:cubicBezTo>
                    <a:pt x="805" y="5550"/>
                    <a:pt x="1147" y="5635"/>
                    <a:pt x="1522" y="5635"/>
                  </a:cubicBezTo>
                  <a:cubicBezTo>
                    <a:pt x="1543" y="5635"/>
                    <a:pt x="1564" y="5635"/>
                    <a:pt x="1586" y="5635"/>
                  </a:cubicBezTo>
                  <a:cubicBezTo>
                    <a:pt x="1854" y="5625"/>
                    <a:pt x="2195" y="5620"/>
                    <a:pt x="2381" y="5410"/>
                  </a:cubicBezTo>
                  <a:lnTo>
                    <a:pt x="2381" y="5410"/>
                  </a:lnTo>
                  <a:cubicBezTo>
                    <a:pt x="2366" y="7044"/>
                    <a:pt x="2078" y="8668"/>
                    <a:pt x="1527" y="10205"/>
                  </a:cubicBezTo>
                  <a:lnTo>
                    <a:pt x="1527" y="10210"/>
                  </a:lnTo>
                  <a:cubicBezTo>
                    <a:pt x="1509" y="10208"/>
                    <a:pt x="1491" y="10208"/>
                    <a:pt x="1473" y="10208"/>
                  </a:cubicBezTo>
                  <a:cubicBezTo>
                    <a:pt x="1425" y="10208"/>
                    <a:pt x="1378" y="10212"/>
                    <a:pt x="1332" y="10220"/>
                  </a:cubicBezTo>
                  <a:cubicBezTo>
                    <a:pt x="1332" y="10210"/>
                    <a:pt x="1327" y="10200"/>
                    <a:pt x="1327" y="10190"/>
                  </a:cubicBezTo>
                  <a:cubicBezTo>
                    <a:pt x="1264" y="10054"/>
                    <a:pt x="1205" y="9917"/>
                    <a:pt x="1156" y="9781"/>
                  </a:cubicBezTo>
                  <a:cubicBezTo>
                    <a:pt x="1221" y="9781"/>
                    <a:pt x="1289" y="9783"/>
                    <a:pt x="1355" y="9783"/>
                  </a:cubicBezTo>
                  <a:cubicBezTo>
                    <a:pt x="1388" y="9783"/>
                    <a:pt x="1421" y="9782"/>
                    <a:pt x="1454" y="9781"/>
                  </a:cubicBezTo>
                  <a:cubicBezTo>
                    <a:pt x="1473" y="9776"/>
                    <a:pt x="1473" y="9751"/>
                    <a:pt x="1454" y="9746"/>
                  </a:cubicBezTo>
                  <a:lnTo>
                    <a:pt x="1142" y="9746"/>
                  </a:lnTo>
                  <a:cubicBezTo>
                    <a:pt x="1117" y="9678"/>
                    <a:pt x="1098" y="9610"/>
                    <a:pt x="1073" y="9542"/>
                  </a:cubicBezTo>
                  <a:lnTo>
                    <a:pt x="1073" y="9542"/>
                  </a:lnTo>
                  <a:cubicBezTo>
                    <a:pt x="1087" y="9542"/>
                    <a:pt x="1101" y="9542"/>
                    <a:pt x="1115" y="9542"/>
                  </a:cubicBezTo>
                  <a:cubicBezTo>
                    <a:pt x="1208" y="9542"/>
                    <a:pt x="1301" y="9529"/>
                    <a:pt x="1391" y="9507"/>
                  </a:cubicBezTo>
                  <a:cubicBezTo>
                    <a:pt x="1413" y="9498"/>
                    <a:pt x="1406" y="9463"/>
                    <a:pt x="1385" y="9463"/>
                  </a:cubicBezTo>
                  <a:cubicBezTo>
                    <a:pt x="1384" y="9463"/>
                    <a:pt x="1382" y="9463"/>
                    <a:pt x="1381" y="9463"/>
                  </a:cubicBezTo>
                  <a:cubicBezTo>
                    <a:pt x="1273" y="9483"/>
                    <a:pt x="1166" y="9498"/>
                    <a:pt x="1059" y="9498"/>
                  </a:cubicBezTo>
                  <a:cubicBezTo>
                    <a:pt x="1015" y="9381"/>
                    <a:pt x="981" y="9264"/>
                    <a:pt x="947" y="9146"/>
                  </a:cubicBezTo>
                  <a:cubicBezTo>
                    <a:pt x="1176" y="9137"/>
                    <a:pt x="1400" y="9132"/>
                    <a:pt x="1630" y="9112"/>
                  </a:cubicBezTo>
                  <a:cubicBezTo>
                    <a:pt x="1659" y="9112"/>
                    <a:pt x="1664" y="9064"/>
                    <a:pt x="1630" y="9064"/>
                  </a:cubicBezTo>
                  <a:cubicBezTo>
                    <a:pt x="1395" y="9068"/>
                    <a:pt x="1166" y="9083"/>
                    <a:pt x="932" y="9093"/>
                  </a:cubicBezTo>
                  <a:cubicBezTo>
                    <a:pt x="893" y="8966"/>
                    <a:pt x="859" y="8834"/>
                    <a:pt x="830" y="8703"/>
                  </a:cubicBezTo>
                  <a:lnTo>
                    <a:pt x="830" y="8703"/>
                  </a:lnTo>
                  <a:cubicBezTo>
                    <a:pt x="910" y="8710"/>
                    <a:pt x="991" y="8714"/>
                    <a:pt x="1072" y="8714"/>
                  </a:cubicBezTo>
                  <a:cubicBezTo>
                    <a:pt x="1153" y="8714"/>
                    <a:pt x="1234" y="8710"/>
                    <a:pt x="1317" y="8703"/>
                  </a:cubicBezTo>
                  <a:cubicBezTo>
                    <a:pt x="1351" y="8703"/>
                    <a:pt x="1351" y="8649"/>
                    <a:pt x="1317" y="8649"/>
                  </a:cubicBezTo>
                  <a:cubicBezTo>
                    <a:pt x="1234" y="8642"/>
                    <a:pt x="1150" y="8638"/>
                    <a:pt x="1066" y="8638"/>
                  </a:cubicBezTo>
                  <a:cubicBezTo>
                    <a:pt x="982" y="8638"/>
                    <a:pt x="898" y="8642"/>
                    <a:pt x="815" y="8649"/>
                  </a:cubicBezTo>
                  <a:cubicBezTo>
                    <a:pt x="786" y="8527"/>
                    <a:pt x="761" y="8405"/>
                    <a:pt x="737" y="8283"/>
                  </a:cubicBezTo>
                  <a:lnTo>
                    <a:pt x="737" y="8283"/>
                  </a:lnTo>
                  <a:cubicBezTo>
                    <a:pt x="771" y="8284"/>
                    <a:pt x="805" y="8284"/>
                    <a:pt x="839" y="8284"/>
                  </a:cubicBezTo>
                  <a:cubicBezTo>
                    <a:pt x="1013" y="8284"/>
                    <a:pt x="1186" y="8273"/>
                    <a:pt x="1361" y="8249"/>
                  </a:cubicBezTo>
                  <a:cubicBezTo>
                    <a:pt x="1391" y="8244"/>
                    <a:pt x="1381" y="8195"/>
                    <a:pt x="1351" y="8195"/>
                  </a:cubicBezTo>
                  <a:cubicBezTo>
                    <a:pt x="1142" y="8220"/>
                    <a:pt x="937" y="8234"/>
                    <a:pt x="727" y="8234"/>
                  </a:cubicBezTo>
                  <a:cubicBezTo>
                    <a:pt x="693" y="8064"/>
                    <a:pt x="664" y="7893"/>
                    <a:pt x="644" y="7717"/>
                  </a:cubicBezTo>
                  <a:lnTo>
                    <a:pt x="644" y="7717"/>
                  </a:lnTo>
                  <a:cubicBezTo>
                    <a:pt x="644" y="7717"/>
                    <a:pt x="649" y="7722"/>
                    <a:pt x="649" y="7722"/>
                  </a:cubicBezTo>
                  <a:cubicBezTo>
                    <a:pt x="770" y="7722"/>
                    <a:pt x="894" y="7728"/>
                    <a:pt x="1016" y="7728"/>
                  </a:cubicBezTo>
                  <a:cubicBezTo>
                    <a:pt x="1047" y="7728"/>
                    <a:pt x="1077" y="7728"/>
                    <a:pt x="1108" y="7727"/>
                  </a:cubicBezTo>
                  <a:cubicBezTo>
                    <a:pt x="1147" y="7727"/>
                    <a:pt x="1147" y="7664"/>
                    <a:pt x="1108" y="7664"/>
                  </a:cubicBezTo>
                  <a:cubicBezTo>
                    <a:pt x="1063" y="7662"/>
                    <a:pt x="1019" y="7662"/>
                    <a:pt x="974" y="7662"/>
                  </a:cubicBezTo>
                  <a:cubicBezTo>
                    <a:pt x="865" y="7662"/>
                    <a:pt x="756" y="7665"/>
                    <a:pt x="649" y="7669"/>
                  </a:cubicBezTo>
                  <a:cubicBezTo>
                    <a:pt x="644" y="7673"/>
                    <a:pt x="639" y="7673"/>
                    <a:pt x="639" y="7678"/>
                  </a:cubicBezTo>
                  <a:cubicBezTo>
                    <a:pt x="620" y="7534"/>
                    <a:pt x="606" y="7390"/>
                    <a:pt x="591" y="7250"/>
                  </a:cubicBezTo>
                  <a:lnTo>
                    <a:pt x="591" y="7250"/>
                  </a:lnTo>
                  <a:cubicBezTo>
                    <a:pt x="593" y="7259"/>
                    <a:pt x="599" y="7265"/>
                    <a:pt x="608" y="7265"/>
                  </a:cubicBezTo>
                  <a:cubicBezTo>
                    <a:pt x="610" y="7265"/>
                    <a:pt x="612" y="7265"/>
                    <a:pt x="615" y="7264"/>
                  </a:cubicBezTo>
                  <a:cubicBezTo>
                    <a:pt x="639" y="7264"/>
                    <a:pt x="663" y="7264"/>
                    <a:pt x="687" y="7264"/>
                  </a:cubicBezTo>
                  <a:cubicBezTo>
                    <a:pt x="1043" y="7264"/>
                    <a:pt x="1395" y="7230"/>
                    <a:pt x="1747" y="7166"/>
                  </a:cubicBezTo>
                  <a:cubicBezTo>
                    <a:pt x="1784" y="7161"/>
                    <a:pt x="1776" y="7098"/>
                    <a:pt x="1741" y="7098"/>
                  </a:cubicBezTo>
                  <a:cubicBezTo>
                    <a:pt x="1739" y="7098"/>
                    <a:pt x="1738" y="7098"/>
                    <a:pt x="1737" y="7098"/>
                  </a:cubicBezTo>
                  <a:cubicBezTo>
                    <a:pt x="1361" y="7142"/>
                    <a:pt x="991" y="7195"/>
                    <a:pt x="615" y="7210"/>
                  </a:cubicBezTo>
                  <a:cubicBezTo>
                    <a:pt x="600" y="7215"/>
                    <a:pt x="591" y="7225"/>
                    <a:pt x="591" y="7239"/>
                  </a:cubicBezTo>
                  <a:cubicBezTo>
                    <a:pt x="576" y="7093"/>
                    <a:pt x="566" y="6952"/>
                    <a:pt x="556" y="6810"/>
                  </a:cubicBezTo>
                  <a:lnTo>
                    <a:pt x="556" y="6810"/>
                  </a:lnTo>
                  <a:cubicBezTo>
                    <a:pt x="591" y="6811"/>
                    <a:pt x="625" y="6811"/>
                    <a:pt x="659" y="6811"/>
                  </a:cubicBezTo>
                  <a:cubicBezTo>
                    <a:pt x="824" y="6811"/>
                    <a:pt x="986" y="6802"/>
                    <a:pt x="1152" y="6786"/>
                  </a:cubicBezTo>
                  <a:cubicBezTo>
                    <a:pt x="1191" y="6776"/>
                    <a:pt x="1181" y="6717"/>
                    <a:pt x="1142" y="6713"/>
                  </a:cubicBezTo>
                  <a:cubicBezTo>
                    <a:pt x="942" y="6717"/>
                    <a:pt x="747" y="6732"/>
                    <a:pt x="552" y="6756"/>
                  </a:cubicBezTo>
                  <a:cubicBezTo>
                    <a:pt x="547" y="6625"/>
                    <a:pt x="547" y="6493"/>
                    <a:pt x="542" y="6361"/>
                  </a:cubicBezTo>
                  <a:cubicBezTo>
                    <a:pt x="698" y="6361"/>
                    <a:pt x="856" y="6372"/>
                    <a:pt x="1012" y="6372"/>
                  </a:cubicBezTo>
                  <a:cubicBezTo>
                    <a:pt x="1090" y="6372"/>
                    <a:pt x="1168" y="6369"/>
                    <a:pt x="1244" y="6361"/>
                  </a:cubicBezTo>
                  <a:cubicBezTo>
                    <a:pt x="1288" y="6361"/>
                    <a:pt x="1288" y="6298"/>
                    <a:pt x="1244" y="6298"/>
                  </a:cubicBezTo>
                  <a:cubicBezTo>
                    <a:pt x="1161" y="6287"/>
                    <a:pt x="1077" y="6284"/>
                    <a:pt x="992" y="6284"/>
                  </a:cubicBezTo>
                  <a:cubicBezTo>
                    <a:pt x="842" y="6284"/>
                    <a:pt x="691" y="6295"/>
                    <a:pt x="542" y="6298"/>
                  </a:cubicBezTo>
                  <a:lnTo>
                    <a:pt x="537" y="6298"/>
                  </a:lnTo>
                  <a:cubicBezTo>
                    <a:pt x="532" y="6166"/>
                    <a:pt x="532" y="6039"/>
                    <a:pt x="532" y="5908"/>
                  </a:cubicBezTo>
                  <a:cubicBezTo>
                    <a:pt x="756" y="5898"/>
                    <a:pt x="986" y="5893"/>
                    <a:pt x="1210" y="5878"/>
                  </a:cubicBezTo>
                  <a:cubicBezTo>
                    <a:pt x="1264" y="5874"/>
                    <a:pt x="1264" y="5791"/>
                    <a:pt x="1210" y="5791"/>
                  </a:cubicBezTo>
                  <a:cubicBezTo>
                    <a:pt x="986" y="5796"/>
                    <a:pt x="756" y="5810"/>
                    <a:pt x="532" y="5825"/>
                  </a:cubicBezTo>
                  <a:cubicBezTo>
                    <a:pt x="532" y="5639"/>
                    <a:pt x="537" y="5454"/>
                    <a:pt x="542" y="5269"/>
                  </a:cubicBezTo>
                  <a:close/>
                  <a:moveTo>
                    <a:pt x="1332" y="10293"/>
                  </a:moveTo>
                  <a:cubicBezTo>
                    <a:pt x="1382" y="10300"/>
                    <a:pt x="1432" y="10304"/>
                    <a:pt x="1482" y="10304"/>
                  </a:cubicBezTo>
                  <a:cubicBezTo>
                    <a:pt x="1500" y="10304"/>
                    <a:pt x="1519" y="10304"/>
                    <a:pt x="1537" y="10302"/>
                  </a:cubicBezTo>
                  <a:lnTo>
                    <a:pt x="1537" y="10302"/>
                  </a:lnTo>
                  <a:cubicBezTo>
                    <a:pt x="1527" y="10317"/>
                    <a:pt x="1522" y="10332"/>
                    <a:pt x="1527" y="10346"/>
                  </a:cubicBezTo>
                  <a:cubicBezTo>
                    <a:pt x="1542" y="10420"/>
                    <a:pt x="1561" y="10566"/>
                    <a:pt x="1478" y="10600"/>
                  </a:cubicBezTo>
                  <a:lnTo>
                    <a:pt x="1478" y="10605"/>
                  </a:lnTo>
                  <a:cubicBezTo>
                    <a:pt x="1467" y="10610"/>
                    <a:pt x="1456" y="10612"/>
                    <a:pt x="1446" y="10612"/>
                  </a:cubicBezTo>
                  <a:cubicBezTo>
                    <a:pt x="1383" y="10612"/>
                    <a:pt x="1335" y="10532"/>
                    <a:pt x="1327" y="10478"/>
                  </a:cubicBezTo>
                  <a:cubicBezTo>
                    <a:pt x="1317" y="10415"/>
                    <a:pt x="1317" y="10356"/>
                    <a:pt x="1332" y="10293"/>
                  </a:cubicBezTo>
                  <a:close/>
                  <a:moveTo>
                    <a:pt x="1573" y="1"/>
                  </a:moveTo>
                  <a:cubicBezTo>
                    <a:pt x="1412" y="1"/>
                    <a:pt x="1312" y="159"/>
                    <a:pt x="1259" y="294"/>
                  </a:cubicBezTo>
                  <a:cubicBezTo>
                    <a:pt x="1156" y="518"/>
                    <a:pt x="1137" y="776"/>
                    <a:pt x="1195" y="1015"/>
                  </a:cubicBezTo>
                  <a:cubicBezTo>
                    <a:pt x="1088" y="1069"/>
                    <a:pt x="991" y="1147"/>
                    <a:pt x="927" y="1250"/>
                  </a:cubicBezTo>
                  <a:cubicBezTo>
                    <a:pt x="922" y="1247"/>
                    <a:pt x="917" y="1246"/>
                    <a:pt x="912" y="1246"/>
                  </a:cubicBezTo>
                  <a:cubicBezTo>
                    <a:pt x="893" y="1246"/>
                    <a:pt x="876" y="1260"/>
                    <a:pt x="869" y="1279"/>
                  </a:cubicBezTo>
                  <a:cubicBezTo>
                    <a:pt x="244" y="3620"/>
                    <a:pt x="0" y="6654"/>
                    <a:pt x="756" y="9107"/>
                  </a:cubicBezTo>
                  <a:lnTo>
                    <a:pt x="752" y="9107"/>
                  </a:lnTo>
                  <a:cubicBezTo>
                    <a:pt x="717" y="9107"/>
                    <a:pt x="717" y="9156"/>
                    <a:pt x="752" y="9156"/>
                  </a:cubicBezTo>
                  <a:lnTo>
                    <a:pt x="771" y="9156"/>
                  </a:lnTo>
                  <a:cubicBezTo>
                    <a:pt x="888" y="9537"/>
                    <a:pt x="1030" y="9902"/>
                    <a:pt x="1205" y="10263"/>
                  </a:cubicBezTo>
                  <a:cubicBezTo>
                    <a:pt x="1215" y="10273"/>
                    <a:pt x="1225" y="10288"/>
                    <a:pt x="1239" y="10293"/>
                  </a:cubicBezTo>
                  <a:cubicBezTo>
                    <a:pt x="1195" y="10390"/>
                    <a:pt x="1195" y="10502"/>
                    <a:pt x="1239" y="10605"/>
                  </a:cubicBezTo>
                  <a:cubicBezTo>
                    <a:pt x="1281" y="10684"/>
                    <a:pt x="1363" y="10732"/>
                    <a:pt x="1451" y="10732"/>
                  </a:cubicBezTo>
                  <a:cubicBezTo>
                    <a:pt x="1455" y="10732"/>
                    <a:pt x="1459" y="10732"/>
                    <a:pt x="1464" y="10732"/>
                  </a:cubicBezTo>
                  <a:cubicBezTo>
                    <a:pt x="1664" y="10712"/>
                    <a:pt x="1669" y="10463"/>
                    <a:pt x="1639" y="10312"/>
                  </a:cubicBezTo>
                  <a:cubicBezTo>
                    <a:pt x="1639" y="10307"/>
                    <a:pt x="1634" y="10302"/>
                    <a:pt x="1630" y="10298"/>
                  </a:cubicBezTo>
                  <a:cubicBezTo>
                    <a:pt x="1639" y="10288"/>
                    <a:pt x="1649" y="10278"/>
                    <a:pt x="1654" y="10263"/>
                  </a:cubicBezTo>
                  <a:cubicBezTo>
                    <a:pt x="2737" y="7400"/>
                    <a:pt x="2981" y="4069"/>
                    <a:pt x="1986" y="1147"/>
                  </a:cubicBezTo>
                  <a:cubicBezTo>
                    <a:pt x="1981" y="1132"/>
                    <a:pt x="1971" y="1123"/>
                    <a:pt x="1956" y="1118"/>
                  </a:cubicBezTo>
                  <a:cubicBezTo>
                    <a:pt x="1927" y="1089"/>
                    <a:pt x="1898" y="1064"/>
                    <a:pt x="1864" y="1045"/>
                  </a:cubicBezTo>
                  <a:cubicBezTo>
                    <a:pt x="1903" y="791"/>
                    <a:pt x="1898" y="537"/>
                    <a:pt x="1844" y="289"/>
                  </a:cubicBezTo>
                  <a:cubicBezTo>
                    <a:pt x="1810" y="157"/>
                    <a:pt x="1732" y="11"/>
                    <a:pt x="1581" y="1"/>
                  </a:cubicBezTo>
                  <a:cubicBezTo>
                    <a:pt x="1578" y="1"/>
                    <a:pt x="1576" y="1"/>
                    <a:pt x="1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932;p58">
              <a:extLst>
                <a:ext uri="{FF2B5EF4-FFF2-40B4-BE49-F238E27FC236}">
                  <a16:creationId xmlns:a16="http://schemas.microsoft.com/office/drawing/2014/main" id="{85C184FA-5278-415B-9484-B15F52DA7769}"/>
                </a:ext>
              </a:extLst>
            </p:cNvPr>
            <p:cNvSpPr/>
            <p:nvPr/>
          </p:nvSpPr>
          <p:spPr>
            <a:xfrm>
              <a:off x="5509835" y="3558452"/>
              <a:ext cx="64513" cy="265842"/>
            </a:xfrm>
            <a:custGeom>
              <a:avLst/>
              <a:gdLst/>
              <a:ahLst/>
              <a:cxnLst/>
              <a:rect l="l" t="t" r="r" b="b"/>
              <a:pathLst>
                <a:path w="2509" h="10339" extrusionOk="0">
                  <a:moveTo>
                    <a:pt x="898" y="461"/>
                  </a:moveTo>
                  <a:cubicBezTo>
                    <a:pt x="942" y="466"/>
                    <a:pt x="991" y="476"/>
                    <a:pt x="1035" y="490"/>
                  </a:cubicBezTo>
                  <a:cubicBezTo>
                    <a:pt x="1113" y="676"/>
                    <a:pt x="1196" y="856"/>
                    <a:pt x="1279" y="1037"/>
                  </a:cubicBezTo>
                  <a:cubicBezTo>
                    <a:pt x="1269" y="1046"/>
                    <a:pt x="1264" y="1056"/>
                    <a:pt x="1259" y="1066"/>
                  </a:cubicBezTo>
                  <a:cubicBezTo>
                    <a:pt x="1210" y="1209"/>
                    <a:pt x="1075" y="1293"/>
                    <a:pt x="936" y="1293"/>
                  </a:cubicBezTo>
                  <a:cubicBezTo>
                    <a:pt x="858" y="1293"/>
                    <a:pt x="778" y="1266"/>
                    <a:pt x="713" y="1207"/>
                  </a:cubicBezTo>
                  <a:cubicBezTo>
                    <a:pt x="732" y="1146"/>
                    <a:pt x="746" y="1090"/>
                    <a:pt x="760" y="1033"/>
                  </a:cubicBezTo>
                  <a:lnTo>
                    <a:pt x="760" y="1033"/>
                  </a:lnTo>
                  <a:cubicBezTo>
                    <a:pt x="811" y="1056"/>
                    <a:pt x="865" y="1068"/>
                    <a:pt x="917" y="1068"/>
                  </a:cubicBezTo>
                  <a:cubicBezTo>
                    <a:pt x="986" y="1068"/>
                    <a:pt x="1053" y="1048"/>
                    <a:pt x="1113" y="1007"/>
                  </a:cubicBezTo>
                  <a:cubicBezTo>
                    <a:pt x="1133" y="988"/>
                    <a:pt x="1118" y="959"/>
                    <a:pt x="1089" y="959"/>
                  </a:cubicBezTo>
                  <a:cubicBezTo>
                    <a:pt x="1037" y="968"/>
                    <a:pt x="985" y="973"/>
                    <a:pt x="933" y="973"/>
                  </a:cubicBezTo>
                  <a:cubicBezTo>
                    <a:pt x="880" y="973"/>
                    <a:pt x="828" y="968"/>
                    <a:pt x="777" y="959"/>
                  </a:cubicBezTo>
                  <a:cubicBezTo>
                    <a:pt x="791" y="910"/>
                    <a:pt x="801" y="856"/>
                    <a:pt x="816" y="807"/>
                  </a:cubicBezTo>
                  <a:lnTo>
                    <a:pt x="1055" y="812"/>
                  </a:lnTo>
                  <a:cubicBezTo>
                    <a:pt x="1108" y="812"/>
                    <a:pt x="1108" y="724"/>
                    <a:pt x="1055" y="724"/>
                  </a:cubicBezTo>
                  <a:lnTo>
                    <a:pt x="830" y="734"/>
                  </a:lnTo>
                  <a:cubicBezTo>
                    <a:pt x="855" y="642"/>
                    <a:pt x="874" y="554"/>
                    <a:pt x="898" y="461"/>
                  </a:cubicBezTo>
                  <a:close/>
                  <a:moveTo>
                    <a:pt x="1347" y="1193"/>
                  </a:moveTo>
                  <a:cubicBezTo>
                    <a:pt x="1523" y="1598"/>
                    <a:pt x="1698" y="2002"/>
                    <a:pt x="1884" y="2407"/>
                  </a:cubicBezTo>
                  <a:lnTo>
                    <a:pt x="1884" y="2456"/>
                  </a:lnTo>
                  <a:cubicBezTo>
                    <a:pt x="1839" y="2482"/>
                    <a:pt x="1792" y="2494"/>
                    <a:pt x="1745" y="2494"/>
                  </a:cubicBezTo>
                  <a:cubicBezTo>
                    <a:pt x="1729" y="2494"/>
                    <a:pt x="1714" y="2493"/>
                    <a:pt x="1698" y="2490"/>
                  </a:cubicBezTo>
                  <a:cubicBezTo>
                    <a:pt x="1625" y="2480"/>
                    <a:pt x="1562" y="2451"/>
                    <a:pt x="1508" y="2402"/>
                  </a:cubicBezTo>
                  <a:cubicBezTo>
                    <a:pt x="1513" y="2349"/>
                    <a:pt x="1503" y="2300"/>
                    <a:pt x="1484" y="2251"/>
                  </a:cubicBezTo>
                  <a:cubicBezTo>
                    <a:pt x="1476" y="2231"/>
                    <a:pt x="1459" y="2223"/>
                    <a:pt x="1442" y="2223"/>
                  </a:cubicBezTo>
                  <a:cubicBezTo>
                    <a:pt x="1417" y="2223"/>
                    <a:pt x="1390" y="2240"/>
                    <a:pt x="1381" y="2266"/>
                  </a:cubicBezTo>
                  <a:cubicBezTo>
                    <a:pt x="1381" y="2271"/>
                    <a:pt x="1376" y="2280"/>
                    <a:pt x="1376" y="2285"/>
                  </a:cubicBezTo>
                  <a:cubicBezTo>
                    <a:pt x="1357" y="2295"/>
                    <a:pt x="1352" y="2315"/>
                    <a:pt x="1357" y="2329"/>
                  </a:cubicBezTo>
                  <a:cubicBezTo>
                    <a:pt x="1357" y="2334"/>
                    <a:pt x="1357" y="2339"/>
                    <a:pt x="1362" y="2339"/>
                  </a:cubicBezTo>
                  <a:cubicBezTo>
                    <a:pt x="1333" y="2461"/>
                    <a:pt x="1328" y="2583"/>
                    <a:pt x="1186" y="2651"/>
                  </a:cubicBezTo>
                  <a:cubicBezTo>
                    <a:pt x="1154" y="2668"/>
                    <a:pt x="1121" y="2675"/>
                    <a:pt x="1088" y="2675"/>
                  </a:cubicBezTo>
                  <a:cubicBezTo>
                    <a:pt x="987" y="2675"/>
                    <a:pt x="895" y="2601"/>
                    <a:pt x="884" y="2490"/>
                  </a:cubicBezTo>
                  <a:cubicBezTo>
                    <a:pt x="894" y="2461"/>
                    <a:pt x="903" y="2422"/>
                    <a:pt x="898" y="2388"/>
                  </a:cubicBezTo>
                  <a:lnTo>
                    <a:pt x="898" y="2378"/>
                  </a:lnTo>
                  <a:cubicBezTo>
                    <a:pt x="898" y="2378"/>
                    <a:pt x="898" y="2373"/>
                    <a:pt x="898" y="2373"/>
                  </a:cubicBezTo>
                  <a:cubicBezTo>
                    <a:pt x="893" y="2346"/>
                    <a:pt x="869" y="2330"/>
                    <a:pt x="844" y="2330"/>
                  </a:cubicBezTo>
                  <a:cubicBezTo>
                    <a:pt x="826" y="2330"/>
                    <a:pt x="807" y="2339"/>
                    <a:pt x="796" y="2358"/>
                  </a:cubicBezTo>
                  <a:cubicBezTo>
                    <a:pt x="772" y="2397"/>
                    <a:pt x="752" y="2436"/>
                    <a:pt x="733" y="2471"/>
                  </a:cubicBezTo>
                  <a:cubicBezTo>
                    <a:pt x="718" y="2476"/>
                    <a:pt x="713" y="2485"/>
                    <a:pt x="713" y="2495"/>
                  </a:cubicBezTo>
                  <a:lnTo>
                    <a:pt x="713" y="2500"/>
                  </a:lnTo>
                  <a:cubicBezTo>
                    <a:pt x="679" y="2549"/>
                    <a:pt x="630" y="2583"/>
                    <a:pt x="572" y="2597"/>
                  </a:cubicBezTo>
                  <a:cubicBezTo>
                    <a:pt x="553" y="2601"/>
                    <a:pt x="533" y="2603"/>
                    <a:pt x="514" y="2603"/>
                  </a:cubicBezTo>
                  <a:cubicBezTo>
                    <a:pt x="407" y="2603"/>
                    <a:pt x="304" y="2546"/>
                    <a:pt x="255" y="2446"/>
                  </a:cubicBezTo>
                  <a:cubicBezTo>
                    <a:pt x="250" y="2437"/>
                    <a:pt x="250" y="2427"/>
                    <a:pt x="245" y="2417"/>
                  </a:cubicBezTo>
                  <a:lnTo>
                    <a:pt x="245" y="2417"/>
                  </a:lnTo>
                  <a:cubicBezTo>
                    <a:pt x="428" y="2064"/>
                    <a:pt x="573" y="1692"/>
                    <a:pt x="684" y="1315"/>
                  </a:cubicBezTo>
                  <a:cubicBezTo>
                    <a:pt x="766" y="1382"/>
                    <a:pt x="865" y="1414"/>
                    <a:pt x="963" y="1414"/>
                  </a:cubicBezTo>
                  <a:cubicBezTo>
                    <a:pt x="1113" y="1414"/>
                    <a:pt x="1261" y="1338"/>
                    <a:pt x="1347" y="1193"/>
                  </a:cubicBezTo>
                  <a:close/>
                  <a:moveTo>
                    <a:pt x="1479" y="2510"/>
                  </a:moveTo>
                  <a:cubicBezTo>
                    <a:pt x="1537" y="2558"/>
                    <a:pt x="1601" y="2593"/>
                    <a:pt x="1674" y="2607"/>
                  </a:cubicBezTo>
                  <a:cubicBezTo>
                    <a:pt x="1708" y="2612"/>
                    <a:pt x="1742" y="2615"/>
                    <a:pt x="1776" y="2615"/>
                  </a:cubicBezTo>
                  <a:cubicBezTo>
                    <a:pt x="1811" y="2615"/>
                    <a:pt x="1845" y="2612"/>
                    <a:pt x="1879" y="2607"/>
                  </a:cubicBezTo>
                  <a:cubicBezTo>
                    <a:pt x="1894" y="4178"/>
                    <a:pt x="1947" y="5773"/>
                    <a:pt x="2123" y="7343"/>
                  </a:cubicBezTo>
                  <a:cubicBezTo>
                    <a:pt x="1972" y="7339"/>
                    <a:pt x="1820" y="7339"/>
                    <a:pt x="1669" y="7339"/>
                  </a:cubicBezTo>
                  <a:lnTo>
                    <a:pt x="1669" y="7334"/>
                  </a:lnTo>
                  <a:cubicBezTo>
                    <a:pt x="1650" y="5739"/>
                    <a:pt x="1567" y="4139"/>
                    <a:pt x="1459" y="2549"/>
                  </a:cubicBezTo>
                  <a:cubicBezTo>
                    <a:pt x="1469" y="2534"/>
                    <a:pt x="1474" y="2524"/>
                    <a:pt x="1479" y="2510"/>
                  </a:cubicBezTo>
                  <a:close/>
                  <a:moveTo>
                    <a:pt x="806" y="2602"/>
                  </a:moveTo>
                  <a:cubicBezTo>
                    <a:pt x="852" y="2722"/>
                    <a:pt x="972" y="2798"/>
                    <a:pt x="1100" y="2798"/>
                  </a:cubicBezTo>
                  <a:cubicBezTo>
                    <a:pt x="1108" y="2798"/>
                    <a:pt x="1115" y="2798"/>
                    <a:pt x="1123" y="2797"/>
                  </a:cubicBezTo>
                  <a:cubicBezTo>
                    <a:pt x="1220" y="2783"/>
                    <a:pt x="1308" y="2739"/>
                    <a:pt x="1372" y="2666"/>
                  </a:cubicBezTo>
                  <a:cubicBezTo>
                    <a:pt x="1401" y="4222"/>
                    <a:pt x="1455" y="5783"/>
                    <a:pt x="1562" y="7329"/>
                  </a:cubicBezTo>
                  <a:cubicBezTo>
                    <a:pt x="1562" y="7329"/>
                    <a:pt x="1562" y="7334"/>
                    <a:pt x="1567" y="7339"/>
                  </a:cubicBezTo>
                  <a:cubicBezTo>
                    <a:pt x="1396" y="7339"/>
                    <a:pt x="1225" y="7339"/>
                    <a:pt x="1059" y="7348"/>
                  </a:cubicBezTo>
                  <a:cubicBezTo>
                    <a:pt x="1055" y="7153"/>
                    <a:pt x="1045" y="6958"/>
                    <a:pt x="1040" y="6768"/>
                  </a:cubicBezTo>
                  <a:lnTo>
                    <a:pt x="1050" y="6768"/>
                  </a:lnTo>
                  <a:cubicBezTo>
                    <a:pt x="1103" y="6768"/>
                    <a:pt x="1156" y="6769"/>
                    <a:pt x="1208" y="6769"/>
                  </a:cubicBezTo>
                  <a:cubicBezTo>
                    <a:pt x="1261" y="6769"/>
                    <a:pt x="1313" y="6768"/>
                    <a:pt x="1367" y="6763"/>
                  </a:cubicBezTo>
                  <a:cubicBezTo>
                    <a:pt x="1368" y="6763"/>
                    <a:pt x="1370" y="6763"/>
                    <a:pt x="1371" y="6763"/>
                  </a:cubicBezTo>
                  <a:cubicBezTo>
                    <a:pt x="1411" y="6763"/>
                    <a:pt x="1414" y="6704"/>
                    <a:pt x="1372" y="6700"/>
                  </a:cubicBezTo>
                  <a:lnTo>
                    <a:pt x="1372" y="6700"/>
                  </a:lnTo>
                  <a:lnTo>
                    <a:pt x="1367" y="6704"/>
                  </a:lnTo>
                  <a:cubicBezTo>
                    <a:pt x="1307" y="6699"/>
                    <a:pt x="1245" y="6696"/>
                    <a:pt x="1184" y="6696"/>
                  </a:cubicBezTo>
                  <a:cubicBezTo>
                    <a:pt x="1140" y="6696"/>
                    <a:pt x="1097" y="6698"/>
                    <a:pt x="1055" y="6700"/>
                  </a:cubicBezTo>
                  <a:cubicBezTo>
                    <a:pt x="1050" y="6700"/>
                    <a:pt x="1045" y="6700"/>
                    <a:pt x="1045" y="6704"/>
                  </a:cubicBezTo>
                  <a:cubicBezTo>
                    <a:pt x="1045" y="6607"/>
                    <a:pt x="1035" y="6514"/>
                    <a:pt x="1035" y="6422"/>
                  </a:cubicBezTo>
                  <a:lnTo>
                    <a:pt x="1035" y="6422"/>
                  </a:lnTo>
                  <a:cubicBezTo>
                    <a:pt x="1045" y="6422"/>
                    <a:pt x="1056" y="6422"/>
                    <a:pt x="1066" y="6422"/>
                  </a:cubicBezTo>
                  <a:cubicBezTo>
                    <a:pt x="1139" y="6422"/>
                    <a:pt x="1211" y="6408"/>
                    <a:pt x="1279" y="6378"/>
                  </a:cubicBezTo>
                  <a:cubicBezTo>
                    <a:pt x="1311" y="6359"/>
                    <a:pt x="1291" y="6314"/>
                    <a:pt x="1259" y="6314"/>
                  </a:cubicBezTo>
                  <a:cubicBezTo>
                    <a:pt x="1258" y="6314"/>
                    <a:pt x="1256" y="6314"/>
                    <a:pt x="1255" y="6314"/>
                  </a:cubicBezTo>
                  <a:cubicBezTo>
                    <a:pt x="1177" y="6334"/>
                    <a:pt x="1103" y="6343"/>
                    <a:pt x="1030" y="6343"/>
                  </a:cubicBezTo>
                  <a:cubicBezTo>
                    <a:pt x="1025" y="6231"/>
                    <a:pt x="1020" y="6119"/>
                    <a:pt x="1016" y="6007"/>
                  </a:cubicBezTo>
                  <a:lnTo>
                    <a:pt x="1016" y="6007"/>
                  </a:lnTo>
                  <a:cubicBezTo>
                    <a:pt x="1057" y="6009"/>
                    <a:pt x="1097" y="6011"/>
                    <a:pt x="1137" y="6011"/>
                  </a:cubicBezTo>
                  <a:cubicBezTo>
                    <a:pt x="1178" y="6011"/>
                    <a:pt x="1218" y="6009"/>
                    <a:pt x="1259" y="6007"/>
                  </a:cubicBezTo>
                  <a:cubicBezTo>
                    <a:pt x="1318" y="6007"/>
                    <a:pt x="1318" y="5919"/>
                    <a:pt x="1259" y="5919"/>
                  </a:cubicBezTo>
                  <a:cubicBezTo>
                    <a:pt x="1218" y="5917"/>
                    <a:pt x="1177" y="5915"/>
                    <a:pt x="1135" y="5915"/>
                  </a:cubicBezTo>
                  <a:cubicBezTo>
                    <a:pt x="1094" y="5915"/>
                    <a:pt x="1052" y="5917"/>
                    <a:pt x="1011" y="5919"/>
                  </a:cubicBezTo>
                  <a:cubicBezTo>
                    <a:pt x="1011" y="5817"/>
                    <a:pt x="1006" y="5714"/>
                    <a:pt x="1001" y="5612"/>
                  </a:cubicBezTo>
                  <a:lnTo>
                    <a:pt x="1001" y="5612"/>
                  </a:lnTo>
                  <a:cubicBezTo>
                    <a:pt x="1006" y="5612"/>
                    <a:pt x="1006" y="5622"/>
                    <a:pt x="1016" y="5622"/>
                  </a:cubicBezTo>
                  <a:cubicBezTo>
                    <a:pt x="1055" y="5623"/>
                    <a:pt x="1095" y="5625"/>
                    <a:pt x="1135" y="5625"/>
                  </a:cubicBezTo>
                  <a:cubicBezTo>
                    <a:pt x="1204" y="5625"/>
                    <a:pt x="1274" y="5621"/>
                    <a:pt x="1342" y="5612"/>
                  </a:cubicBezTo>
                  <a:cubicBezTo>
                    <a:pt x="1381" y="5602"/>
                    <a:pt x="1381" y="5548"/>
                    <a:pt x="1342" y="5534"/>
                  </a:cubicBezTo>
                  <a:cubicBezTo>
                    <a:pt x="1276" y="5528"/>
                    <a:pt x="1208" y="5524"/>
                    <a:pt x="1140" y="5524"/>
                  </a:cubicBezTo>
                  <a:cubicBezTo>
                    <a:pt x="1098" y="5524"/>
                    <a:pt x="1057" y="5525"/>
                    <a:pt x="1016" y="5529"/>
                  </a:cubicBezTo>
                  <a:cubicBezTo>
                    <a:pt x="1006" y="5529"/>
                    <a:pt x="1001" y="5534"/>
                    <a:pt x="996" y="5539"/>
                  </a:cubicBezTo>
                  <a:cubicBezTo>
                    <a:pt x="986" y="5314"/>
                    <a:pt x="977" y="5085"/>
                    <a:pt x="967" y="4861"/>
                  </a:cubicBezTo>
                  <a:cubicBezTo>
                    <a:pt x="1045" y="4856"/>
                    <a:pt x="1123" y="4841"/>
                    <a:pt x="1201" y="4822"/>
                  </a:cubicBezTo>
                  <a:cubicBezTo>
                    <a:pt x="1248" y="4807"/>
                    <a:pt x="1245" y="4729"/>
                    <a:pt x="1196" y="4729"/>
                  </a:cubicBezTo>
                  <a:cubicBezTo>
                    <a:pt x="1194" y="4729"/>
                    <a:pt x="1193" y="4729"/>
                    <a:pt x="1191" y="4729"/>
                  </a:cubicBezTo>
                  <a:cubicBezTo>
                    <a:pt x="1113" y="4739"/>
                    <a:pt x="1035" y="4753"/>
                    <a:pt x="962" y="4773"/>
                  </a:cubicBezTo>
                  <a:cubicBezTo>
                    <a:pt x="957" y="4641"/>
                    <a:pt x="947" y="4514"/>
                    <a:pt x="938" y="4383"/>
                  </a:cubicBezTo>
                  <a:lnTo>
                    <a:pt x="938" y="4383"/>
                  </a:lnTo>
                  <a:cubicBezTo>
                    <a:pt x="969" y="4387"/>
                    <a:pt x="1001" y="4389"/>
                    <a:pt x="1032" y="4389"/>
                  </a:cubicBezTo>
                  <a:cubicBezTo>
                    <a:pt x="1102" y="4389"/>
                    <a:pt x="1171" y="4378"/>
                    <a:pt x="1235" y="4358"/>
                  </a:cubicBezTo>
                  <a:cubicBezTo>
                    <a:pt x="1285" y="4340"/>
                    <a:pt x="1267" y="4274"/>
                    <a:pt x="1224" y="4274"/>
                  </a:cubicBezTo>
                  <a:cubicBezTo>
                    <a:pt x="1221" y="4274"/>
                    <a:pt x="1219" y="4275"/>
                    <a:pt x="1216" y="4275"/>
                  </a:cubicBezTo>
                  <a:cubicBezTo>
                    <a:pt x="1123" y="4300"/>
                    <a:pt x="1030" y="4310"/>
                    <a:pt x="933" y="4314"/>
                  </a:cubicBezTo>
                  <a:cubicBezTo>
                    <a:pt x="928" y="4202"/>
                    <a:pt x="918" y="4090"/>
                    <a:pt x="908" y="3978"/>
                  </a:cubicBezTo>
                  <a:cubicBezTo>
                    <a:pt x="996" y="3973"/>
                    <a:pt x="1079" y="3968"/>
                    <a:pt x="1162" y="3958"/>
                  </a:cubicBezTo>
                  <a:cubicBezTo>
                    <a:pt x="1209" y="3949"/>
                    <a:pt x="1201" y="3875"/>
                    <a:pt x="1156" y="3875"/>
                  </a:cubicBezTo>
                  <a:cubicBezTo>
                    <a:pt x="1155" y="3875"/>
                    <a:pt x="1154" y="3875"/>
                    <a:pt x="1152" y="3875"/>
                  </a:cubicBezTo>
                  <a:cubicBezTo>
                    <a:pt x="1069" y="3880"/>
                    <a:pt x="986" y="3900"/>
                    <a:pt x="903" y="3914"/>
                  </a:cubicBezTo>
                  <a:cubicBezTo>
                    <a:pt x="898" y="3817"/>
                    <a:pt x="889" y="3724"/>
                    <a:pt x="879" y="3632"/>
                  </a:cubicBezTo>
                  <a:cubicBezTo>
                    <a:pt x="977" y="3622"/>
                    <a:pt x="1069" y="3602"/>
                    <a:pt x="1167" y="3578"/>
                  </a:cubicBezTo>
                  <a:cubicBezTo>
                    <a:pt x="1204" y="3568"/>
                    <a:pt x="1201" y="3504"/>
                    <a:pt x="1157" y="3504"/>
                  </a:cubicBezTo>
                  <a:cubicBezTo>
                    <a:pt x="1155" y="3504"/>
                    <a:pt x="1154" y="3505"/>
                    <a:pt x="1152" y="3505"/>
                  </a:cubicBezTo>
                  <a:cubicBezTo>
                    <a:pt x="1059" y="3514"/>
                    <a:pt x="967" y="3534"/>
                    <a:pt x="874" y="3563"/>
                  </a:cubicBezTo>
                  <a:cubicBezTo>
                    <a:pt x="869" y="3475"/>
                    <a:pt x="859" y="3388"/>
                    <a:pt x="850" y="3300"/>
                  </a:cubicBezTo>
                  <a:cubicBezTo>
                    <a:pt x="957" y="3300"/>
                    <a:pt x="1059" y="3290"/>
                    <a:pt x="1167" y="3271"/>
                  </a:cubicBezTo>
                  <a:cubicBezTo>
                    <a:pt x="1211" y="3256"/>
                    <a:pt x="1201" y="3188"/>
                    <a:pt x="1157" y="3188"/>
                  </a:cubicBezTo>
                  <a:cubicBezTo>
                    <a:pt x="1050" y="3193"/>
                    <a:pt x="947" y="3207"/>
                    <a:pt x="845" y="3227"/>
                  </a:cubicBezTo>
                  <a:cubicBezTo>
                    <a:pt x="840" y="3154"/>
                    <a:pt x="830" y="3080"/>
                    <a:pt x="820" y="3012"/>
                  </a:cubicBezTo>
                  <a:cubicBezTo>
                    <a:pt x="825" y="3012"/>
                    <a:pt x="830" y="3017"/>
                    <a:pt x="840" y="3017"/>
                  </a:cubicBezTo>
                  <a:cubicBezTo>
                    <a:pt x="938" y="3017"/>
                    <a:pt x="1035" y="3002"/>
                    <a:pt x="1133" y="2983"/>
                  </a:cubicBezTo>
                  <a:cubicBezTo>
                    <a:pt x="1167" y="2968"/>
                    <a:pt x="1162" y="2914"/>
                    <a:pt x="1118" y="2910"/>
                  </a:cubicBezTo>
                  <a:cubicBezTo>
                    <a:pt x="1020" y="2914"/>
                    <a:pt x="928" y="2929"/>
                    <a:pt x="830" y="2954"/>
                  </a:cubicBezTo>
                  <a:cubicBezTo>
                    <a:pt x="825" y="2954"/>
                    <a:pt x="820" y="2958"/>
                    <a:pt x="816" y="2963"/>
                  </a:cubicBezTo>
                  <a:cubicBezTo>
                    <a:pt x="806" y="2851"/>
                    <a:pt x="796" y="2739"/>
                    <a:pt x="781" y="2622"/>
                  </a:cubicBezTo>
                  <a:cubicBezTo>
                    <a:pt x="786" y="2617"/>
                    <a:pt x="796" y="2612"/>
                    <a:pt x="806" y="2602"/>
                  </a:cubicBezTo>
                  <a:close/>
                  <a:moveTo>
                    <a:pt x="260" y="2627"/>
                  </a:moveTo>
                  <a:cubicBezTo>
                    <a:pt x="327" y="2694"/>
                    <a:pt x="416" y="2732"/>
                    <a:pt x="511" y="2732"/>
                  </a:cubicBezTo>
                  <a:cubicBezTo>
                    <a:pt x="526" y="2732"/>
                    <a:pt x="541" y="2731"/>
                    <a:pt x="557" y="2729"/>
                  </a:cubicBezTo>
                  <a:cubicBezTo>
                    <a:pt x="611" y="2724"/>
                    <a:pt x="664" y="2705"/>
                    <a:pt x="708" y="2680"/>
                  </a:cubicBezTo>
                  <a:cubicBezTo>
                    <a:pt x="728" y="4236"/>
                    <a:pt x="869" y="5797"/>
                    <a:pt x="947" y="7353"/>
                  </a:cubicBezTo>
                  <a:cubicBezTo>
                    <a:pt x="772" y="7358"/>
                    <a:pt x="577" y="7348"/>
                    <a:pt x="401" y="7387"/>
                  </a:cubicBezTo>
                  <a:cubicBezTo>
                    <a:pt x="416" y="5799"/>
                    <a:pt x="333" y="4206"/>
                    <a:pt x="260" y="2627"/>
                  </a:cubicBezTo>
                  <a:close/>
                  <a:moveTo>
                    <a:pt x="699" y="7442"/>
                  </a:moveTo>
                  <a:cubicBezTo>
                    <a:pt x="784" y="7442"/>
                    <a:pt x="869" y="7446"/>
                    <a:pt x="952" y="7451"/>
                  </a:cubicBezTo>
                  <a:lnTo>
                    <a:pt x="952" y="7475"/>
                  </a:lnTo>
                  <a:cubicBezTo>
                    <a:pt x="955" y="7509"/>
                    <a:pt x="983" y="7526"/>
                    <a:pt x="1010" y="7526"/>
                  </a:cubicBezTo>
                  <a:cubicBezTo>
                    <a:pt x="1037" y="7526"/>
                    <a:pt x="1064" y="7509"/>
                    <a:pt x="1064" y="7475"/>
                  </a:cubicBezTo>
                  <a:lnTo>
                    <a:pt x="1064" y="7456"/>
                  </a:lnTo>
                  <a:cubicBezTo>
                    <a:pt x="1133" y="7460"/>
                    <a:pt x="1196" y="7460"/>
                    <a:pt x="1255" y="7460"/>
                  </a:cubicBezTo>
                  <a:cubicBezTo>
                    <a:pt x="1557" y="7460"/>
                    <a:pt x="1869" y="7460"/>
                    <a:pt x="2176" y="7465"/>
                  </a:cubicBezTo>
                  <a:cubicBezTo>
                    <a:pt x="2181" y="7465"/>
                    <a:pt x="2186" y="7460"/>
                    <a:pt x="2191" y="7460"/>
                  </a:cubicBezTo>
                  <a:cubicBezTo>
                    <a:pt x="2240" y="7470"/>
                    <a:pt x="2279" y="7499"/>
                    <a:pt x="2308" y="7543"/>
                  </a:cubicBezTo>
                  <a:cubicBezTo>
                    <a:pt x="2333" y="7592"/>
                    <a:pt x="2337" y="7646"/>
                    <a:pt x="2313" y="7695"/>
                  </a:cubicBezTo>
                  <a:cubicBezTo>
                    <a:pt x="2289" y="7699"/>
                    <a:pt x="2269" y="7724"/>
                    <a:pt x="2269" y="7753"/>
                  </a:cubicBezTo>
                  <a:cubicBezTo>
                    <a:pt x="1591" y="7787"/>
                    <a:pt x="913" y="7797"/>
                    <a:pt x="230" y="7812"/>
                  </a:cubicBezTo>
                  <a:cubicBezTo>
                    <a:pt x="225" y="7802"/>
                    <a:pt x="220" y="7797"/>
                    <a:pt x="211" y="7797"/>
                  </a:cubicBezTo>
                  <a:cubicBezTo>
                    <a:pt x="173" y="7702"/>
                    <a:pt x="139" y="7620"/>
                    <a:pt x="193" y="7534"/>
                  </a:cubicBezTo>
                  <a:lnTo>
                    <a:pt x="193" y="7534"/>
                  </a:lnTo>
                  <a:cubicBezTo>
                    <a:pt x="197" y="7536"/>
                    <a:pt x="201" y="7537"/>
                    <a:pt x="206" y="7537"/>
                  </a:cubicBezTo>
                  <a:cubicBezTo>
                    <a:pt x="211" y="7537"/>
                    <a:pt x="216" y="7536"/>
                    <a:pt x="220" y="7534"/>
                  </a:cubicBezTo>
                  <a:cubicBezTo>
                    <a:pt x="346" y="7461"/>
                    <a:pt x="520" y="7442"/>
                    <a:pt x="699" y="7442"/>
                  </a:cubicBezTo>
                  <a:close/>
                  <a:moveTo>
                    <a:pt x="2318" y="7851"/>
                  </a:moveTo>
                  <a:cubicBezTo>
                    <a:pt x="2337" y="7875"/>
                    <a:pt x="2352" y="7899"/>
                    <a:pt x="2362" y="7924"/>
                  </a:cubicBezTo>
                  <a:cubicBezTo>
                    <a:pt x="2386" y="7982"/>
                    <a:pt x="2391" y="8046"/>
                    <a:pt x="2381" y="8104"/>
                  </a:cubicBezTo>
                  <a:lnTo>
                    <a:pt x="2376" y="8114"/>
                  </a:lnTo>
                  <a:cubicBezTo>
                    <a:pt x="2372" y="8109"/>
                    <a:pt x="2362" y="8109"/>
                    <a:pt x="2352" y="8109"/>
                  </a:cubicBezTo>
                  <a:cubicBezTo>
                    <a:pt x="2006" y="8129"/>
                    <a:pt x="1659" y="8153"/>
                    <a:pt x="1313" y="8182"/>
                  </a:cubicBezTo>
                  <a:cubicBezTo>
                    <a:pt x="1093" y="8198"/>
                    <a:pt x="850" y="8236"/>
                    <a:pt x="614" y="8236"/>
                  </a:cubicBezTo>
                  <a:cubicBezTo>
                    <a:pt x="473" y="8236"/>
                    <a:pt x="335" y="8222"/>
                    <a:pt x="206" y="8182"/>
                  </a:cubicBezTo>
                  <a:cubicBezTo>
                    <a:pt x="186" y="8129"/>
                    <a:pt x="142" y="8095"/>
                    <a:pt x="138" y="8031"/>
                  </a:cubicBezTo>
                  <a:cubicBezTo>
                    <a:pt x="133" y="7977"/>
                    <a:pt x="147" y="7929"/>
                    <a:pt x="181" y="7890"/>
                  </a:cubicBezTo>
                  <a:cubicBezTo>
                    <a:pt x="478" y="7908"/>
                    <a:pt x="776" y="7917"/>
                    <a:pt x="1074" y="7917"/>
                  </a:cubicBezTo>
                  <a:cubicBezTo>
                    <a:pt x="1476" y="7917"/>
                    <a:pt x="1878" y="7901"/>
                    <a:pt x="2279" y="7870"/>
                  </a:cubicBezTo>
                  <a:cubicBezTo>
                    <a:pt x="2294" y="7870"/>
                    <a:pt x="2308" y="7865"/>
                    <a:pt x="2318" y="7851"/>
                  </a:cubicBezTo>
                  <a:close/>
                  <a:moveTo>
                    <a:pt x="2259" y="8246"/>
                  </a:moveTo>
                  <a:cubicBezTo>
                    <a:pt x="2294" y="8280"/>
                    <a:pt x="2333" y="8304"/>
                    <a:pt x="2347" y="8363"/>
                  </a:cubicBezTo>
                  <a:cubicBezTo>
                    <a:pt x="2372" y="8431"/>
                    <a:pt x="2347" y="8504"/>
                    <a:pt x="2294" y="8548"/>
                  </a:cubicBezTo>
                  <a:lnTo>
                    <a:pt x="2289" y="8553"/>
                  </a:lnTo>
                  <a:cubicBezTo>
                    <a:pt x="2274" y="8563"/>
                    <a:pt x="2269" y="8582"/>
                    <a:pt x="2269" y="8597"/>
                  </a:cubicBezTo>
                  <a:cubicBezTo>
                    <a:pt x="1942" y="8597"/>
                    <a:pt x="1616" y="8621"/>
                    <a:pt x="1289" y="8641"/>
                  </a:cubicBezTo>
                  <a:cubicBezTo>
                    <a:pt x="1093" y="8653"/>
                    <a:pt x="863" y="8689"/>
                    <a:pt x="639" y="8689"/>
                  </a:cubicBezTo>
                  <a:cubicBezTo>
                    <a:pt x="489" y="8689"/>
                    <a:pt x="342" y="8672"/>
                    <a:pt x="211" y="8621"/>
                  </a:cubicBezTo>
                  <a:cubicBezTo>
                    <a:pt x="186" y="8587"/>
                    <a:pt x="172" y="8548"/>
                    <a:pt x="172" y="8509"/>
                  </a:cubicBezTo>
                  <a:cubicBezTo>
                    <a:pt x="162" y="8431"/>
                    <a:pt x="196" y="8353"/>
                    <a:pt x="264" y="8309"/>
                  </a:cubicBezTo>
                  <a:cubicBezTo>
                    <a:pt x="269" y="8304"/>
                    <a:pt x="274" y="8299"/>
                    <a:pt x="274" y="8295"/>
                  </a:cubicBezTo>
                  <a:cubicBezTo>
                    <a:pt x="407" y="8333"/>
                    <a:pt x="541" y="8344"/>
                    <a:pt x="681" y="8344"/>
                  </a:cubicBezTo>
                  <a:cubicBezTo>
                    <a:pt x="773" y="8344"/>
                    <a:pt x="868" y="8339"/>
                    <a:pt x="967" y="8334"/>
                  </a:cubicBezTo>
                  <a:cubicBezTo>
                    <a:pt x="1396" y="8309"/>
                    <a:pt x="1830" y="8280"/>
                    <a:pt x="2259" y="8246"/>
                  </a:cubicBezTo>
                  <a:close/>
                  <a:moveTo>
                    <a:pt x="2137" y="8719"/>
                  </a:moveTo>
                  <a:cubicBezTo>
                    <a:pt x="2152" y="9051"/>
                    <a:pt x="2181" y="9387"/>
                    <a:pt x="2215" y="9719"/>
                  </a:cubicBezTo>
                  <a:cubicBezTo>
                    <a:pt x="2215" y="9738"/>
                    <a:pt x="2230" y="9758"/>
                    <a:pt x="2245" y="9768"/>
                  </a:cubicBezTo>
                  <a:lnTo>
                    <a:pt x="2245" y="9772"/>
                  </a:lnTo>
                  <a:cubicBezTo>
                    <a:pt x="2152" y="10129"/>
                    <a:pt x="1562" y="10207"/>
                    <a:pt x="1274" y="10207"/>
                  </a:cubicBezTo>
                  <a:cubicBezTo>
                    <a:pt x="986" y="10202"/>
                    <a:pt x="703" y="10129"/>
                    <a:pt x="450" y="9992"/>
                  </a:cubicBezTo>
                  <a:cubicBezTo>
                    <a:pt x="455" y="9982"/>
                    <a:pt x="459" y="9977"/>
                    <a:pt x="459" y="9968"/>
                  </a:cubicBezTo>
                  <a:cubicBezTo>
                    <a:pt x="474" y="9811"/>
                    <a:pt x="479" y="9660"/>
                    <a:pt x="469" y="9504"/>
                  </a:cubicBezTo>
                  <a:lnTo>
                    <a:pt x="469" y="9504"/>
                  </a:lnTo>
                  <a:cubicBezTo>
                    <a:pt x="534" y="9513"/>
                    <a:pt x="598" y="9517"/>
                    <a:pt x="662" y="9517"/>
                  </a:cubicBezTo>
                  <a:cubicBezTo>
                    <a:pt x="773" y="9517"/>
                    <a:pt x="883" y="9505"/>
                    <a:pt x="991" y="9480"/>
                  </a:cubicBezTo>
                  <a:cubicBezTo>
                    <a:pt x="1025" y="9470"/>
                    <a:pt x="1020" y="9416"/>
                    <a:pt x="986" y="9416"/>
                  </a:cubicBezTo>
                  <a:cubicBezTo>
                    <a:pt x="866" y="9433"/>
                    <a:pt x="749" y="9441"/>
                    <a:pt x="630" y="9441"/>
                  </a:cubicBezTo>
                  <a:cubicBezTo>
                    <a:pt x="575" y="9441"/>
                    <a:pt x="520" y="9439"/>
                    <a:pt x="464" y="9436"/>
                  </a:cubicBezTo>
                  <a:cubicBezTo>
                    <a:pt x="450" y="9207"/>
                    <a:pt x="416" y="8982"/>
                    <a:pt x="396" y="8763"/>
                  </a:cubicBezTo>
                  <a:lnTo>
                    <a:pt x="396" y="8763"/>
                  </a:lnTo>
                  <a:cubicBezTo>
                    <a:pt x="522" y="8787"/>
                    <a:pt x="651" y="8799"/>
                    <a:pt x="781" y="8799"/>
                  </a:cubicBezTo>
                  <a:cubicBezTo>
                    <a:pt x="836" y="8799"/>
                    <a:pt x="892" y="8796"/>
                    <a:pt x="947" y="8792"/>
                  </a:cubicBezTo>
                  <a:cubicBezTo>
                    <a:pt x="1342" y="8773"/>
                    <a:pt x="1742" y="8758"/>
                    <a:pt x="2137" y="8719"/>
                  </a:cubicBezTo>
                  <a:close/>
                  <a:moveTo>
                    <a:pt x="922" y="0"/>
                  </a:moveTo>
                  <a:cubicBezTo>
                    <a:pt x="894" y="0"/>
                    <a:pt x="868" y="16"/>
                    <a:pt x="859" y="46"/>
                  </a:cubicBezTo>
                  <a:cubicBezTo>
                    <a:pt x="840" y="164"/>
                    <a:pt x="816" y="276"/>
                    <a:pt x="791" y="388"/>
                  </a:cubicBezTo>
                  <a:cubicBezTo>
                    <a:pt x="777" y="398"/>
                    <a:pt x="772" y="422"/>
                    <a:pt x="777" y="437"/>
                  </a:cubicBezTo>
                  <a:cubicBezTo>
                    <a:pt x="625" y="1105"/>
                    <a:pt x="381" y="1739"/>
                    <a:pt x="167" y="2388"/>
                  </a:cubicBezTo>
                  <a:cubicBezTo>
                    <a:pt x="138" y="2397"/>
                    <a:pt x="123" y="2422"/>
                    <a:pt x="123" y="2451"/>
                  </a:cubicBezTo>
                  <a:cubicBezTo>
                    <a:pt x="167" y="4095"/>
                    <a:pt x="191" y="5753"/>
                    <a:pt x="323" y="7397"/>
                  </a:cubicBezTo>
                  <a:cubicBezTo>
                    <a:pt x="323" y="7397"/>
                    <a:pt x="323" y="7402"/>
                    <a:pt x="328" y="7402"/>
                  </a:cubicBezTo>
                  <a:cubicBezTo>
                    <a:pt x="279" y="7421"/>
                    <a:pt x="235" y="7441"/>
                    <a:pt x="196" y="7470"/>
                  </a:cubicBezTo>
                  <a:cubicBezTo>
                    <a:pt x="188" y="7465"/>
                    <a:pt x="181" y="7462"/>
                    <a:pt x="173" y="7462"/>
                  </a:cubicBezTo>
                  <a:cubicBezTo>
                    <a:pt x="168" y="7462"/>
                    <a:pt x="163" y="7463"/>
                    <a:pt x="157" y="7465"/>
                  </a:cubicBezTo>
                  <a:cubicBezTo>
                    <a:pt x="35" y="7539"/>
                    <a:pt x="1" y="7748"/>
                    <a:pt x="118" y="7831"/>
                  </a:cubicBezTo>
                  <a:cubicBezTo>
                    <a:pt x="35" y="7929"/>
                    <a:pt x="16" y="8065"/>
                    <a:pt x="69" y="8177"/>
                  </a:cubicBezTo>
                  <a:cubicBezTo>
                    <a:pt x="69" y="8187"/>
                    <a:pt x="74" y="8192"/>
                    <a:pt x="84" y="8197"/>
                  </a:cubicBezTo>
                  <a:cubicBezTo>
                    <a:pt x="99" y="8217"/>
                    <a:pt x="123" y="8231"/>
                    <a:pt x="152" y="8236"/>
                  </a:cubicBezTo>
                  <a:cubicBezTo>
                    <a:pt x="167" y="8241"/>
                    <a:pt x="186" y="8251"/>
                    <a:pt x="206" y="8256"/>
                  </a:cubicBezTo>
                  <a:cubicBezTo>
                    <a:pt x="123" y="8299"/>
                    <a:pt x="69" y="8382"/>
                    <a:pt x="60" y="8470"/>
                  </a:cubicBezTo>
                  <a:cubicBezTo>
                    <a:pt x="45" y="8577"/>
                    <a:pt x="84" y="8714"/>
                    <a:pt x="201" y="8738"/>
                  </a:cubicBezTo>
                  <a:cubicBezTo>
                    <a:pt x="206" y="8740"/>
                    <a:pt x="211" y="8741"/>
                    <a:pt x="216" y="8741"/>
                  </a:cubicBezTo>
                  <a:cubicBezTo>
                    <a:pt x="233" y="8741"/>
                    <a:pt x="247" y="8728"/>
                    <a:pt x="255" y="8709"/>
                  </a:cubicBezTo>
                  <a:cubicBezTo>
                    <a:pt x="274" y="8719"/>
                    <a:pt x="289" y="8719"/>
                    <a:pt x="308" y="8729"/>
                  </a:cubicBezTo>
                  <a:cubicBezTo>
                    <a:pt x="303" y="9119"/>
                    <a:pt x="274" y="9553"/>
                    <a:pt x="347" y="9943"/>
                  </a:cubicBezTo>
                  <a:cubicBezTo>
                    <a:pt x="318" y="9953"/>
                    <a:pt x="313" y="9997"/>
                    <a:pt x="342" y="10016"/>
                  </a:cubicBezTo>
                  <a:cubicBezTo>
                    <a:pt x="628" y="10228"/>
                    <a:pt x="974" y="10339"/>
                    <a:pt x="1324" y="10339"/>
                  </a:cubicBezTo>
                  <a:cubicBezTo>
                    <a:pt x="1410" y="10339"/>
                    <a:pt x="1496" y="10332"/>
                    <a:pt x="1581" y="10319"/>
                  </a:cubicBezTo>
                  <a:cubicBezTo>
                    <a:pt x="1874" y="10270"/>
                    <a:pt x="2430" y="10124"/>
                    <a:pt x="2381" y="9743"/>
                  </a:cubicBezTo>
                  <a:cubicBezTo>
                    <a:pt x="2376" y="9729"/>
                    <a:pt x="2367" y="9714"/>
                    <a:pt x="2357" y="9704"/>
                  </a:cubicBezTo>
                  <a:cubicBezTo>
                    <a:pt x="2328" y="9368"/>
                    <a:pt x="2294" y="9031"/>
                    <a:pt x="2250" y="8699"/>
                  </a:cubicBezTo>
                  <a:lnTo>
                    <a:pt x="2323" y="8690"/>
                  </a:lnTo>
                  <a:cubicBezTo>
                    <a:pt x="2362" y="8690"/>
                    <a:pt x="2386" y="8646"/>
                    <a:pt x="2362" y="8612"/>
                  </a:cubicBezTo>
                  <a:cubicBezTo>
                    <a:pt x="2450" y="8548"/>
                    <a:pt x="2498" y="8446"/>
                    <a:pt x="2484" y="8343"/>
                  </a:cubicBezTo>
                  <a:cubicBezTo>
                    <a:pt x="2474" y="8285"/>
                    <a:pt x="2450" y="8226"/>
                    <a:pt x="2411" y="8182"/>
                  </a:cubicBezTo>
                  <a:cubicBezTo>
                    <a:pt x="2411" y="8177"/>
                    <a:pt x="2411" y="8173"/>
                    <a:pt x="2415" y="8168"/>
                  </a:cubicBezTo>
                  <a:cubicBezTo>
                    <a:pt x="2417" y="8169"/>
                    <a:pt x="2419" y="8169"/>
                    <a:pt x="2421" y="8169"/>
                  </a:cubicBezTo>
                  <a:cubicBezTo>
                    <a:pt x="2430" y="8169"/>
                    <a:pt x="2441" y="8161"/>
                    <a:pt x="2445" y="8153"/>
                  </a:cubicBezTo>
                  <a:cubicBezTo>
                    <a:pt x="2498" y="8036"/>
                    <a:pt x="2508" y="7841"/>
                    <a:pt x="2411" y="7738"/>
                  </a:cubicBezTo>
                  <a:cubicBezTo>
                    <a:pt x="2498" y="7587"/>
                    <a:pt x="2401" y="7329"/>
                    <a:pt x="2220" y="7329"/>
                  </a:cubicBezTo>
                  <a:cubicBezTo>
                    <a:pt x="2162" y="5729"/>
                    <a:pt x="2069" y="4129"/>
                    <a:pt x="2015" y="2529"/>
                  </a:cubicBezTo>
                  <a:cubicBezTo>
                    <a:pt x="2035" y="2515"/>
                    <a:pt x="2045" y="2495"/>
                    <a:pt x="2054" y="2471"/>
                  </a:cubicBezTo>
                  <a:cubicBezTo>
                    <a:pt x="2064" y="2446"/>
                    <a:pt x="2050" y="2422"/>
                    <a:pt x="2020" y="2412"/>
                  </a:cubicBezTo>
                  <a:cubicBezTo>
                    <a:pt x="2030" y="2397"/>
                    <a:pt x="2030" y="2383"/>
                    <a:pt x="2020" y="2368"/>
                  </a:cubicBezTo>
                  <a:cubicBezTo>
                    <a:pt x="1679" y="1588"/>
                    <a:pt x="1333" y="807"/>
                    <a:pt x="981" y="32"/>
                  </a:cubicBezTo>
                  <a:cubicBezTo>
                    <a:pt x="966" y="10"/>
                    <a:pt x="944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933;p58">
              <a:extLst>
                <a:ext uri="{FF2B5EF4-FFF2-40B4-BE49-F238E27FC236}">
                  <a16:creationId xmlns:a16="http://schemas.microsoft.com/office/drawing/2014/main" id="{73ADAC3A-28EC-4141-AA9F-89D590C78ED5}"/>
                </a:ext>
              </a:extLst>
            </p:cNvPr>
            <p:cNvSpPr/>
            <p:nvPr/>
          </p:nvSpPr>
          <p:spPr>
            <a:xfrm>
              <a:off x="5586535" y="3583290"/>
              <a:ext cx="105936" cy="196109"/>
            </a:xfrm>
            <a:custGeom>
              <a:avLst/>
              <a:gdLst/>
              <a:ahLst/>
              <a:cxnLst/>
              <a:rect l="l" t="t" r="r" b="b"/>
              <a:pathLst>
                <a:path w="4120" h="7627" extrusionOk="0">
                  <a:moveTo>
                    <a:pt x="2814" y="216"/>
                  </a:moveTo>
                  <a:cubicBezTo>
                    <a:pt x="3380" y="216"/>
                    <a:pt x="3401" y="430"/>
                    <a:pt x="3227" y="1061"/>
                  </a:cubicBezTo>
                  <a:cubicBezTo>
                    <a:pt x="3081" y="1588"/>
                    <a:pt x="2944" y="2119"/>
                    <a:pt x="2813" y="2651"/>
                  </a:cubicBezTo>
                  <a:cubicBezTo>
                    <a:pt x="2798" y="2641"/>
                    <a:pt x="2783" y="2636"/>
                    <a:pt x="2774" y="2636"/>
                  </a:cubicBezTo>
                  <a:cubicBezTo>
                    <a:pt x="2183" y="2709"/>
                    <a:pt x="1598" y="2787"/>
                    <a:pt x="1008" y="2841"/>
                  </a:cubicBezTo>
                  <a:cubicBezTo>
                    <a:pt x="1140" y="2358"/>
                    <a:pt x="1271" y="1875"/>
                    <a:pt x="1413" y="1392"/>
                  </a:cubicBezTo>
                  <a:cubicBezTo>
                    <a:pt x="1627" y="632"/>
                    <a:pt x="1759" y="266"/>
                    <a:pt x="2632" y="222"/>
                  </a:cubicBezTo>
                  <a:cubicBezTo>
                    <a:pt x="2698" y="218"/>
                    <a:pt x="2759" y="216"/>
                    <a:pt x="2814" y="216"/>
                  </a:cubicBezTo>
                  <a:close/>
                  <a:moveTo>
                    <a:pt x="3593" y="314"/>
                  </a:moveTo>
                  <a:cubicBezTo>
                    <a:pt x="3710" y="773"/>
                    <a:pt x="3837" y="1227"/>
                    <a:pt x="3969" y="1675"/>
                  </a:cubicBezTo>
                  <a:cubicBezTo>
                    <a:pt x="3969" y="1680"/>
                    <a:pt x="3974" y="1685"/>
                    <a:pt x="3974" y="1690"/>
                  </a:cubicBezTo>
                  <a:cubicBezTo>
                    <a:pt x="3827" y="2529"/>
                    <a:pt x="3647" y="3353"/>
                    <a:pt x="3442" y="4173"/>
                  </a:cubicBezTo>
                  <a:cubicBezTo>
                    <a:pt x="3349" y="3675"/>
                    <a:pt x="3159" y="3153"/>
                    <a:pt x="2964" y="2695"/>
                  </a:cubicBezTo>
                  <a:cubicBezTo>
                    <a:pt x="3164" y="1900"/>
                    <a:pt x="3369" y="1105"/>
                    <a:pt x="3593" y="314"/>
                  </a:cubicBezTo>
                  <a:close/>
                  <a:moveTo>
                    <a:pt x="2769" y="2763"/>
                  </a:moveTo>
                  <a:cubicBezTo>
                    <a:pt x="2764" y="2787"/>
                    <a:pt x="2759" y="2812"/>
                    <a:pt x="2754" y="2831"/>
                  </a:cubicBezTo>
                  <a:cubicBezTo>
                    <a:pt x="2457" y="4026"/>
                    <a:pt x="2188" y="5231"/>
                    <a:pt x="1954" y="6436"/>
                  </a:cubicBezTo>
                  <a:cubicBezTo>
                    <a:pt x="1954" y="6441"/>
                    <a:pt x="1954" y="6441"/>
                    <a:pt x="1954" y="6446"/>
                  </a:cubicBezTo>
                  <a:cubicBezTo>
                    <a:pt x="1722" y="6455"/>
                    <a:pt x="1494" y="6462"/>
                    <a:pt x="1268" y="6462"/>
                  </a:cubicBezTo>
                  <a:cubicBezTo>
                    <a:pt x="885" y="6462"/>
                    <a:pt x="504" y="6442"/>
                    <a:pt x="106" y="6377"/>
                  </a:cubicBezTo>
                  <a:cubicBezTo>
                    <a:pt x="120" y="6314"/>
                    <a:pt x="135" y="6251"/>
                    <a:pt x="154" y="6182"/>
                  </a:cubicBezTo>
                  <a:cubicBezTo>
                    <a:pt x="239" y="6189"/>
                    <a:pt x="324" y="6192"/>
                    <a:pt x="409" y="6192"/>
                  </a:cubicBezTo>
                  <a:cubicBezTo>
                    <a:pt x="580" y="6192"/>
                    <a:pt x="753" y="6179"/>
                    <a:pt x="925" y="6153"/>
                  </a:cubicBezTo>
                  <a:cubicBezTo>
                    <a:pt x="954" y="6143"/>
                    <a:pt x="949" y="6090"/>
                    <a:pt x="915" y="6090"/>
                  </a:cubicBezTo>
                  <a:cubicBezTo>
                    <a:pt x="733" y="6104"/>
                    <a:pt x="551" y="6113"/>
                    <a:pt x="369" y="6113"/>
                  </a:cubicBezTo>
                  <a:cubicBezTo>
                    <a:pt x="302" y="6113"/>
                    <a:pt x="236" y="6112"/>
                    <a:pt x="169" y="6109"/>
                  </a:cubicBezTo>
                  <a:cubicBezTo>
                    <a:pt x="208" y="5973"/>
                    <a:pt x="242" y="5831"/>
                    <a:pt x="276" y="5695"/>
                  </a:cubicBezTo>
                  <a:cubicBezTo>
                    <a:pt x="341" y="5699"/>
                    <a:pt x="405" y="5701"/>
                    <a:pt x="470" y="5701"/>
                  </a:cubicBezTo>
                  <a:cubicBezTo>
                    <a:pt x="622" y="5701"/>
                    <a:pt x="775" y="5689"/>
                    <a:pt x="925" y="5665"/>
                  </a:cubicBezTo>
                  <a:cubicBezTo>
                    <a:pt x="963" y="5661"/>
                    <a:pt x="955" y="5597"/>
                    <a:pt x="919" y="5597"/>
                  </a:cubicBezTo>
                  <a:cubicBezTo>
                    <a:pt x="918" y="5597"/>
                    <a:pt x="917" y="5597"/>
                    <a:pt x="915" y="5597"/>
                  </a:cubicBezTo>
                  <a:cubicBezTo>
                    <a:pt x="759" y="5612"/>
                    <a:pt x="599" y="5618"/>
                    <a:pt x="442" y="5618"/>
                  </a:cubicBezTo>
                  <a:cubicBezTo>
                    <a:pt x="393" y="5618"/>
                    <a:pt x="344" y="5618"/>
                    <a:pt x="296" y="5616"/>
                  </a:cubicBezTo>
                  <a:lnTo>
                    <a:pt x="408" y="5173"/>
                  </a:lnTo>
                  <a:cubicBezTo>
                    <a:pt x="491" y="5178"/>
                    <a:pt x="575" y="5180"/>
                    <a:pt x="660" y="5180"/>
                  </a:cubicBezTo>
                  <a:cubicBezTo>
                    <a:pt x="745" y="5180"/>
                    <a:pt x="830" y="5178"/>
                    <a:pt x="915" y="5173"/>
                  </a:cubicBezTo>
                  <a:cubicBezTo>
                    <a:pt x="969" y="5173"/>
                    <a:pt x="969" y="5090"/>
                    <a:pt x="915" y="5090"/>
                  </a:cubicBezTo>
                  <a:cubicBezTo>
                    <a:pt x="832" y="5085"/>
                    <a:pt x="751" y="5082"/>
                    <a:pt x="670" y="5082"/>
                  </a:cubicBezTo>
                  <a:cubicBezTo>
                    <a:pt x="588" y="5082"/>
                    <a:pt x="508" y="5085"/>
                    <a:pt x="427" y="5090"/>
                  </a:cubicBezTo>
                  <a:cubicBezTo>
                    <a:pt x="467" y="4919"/>
                    <a:pt x="510" y="4743"/>
                    <a:pt x="554" y="4573"/>
                  </a:cubicBezTo>
                  <a:cubicBezTo>
                    <a:pt x="654" y="4595"/>
                    <a:pt x="757" y="4606"/>
                    <a:pt x="859" y="4606"/>
                  </a:cubicBezTo>
                  <a:cubicBezTo>
                    <a:pt x="962" y="4606"/>
                    <a:pt x="1064" y="4595"/>
                    <a:pt x="1164" y="4573"/>
                  </a:cubicBezTo>
                  <a:cubicBezTo>
                    <a:pt x="1206" y="4563"/>
                    <a:pt x="1199" y="4499"/>
                    <a:pt x="1159" y="4499"/>
                  </a:cubicBezTo>
                  <a:cubicBezTo>
                    <a:pt x="1157" y="4499"/>
                    <a:pt x="1156" y="4499"/>
                    <a:pt x="1154" y="4500"/>
                  </a:cubicBezTo>
                  <a:cubicBezTo>
                    <a:pt x="1057" y="4512"/>
                    <a:pt x="959" y="4518"/>
                    <a:pt x="862" y="4518"/>
                  </a:cubicBezTo>
                  <a:cubicBezTo>
                    <a:pt x="764" y="4518"/>
                    <a:pt x="667" y="4512"/>
                    <a:pt x="569" y="4500"/>
                  </a:cubicBezTo>
                  <a:cubicBezTo>
                    <a:pt x="667" y="4114"/>
                    <a:pt x="769" y="3729"/>
                    <a:pt x="866" y="3344"/>
                  </a:cubicBezTo>
                  <a:cubicBezTo>
                    <a:pt x="979" y="3350"/>
                    <a:pt x="1096" y="3356"/>
                    <a:pt x="1212" y="3356"/>
                  </a:cubicBezTo>
                  <a:cubicBezTo>
                    <a:pt x="1434" y="3356"/>
                    <a:pt x="1657" y="3336"/>
                    <a:pt x="1862" y="3265"/>
                  </a:cubicBezTo>
                  <a:cubicBezTo>
                    <a:pt x="1894" y="3256"/>
                    <a:pt x="1896" y="3197"/>
                    <a:pt x="1856" y="3197"/>
                  </a:cubicBezTo>
                  <a:cubicBezTo>
                    <a:pt x="1855" y="3197"/>
                    <a:pt x="1853" y="3197"/>
                    <a:pt x="1852" y="3197"/>
                  </a:cubicBezTo>
                  <a:cubicBezTo>
                    <a:pt x="1560" y="3219"/>
                    <a:pt x="1281" y="3268"/>
                    <a:pt x="992" y="3268"/>
                  </a:cubicBezTo>
                  <a:cubicBezTo>
                    <a:pt x="957" y="3268"/>
                    <a:pt x="922" y="3267"/>
                    <a:pt x="886" y="3265"/>
                  </a:cubicBezTo>
                  <a:cubicBezTo>
                    <a:pt x="896" y="3226"/>
                    <a:pt x="906" y="3192"/>
                    <a:pt x="915" y="3153"/>
                  </a:cubicBezTo>
                  <a:cubicBezTo>
                    <a:pt x="930" y="3085"/>
                    <a:pt x="954" y="3017"/>
                    <a:pt x="969" y="2948"/>
                  </a:cubicBezTo>
                  <a:lnTo>
                    <a:pt x="979" y="2948"/>
                  </a:lnTo>
                  <a:cubicBezTo>
                    <a:pt x="1579" y="2934"/>
                    <a:pt x="2179" y="2870"/>
                    <a:pt x="2769" y="2763"/>
                  </a:cubicBezTo>
                  <a:close/>
                  <a:moveTo>
                    <a:pt x="2925" y="2870"/>
                  </a:moveTo>
                  <a:cubicBezTo>
                    <a:pt x="3032" y="3339"/>
                    <a:pt x="3159" y="3831"/>
                    <a:pt x="3335" y="4270"/>
                  </a:cubicBezTo>
                  <a:cubicBezTo>
                    <a:pt x="3343" y="4297"/>
                    <a:pt x="3368" y="4315"/>
                    <a:pt x="3397" y="4315"/>
                  </a:cubicBezTo>
                  <a:cubicBezTo>
                    <a:pt x="3401" y="4315"/>
                    <a:pt x="3404" y="4315"/>
                    <a:pt x="3408" y="4314"/>
                  </a:cubicBezTo>
                  <a:lnTo>
                    <a:pt x="3408" y="4314"/>
                  </a:lnTo>
                  <a:cubicBezTo>
                    <a:pt x="3149" y="5334"/>
                    <a:pt x="2857" y="6343"/>
                    <a:pt x="2525" y="7338"/>
                  </a:cubicBezTo>
                  <a:cubicBezTo>
                    <a:pt x="2379" y="7065"/>
                    <a:pt x="2227" y="6792"/>
                    <a:pt x="2071" y="6529"/>
                  </a:cubicBezTo>
                  <a:cubicBezTo>
                    <a:pt x="2086" y="6519"/>
                    <a:pt x="2101" y="6499"/>
                    <a:pt x="2101" y="6485"/>
                  </a:cubicBezTo>
                  <a:cubicBezTo>
                    <a:pt x="2354" y="5270"/>
                    <a:pt x="2627" y="4065"/>
                    <a:pt x="2925" y="2870"/>
                  </a:cubicBezTo>
                  <a:close/>
                  <a:moveTo>
                    <a:pt x="164" y="6509"/>
                  </a:moveTo>
                  <a:lnTo>
                    <a:pt x="164" y="6509"/>
                  </a:lnTo>
                  <a:cubicBezTo>
                    <a:pt x="529" y="6597"/>
                    <a:pt x="921" y="6653"/>
                    <a:pt x="1307" y="6653"/>
                  </a:cubicBezTo>
                  <a:cubicBezTo>
                    <a:pt x="1540" y="6653"/>
                    <a:pt x="1771" y="6633"/>
                    <a:pt x="1993" y="6587"/>
                  </a:cubicBezTo>
                  <a:cubicBezTo>
                    <a:pt x="2125" y="6855"/>
                    <a:pt x="2262" y="7124"/>
                    <a:pt x="2403" y="7387"/>
                  </a:cubicBezTo>
                  <a:cubicBezTo>
                    <a:pt x="1944" y="7387"/>
                    <a:pt x="1471" y="7421"/>
                    <a:pt x="1008" y="7446"/>
                  </a:cubicBezTo>
                  <a:lnTo>
                    <a:pt x="1008" y="7441"/>
                  </a:lnTo>
                  <a:cubicBezTo>
                    <a:pt x="948" y="7442"/>
                    <a:pt x="905" y="7447"/>
                    <a:pt x="869" y="7447"/>
                  </a:cubicBezTo>
                  <a:cubicBezTo>
                    <a:pt x="803" y="7447"/>
                    <a:pt x="759" y="7433"/>
                    <a:pt x="681" y="7368"/>
                  </a:cubicBezTo>
                  <a:cubicBezTo>
                    <a:pt x="667" y="7348"/>
                    <a:pt x="647" y="7329"/>
                    <a:pt x="632" y="7309"/>
                  </a:cubicBezTo>
                  <a:lnTo>
                    <a:pt x="632" y="7309"/>
                  </a:lnTo>
                  <a:cubicBezTo>
                    <a:pt x="768" y="7349"/>
                    <a:pt x="905" y="7368"/>
                    <a:pt x="1044" y="7368"/>
                  </a:cubicBezTo>
                  <a:cubicBezTo>
                    <a:pt x="1060" y="7368"/>
                    <a:pt x="1075" y="7368"/>
                    <a:pt x="1091" y="7368"/>
                  </a:cubicBezTo>
                  <a:cubicBezTo>
                    <a:pt x="1115" y="7363"/>
                    <a:pt x="1115" y="7324"/>
                    <a:pt x="1091" y="7319"/>
                  </a:cubicBezTo>
                  <a:cubicBezTo>
                    <a:pt x="925" y="7314"/>
                    <a:pt x="764" y="7290"/>
                    <a:pt x="603" y="7255"/>
                  </a:cubicBezTo>
                  <a:cubicBezTo>
                    <a:pt x="564" y="7192"/>
                    <a:pt x="530" y="7119"/>
                    <a:pt x="496" y="7060"/>
                  </a:cubicBezTo>
                  <a:lnTo>
                    <a:pt x="476" y="7026"/>
                  </a:lnTo>
                  <a:lnTo>
                    <a:pt x="476" y="7026"/>
                  </a:lnTo>
                  <a:cubicBezTo>
                    <a:pt x="642" y="7041"/>
                    <a:pt x="813" y="7055"/>
                    <a:pt x="984" y="7055"/>
                  </a:cubicBezTo>
                  <a:cubicBezTo>
                    <a:pt x="1023" y="7055"/>
                    <a:pt x="1023" y="7002"/>
                    <a:pt x="984" y="6992"/>
                  </a:cubicBezTo>
                  <a:cubicBezTo>
                    <a:pt x="803" y="6977"/>
                    <a:pt x="618" y="6972"/>
                    <a:pt x="437" y="6963"/>
                  </a:cubicBezTo>
                  <a:cubicBezTo>
                    <a:pt x="393" y="6890"/>
                    <a:pt x="345" y="6812"/>
                    <a:pt x="301" y="6738"/>
                  </a:cubicBezTo>
                  <a:lnTo>
                    <a:pt x="301" y="6738"/>
                  </a:lnTo>
                  <a:cubicBezTo>
                    <a:pt x="403" y="6741"/>
                    <a:pt x="506" y="6742"/>
                    <a:pt x="608" y="6742"/>
                  </a:cubicBezTo>
                  <a:cubicBezTo>
                    <a:pt x="710" y="6742"/>
                    <a:pt x="813" y="6741"/>
                    <a:pt x="915" y="6738"/>
                  </a:cubicBezTo>
                  <a:cubicBezTo>
                    <a:pt x="954" y="6738"/>
                    <a:pt x="954" y="6675"/>
                    <a:pt x="915" y="6675"/>
                  </a:cubicBezTo>
                  <a:cubicBezTo>
                    <a:pt x="842" y="6672"/>
                    <a:pt x="769" y="6671"/>
                    <a:pt x="697" y="6671"/>
                  </a:cubicBezTo>
                  <a:cubicBezTo>
                    <a:pt x="552" y="6671"/>
                    <a:pt x="408" y="6675"/>
                    <a:pt x="262" y="6675"/>
                  </a:cubicBezTo>
                  <a:cubicBezTo>
                    <a:pt x="228" y="6616"/>
                    <a:pt x="198" y="6563"/>
                    <a:pt x="164" y="6509"/>
                  </a:cubicBezTo>
                  <a:close/>
                  <a:moveTo>
                    <a:pt x="3580" y="1"/>
                  </a:moveTo>
                  <a:cubicBezTo>
                    <a:pt x="3565" y="1"/>
                    <a:pt x="3550" y="8"/>
                    <a:pt x="3539" y="22"/>
                  </a:cubicBezTo>
                  <a:lnTo>
                    <a:pt x="1681" y="124"/>
                  </a:lnTo>
                  <a:cubicBezTo>
                    <a:pt x="1652" y="129"/>
                    <a:pt x="1623" y="149"/>
                    <a:pt x="1613" y="183"/>
                  </a:cubicBezTo>
                  <a:cubicBezTo>
                    <a:pt x="1032" y="2139"/>
                    <a:pt x="476" y="4114"/>
                    <a:pt x="81" y="6119"/>
                  </a:cubicBezTo>
                  <a:lnTo>
                    <a:pt x="76" y="6119"/>
                  </a:lnTo>
                  <a:cubicBezTo>
                    <a:pt x="37" y="6119"/>
                    <a:pt x="32" y="6173"/>
                    <a:pt x="67" y="6182"/>
                  </a:cubicBezTo>
                  <a:cubicBezTo>
                    <a:pt x="52" y="6265"/>
                    <a:pt x="37" y="6343"/>
                    <a:pt x="18" y="6421"/>
                  </a:cubicBezTo>
                  <a:cubicBezTo>
                    <a:pt x="18" y="6426"/>
                    <a:pt x="13" y="6436"/>
                    <a:pt x="18" y="6441"/>
                  </a:cubicBezTo>
                  <a:cubicBezTo>
                    <a:pt x="13" y="6460"/>
                    <a:pt x="8" y="6485"/>
                    <a:pt x="3" y="6504"/>
                  </a:cubicBezTo>
                  <a:cubicBezTo>
                    <a:pt x="0" y="6526"/>
                    <a:pt x="18" y="6539"/>
                    <a:pt x="36" y="6539"/>
                  </a:cubicBezTo>
                  <a:cubicBezTo>
                    <a:pt x="46" y="6539"/>
                    <a:pt x="56" y="6535"/>
                    <a:pt x="62" y="6524"/>
                  </a:cubicBezTo>
                  <a:lnTo>
                    <a:pt x="145" y="6685"/>
                  </a:lnTo>
                  <a:lnTo>
                    <a:pt x="106" y="6685"/>
                  </a:lnTo>
                  <a:cubicBezTo>
                    <a:pt x="67" y="6685"/>
                    <a:pt x="67" y="6743"/>
                    <a:pt x="106" y="6743"/>
                  </a:cubicBezTo>
                  <a:lnTo>
                    <a:pt x="174" y="6743"/>
                  </a:lnTo>
                  <a:cubicBezTo>
                    <a:pt x="276" y="6948"/>
                    <a:pt x="384" y="7153"/>
                    <a:pt x="501" y="7353"/>
                  </a:cubicBezTo>
                  <a:cubicBezTo>
                    <a:pt x="549" y="7441"/>
                    <a:pt x="588" y="7543"/>
                    <a:pt x="681" y="7592"/>
                  </a:cubicBezTo>
                  <a:cubicBezTo>
                    <a:pt x="736" y="7617"/>
                    <a:pt x="810" y="7626"/>
                    <a:pt x="892" y="7626"/>
                  </a:cubicBezTo>
                  <a:cubicBezTo>
                    <a:pt x="1078" y="7626"/>
                    <a:pt x="1306" y="7579"/>
                    <a:pt x="1442" y="7572"/>
                  </a:cubicBezTo>
                  <a:cubicBezTo>
                    <a:pt x="1788" y="7558"/>
                    <a:pt x="2144" y="7558"/>
                    <a:pt x="2491" y="7519"/>
                  </a:cubicBezTo>
                  <a:cubicBezTo>
                    <a:pt x="2525" y="7514"/>
                    <a:pt x="2549" y="7485"/>
                    <a:pt x="2544" y="7450"/>
                  </a:cubicBezTo>
                  <a:cubicBezTo>
                    <a:pt x="2544" y="7441"/>
                    <a:pt x="2549" y="7436"/>
                    <a:pt x="2549" y="7431"/>
                  </a:cubicBezTo>
                  <a:cubicBezTo>
                    <a:pt x="2552" y="7432"/>
                    <a:pt x="2555" y="7432"/>
                    <a:pt x="2557" y="7432"/>
                  </a:cubicBezTo>
                  <a:cubicBezTo>
                    <a:pt x="2575" y="7432"/>
                    <a:pt x="2594" y="7419"/>
                    <a:pt x="2598" y="7402"/>
                  </a:cubicBezTo>
                  <a:cubicBezTo>
                    <a:pt x="3276" y="5543"/>
                    <a:pt x="3783" y="3631"/>
                    <a:pt x="4115" y="1680"/>
                  </a:cubicBezTo>
                  <a:cubicBezTo>
                    <a:pt x="4120" y="1661"/>
                    <a:pt x="4115" y="1636"/>
                    <a:pt x="4096" y="1617"/>
                  </a:cubicBezTo>
                  <a:cubicBezTo>
                    <a:pt x="3959" y="1114"/>
                    <a:pt x="3817" y="612"/>
                    <a:pt x="3652" y="115"/>
                  </a:cubicBezTo>
                  <a:cubicBezTo>
                    <a:pt x="3657" y="85"/>
                    <a:pt x="3652" y="56"/>
                    <a:pt x="3627" y="36"/>
                  </a:cubicBezTo>
                  <a:cubicBezTo>
                    <a:pt x="3622" y="14"/>
                    <a:pt x="3601" y="1"/>
                    <a:pt x="3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934;p58">
              <a:extLst>
                <a:ext uri="{FF2B5EF4-FFF2-40B4-BE49-F238E27FC236}">
                  <a16:creationId xmlns:a16="http://schemas.microsoft.com/office/drawing/2014/main" id="{89679FBC-1A0E-49E6-BAA2-43B49B104DD6}"/>
                </a:ext>
              </a:extLst>
            </p:cNvPr>
            <p:cNvSpPr/>
            <p:nvPr/>
          </p:nvSpPr>
          <p:spPr>
            <a:xfrm>
              <a:off x="5462678" y="3638469"/>
              <a:ext cx="10079" cy="1928"/>
            </a:xfrm>
            <a:custGeom>
              <a:avLst/>
              <a:gdLst/>
              <a:ahLst/>
              <a:cxnLst/>
              <a:rect l="l" t="t" r="r" b="b"/>
              <a:pathLst>
                <a:path w="392" h="75" extrusionOk="0">
                  <a:moveTo>
                    <a:pt x="203" y="0"/>
                  </a:moveTo>
                  <a:cubicBezTo>
                    <a:pt x="151" y="0"/>
                    <a:pt x="99" y="2"/>
                    <a:pt x="45" y="7"/>
                  </a:cubicBezTo>
                  <a:cubicBezTo>
                    <a:pt x="1" y="7"/>
                    <a:pt x="1" y="71"/>
                    <a:pt x="45" y="71"/>
                  </a:cubicBezTo>
                  <a:cubicBezTo>
                    <a:pt x="99" y="73"/>
                    <a:pt x="151" y="74"/>
                    <a:pt x="203" y="74"/>
                  </a:cubicBezTo>
                  <a:cubicBezTo>
                    <a:pt x="256" y="74"/>
                    <a:pt x="308" y="73"/>
                    <a:pt x="362" y="71"/>
                  </a:cubicBezTo>
                  <a:cubicBezTo>
                    <a:pt x="391" y="61"/>
                    <a:pt x="391" y="17"/>
                    <a:pt x="362" y="7"/>
                  </a:cubicBezTo>
                  <a:cubicBezTo>
                    <a:pt x="308" y="2"/>
                    <a:pt x="256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935;p58">
              <a:extLst>
                <a:ext uri="{FF2B5EF4-FFF2-40B4-BE49-F238E27FC236}">
                  <a16:creationId xmlns:a16="http://schemas.microsoft.com/office/drawing/2014/main" id="{4E215AB0-FDDC-45A9-868C-34581DFA8101}"/>
                </a:ext>
              </a:extLst>
            </p:cNvPr>
            <p:cNvSpPr/>
            <p:nvPr/>
          </p:nvSpPr>
          <p:spPr>
            <a:xfrm>
              <a:off x="5462678" y="3612345"/>
              <a:ext cx="10568" cy="2186"/>
            </a:xfrm>
            <a:custGeom>
              <a:avLst/>
              <a:gdLst/>
              <a:ahLst/>
              <a:cxnLst/>
              <a:rect l="l" t="t" r="r" b="b"/>
              <a:pathLst>
                <a:path w="411" h="85" extrusionOk="0">
                  <a:moveTo>
                    <a:pt x="230" y="1"/>
                  </a:moveTo>
                  <a:cubicBezTo>
                    <a:pt x="169" y="1"/>
                    <a:pt x="108" y="3"/>
                    <a:pt x="45" y="9"/>
                  </a:cubicBezTo>
                  <a:cubicBezTo>
                    <a:pt x="1" y="9"/>
                    <a:pt x="1" y="77"/>
                    <a:pt x="45" y="77"/>
                  </a:cubicBezTo>
                  <a:cubicBezTo>
                    <a:pt x="99" y="82"/>
                    <a:pt x="151" y="84"/>
                    <a:pt x="203" y="84"/>
                  </a:cubicBezTo>
                  <a:cubicBezTo>
                    <a:pt x="256" y="84"/>
                    <a:pt x="308" y="82"/>
                    <a:pt x="362" y="77"/>
                  </a:cubicBezTo>
                  <a:cubicBezTo>
                    <a:pt x="411" y="77"/>
                    <a:pt x="411" y="4"/>
                    <a:pt x="362" y="4"/>
                  </a:cubicBezTo>
                  <a:cubicBezTo>
                    <a:pt x="317" y="2"/>
                    <a:pt x="274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936;p58">
              <a:extLst>
                <a:ext uri="{FF2B5EF4-FFF2-40B4-BE49-F238E27FC236}">
                  <a16:creationId xmlns:a16="http://schemas.microsoft.com/office/drawing/2014/main" id="{E8ED9178-C457-483B-B1A3-67BC63932CD8}"/>
                </a:ext>
              </a:extLst>
            </p:cNvPr>
            <p:cNvSpPr/>
            <p:nvPr/>
          </p:nvSpPr>
          <p:spPr>
            <a:xfrm>
              <a:off x="5536962" y="3740728"/>
              <a:ext cx="10876" cy="2417"/>
            </a:xfrm>
            <a:custGeom>
              <a:avLst/>
              <a:gdLst/>
              <a:ahLst/>
              <a:cxnLst/>
              <a:rect l="l" t="t" r="r" b="b"/>
              <a:pathLst>
                <a:path w="423" h="94" extrusionOk="0">
                  <a:moveTo>
                    <a:pt x="389" y="0"/>
                  </a:moveTo>
                  <a:cubicBezTo>
                    <a:pt x="388" y="0"/>
                    <a:pt x="386" y="1"/>
                    <a:pt x="385" y="1"/>
                  </a:cubicBezTo>
                  <a:cubicBezTo>
                    <a:pt x="263" y="6"/>
                    <a:pt x="146" y="20"/>
                    <a:pt x="29" y="40"/>
                  </a:cubicBezTo>
                  <a:cubicBezTo>
                    <a:pt x="1" y="44"/>
                    <a:pt x="4" y="94"/>
                    <a:pt x="30" y="94"/>
                  </a:cubicBezTo>
                  <a:cubicBezTo>
                    <a:pt x="31" y="94"/>
                    <a:pt x="32" y="94"/>
                    <a:pt x="34" y="93"/>
                  </a:cubicBezTo>
                  <a:cubicBezTo>
                    <a:pt x="156" y="84"/>
                    <a:pt x="273" y="69"/>
                    <a:pt x="390" y="50"/>
                  </a:cubicBezTo>
                  <a:cubicBezTo>
                    <a:pt x="422" y="40"/>
                    <a:pt x="415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937;p58">
              <a:extLst>
                <a:ext uri="{FF2B5EF4-FFF2-40B4-BE49-F238E27FC236}">
                  <a16:creationId xmlns:a16="http://schemas.microsoft.com/office/drawing/2014/main" id="{850CD1AF-A300-49F8-AC9C-35F61C1EB442}"/>
                </a:ext>
              </a:extLst>
            </p:cNvPr>
            <p:cNvSpPr/>
            <p:nvPr/>
          </p:nvSpPr>
          <p:spPr>
            <a:xfrm>
              <a:off x="5535933" y="3690100"/>
              <a:ext cx="7302" cy="1723"/>
            </a:xfrm>
            <a:custGeom>
              <a:avLst/>
              <a:gdLst/>
              <a:ahLst/>
              <a:cxnLst/>
              <a:rect l="l" t="t" r="r" b="b"/>
              <a:pathLst>
                <a:path w="284" h="67" extrusionOk="0">
                  <a:moveTo>
                    <a:pt x="147" y="0"/>
                  </a:moveTo>
                  <a:cubicBezTo>
                    <a:pt x="112" y="0"/>
                    <a:pt x="76" y="2"/>
                    <a:pt x="40" y="4"/>
                  </a:cubicBezTo>
                  <a:cubicBezTo>
                    <a:pt x="1" y="4"/>
                    <a:pt x="1" y="63"/>
                    <a:pt x="40" y="63"/>
                  </a:cubicBezTo>
                  <a:cubicBezTo>
                    <a:pt x="76" y="65"/>
                    <a:pt x="112" y="66"/>
                    <a:pt x="147" y="66"/>
                  </a:cubicBezTo>
                  <a:cubicBezTo>
                    <a:pt x="182" y="66"/>
                    <a:pt x="218" y="65"/>
                    <a:pt x="254" y="63"/>
                  </a:cubicBezTo>
                  <a:cubicBezTo>
                    <a:pt x="283" y="58"/>
                    <a:pt x="283" y="9"/>
                    <a:pt x="254" y="4"/>
                  </a:cubicBezTo>
                  <a:cubicBezTo>
                    <a:pt x="218" y="2"/>
                    <a:pt x="182" y="0"/>
                    <a:pt x="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938;p58">
              <a:extLst>
                <a:ext uri="{FF2B5EF4-FFF2-40B4-BE49-F238E27FC236}">
                  <a16:creationId xmlns:a16="http://schemas.microsoft.com/office/drawing/2014/main" id="{DBF6587F-3091-4998-A466-C872FD0D5ECE}"/>
                </a:ext>
              </a:extLst>
            </p:cNvPr>
            <p:cNvSpPr/>
            <p:nvPr/>
          </p:nvSpPr>
          <p:spPr>
            <a:xfrm>
              <a:off x="5523643" y="3807940"/>
              <a:ext cx="15916" cy="1954"/>
            </a:xfrm>
            <a:custGeom>
              <a:avLst/>
              <a:gdLst/>
              <a:ahLst/>
              <a:cxnLst/>
              <a:rect l="l" t="t" r="r" b="b"/>
              <a:pathLst>
                <a:path w="619" h="76" extrusionOk="0">
                  <a:moveTo>
                    <a:pt x="590" y="1"/>
                  </a:moveTo>
                  <a:cubicBezTo>
                    <a:pt x="589" y="1"/>
                    <a:pt x="587" y="1"/>
                    <a:pt x="586" y="1"/>
                  </a:cubicBezTo>
                  <a:cubicBezTo>
                    <a:pt x="467" y="20"/>
                    <a:pt x="346" y="29"/>
                    <a:pt x="226" y="29"/>
                  </a:cubicBezTo>
                  <a:cubicBezTo>
                    <a:pt x="159" y="29"/>
                    <a:pt x="91" y="26"/>
                    <a:pt x="25" y="21"/>
                  </a:cubicBezTo>
                  <a:cubicBezTo>
                    <a:pt x="1" y="21"/>
                    <a:pt x="1" y="65"/>
                    <a:pt x="25" y="65"/>
                  </a:cubicBezTo>
                  <a:cubicBezTo>
                    <a:pt x="96" y="72"/>
                    <a:pt x="167" y="76"/>
                    <a:pt x="237" y="76"/>
                  </a:cubicBezTo>
                  <a:cubicBezTo>
                    <a:pt x="357" y="76"/>
                    <a:pt x="476" y="65"/>
                    <a:pt x="596" y="40"/>
                  </a:cubicBezTo>
                  <a:cubicBezTo>
                    <a:pt x="619" y="36"/>
                    <a:pt x="611" y="1"/>
                    <a:pt x="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939;p58">
              <a:extLst>
                <a:ext uri="{FF2B5EF4-FFF2-40B4-BE49-F238E27FC236}">
                  <a16:creationId xmlns:a16="http://schemas.microsoft.com/office/drawing/2014/main" id="{4C5A802D-11E2-4393-B2A7-680ABFC9172B}"/>
                </a:ext>
              </a:extLst>
            </p:cNvPr>
            <p:cNvSpPr/>
            <p:nvPr/>
          </p:nvSpPr>
          <p:spPr>
            <a:xfrm>
              <a:off x="5520763" y="3789401"/>
              <a:ext cx="13679" cy="2417"/>
            </a:xfrm>
            <a:custGeom>
              <a:avLst/>
              <a:gdLst/>
              <a:ahLst/>
              <a:cxnLst/>
              <a:rect l="l" t="t" r="r" b="b"/>
              <a:pathLst>
                <a:path w="532" h="94" extrusionOk="0">
                  <a:moveTo>
                    <a:pt x="488" y="0"/>
                  </a:moveTo>
                  <a:cubicBezTo>
                    <a:pt x="337" y="5"/>
                    <a:pt x="186" y="25"/>
                    <a:pt x="34" y="44"/>
                  </a:cubicBezTo>
                  <a:cubicBezTo>
                    <a:pt x="7" y="49"/>
                    <a:pt x="1" y="93"/>
                    <a:pt x="30" y="93"/>
                  </a:cubicBezTo>
                  <a:cubicBezTo>
                    <a:pt x="31" y="93"/>
                    <a:pt x="33" y="93"/>
                    <a:pt x="34" y="93"/>
                  </a:cubicBezTo>
                  <a:cubicBezTo>
                    <a:pt x="186" y="88"/>
                    <a:pt x="342" y="78"/>
                    <a:pt x="498" y="59"/>
                  </a:cubicBezTo>
                  <a:cubicBezTo>
                    <a:pt x="532" y="54"/>
                    <a:pt x="522" y="0"/>
                    <a:pt x="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940;p58">
              <a:extLst>
                <a:ext uri="{FF2B5EF4-FFF2-40B4-BE49-F238E27FC236}">
                  <a16:creationId xmlns:a16="http://schemas.microsoft.com/office/drawing/2014/main" id="{38F7076C-C07C-4DC4-9F6B-295AB0963D23}"/>
                </a:ext>
              </a:extLst>
            </p:cNvPr>
            <p:cNvSpPr/>
            <p:nvPr/>
          </p:nvSpPr>
          <p:spPr>
            <a:xfrm>
              <a:off x="5604277" y="3687297"/>
              <a:ext cx="18822" cy="3805"/>
            </a:xfrm>
            <a:custGeom>
              <a:avLst/>
              <a:gdLst/>
              <a:ahLst/>
              <a:cxnLst/>
              <a:rect l="l" t="t" r="r" b="b"/>
              <a:pathLst>
                <a:path w="732" h="148" extrusionOk="0">
                  <a:moveTo>
                    <a:pt x="683" y="1"/>
                  </a:moveTo>
                  <a:cubicBezTo>
                    <a:pt x="682" y="1"/>
                    <a:pt x="680" y="1"/>
                    <a:pt x="679" y="1"/>
                  </a:cubicBezTo>
                  <a:cubicBezTo>
                    <a:pt x="464" y="16"/>
                    <a:pt x="255" y="45"/>
                    <a:pt x="40" y="74"/>
                  </a:cubicBezTo>
                  <a:cubicBezTo>
                    <a:pt x="1" y="84"/>
                    <a:pt x="11" y="147"/>
                    <a:pt x="50" y="147"/>
                  </a:cubicBezTo>
                  <a:cubicBezTo>
                    <a:pt x="264" y="128"/>
                    <a:pt x="474" y="113"/>
                    <a:pt x="689" y="79"/>
                  </a:cubicBezTo>
                  <a:cubicBezTo>
                    <a:pt x="731" y="69"/>
                    <a:pt x="723" y="1"/>
                    <a:pt x="6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941;p58">
              <a:extLst>
                <a:ext uri="{FF2B5EF4-FFF2-40B4-BE49-F238E27FC236}">
                  <a16:creationId xmlns:a16="http://schemas.microsoft.com/office/drawing/2014/main" id="{54EEF96B-8BB3-4F11-B16B-17A5E357223C}"/>
                </a:ext>
              </a:extLst>
            </p:cNvPr>
            <p:cNvSpPr/>
            <p:nvPr/>
          </p:nvSpPr>
          <p:spPr>
            <a:xfrm>
              <a:off x="5607928" y="3679558"/>
              <a:ext cx="21341" cy="2751"/>
            </a:xfrm>
            <a:custGeom>
              <a:avLst/>
              <a:gdLst/>
              <a:ahLst/>
              <a:cxnLst/>
              <a:rect l="l" t="t" r="r" b="b"/>
              <a:pathLst>
                <a:path w="830" h="107" extrusionOk="0">
                  <a:moveTo>
                    <a:pt x="604" y="1"/>
                  </a:moveTo>
                  <a:cubicBezTo>
                    <a:pt x="414" y="1"/>
                    <a:pt x="224" y="13"/>
                    <a:pt x="39" y="38"/>
                  </a:cubicBezTo>
                  <a:cubicBezTo>
                    <a:pt x="0" y="43"/>
                    <a:pt x="15" y="102"/>
                    <a:pt x="44" y="102"/>
                  </a:cubicBezTo>
                  <a:cubicBezTo>
                    <a:pt x="120" y="105"/>
                    <a:pt x="194" y="106"/>
                    <a:pt x="269" y="106"/>
                  </a:cubicBezTo>
                  <a:cubicBezTo>
                    <a:pt x="441" y="106"/>
                    <a:pt x="612" y="98"/>
                    <a:pt x="786" y="78"/>
                  </a:cubicBezTo>
                  <a:cubicBezTo>
                    <a:pt x="830" y="73"/>
                    <a:pt x="830" y="9"/>
                    <a:pt x="786" y="4"/>
                  </a:cubicBezTo>
                  <a:cubicBezTo>
                    <a:pt x="725" y="2"/>
                    <a:pt x="665" y="1"/>
                    <a:pt x="6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2990;p59">
            <a:extLst>
              <a:ext uri="{FF2B5EF4-FFF2-40B4-BE49-F238E27FC236}">
                <a16:creationId xmlns:a16="http://schemas.microsoft.com/office/drawing/2014/main" id="{A9DF5663-34C1-48EB-886C-824466CAAC71}"/>
              </a:ext>
            </a:extLst>
          </p:cNvPr>
          <p:cNvGrpSpPr/>
          <p:nvPr/>
        </p:nvGrpSpPr>
        <p:grpSpPr>
          <a:xfrm rot="-2434560">
            <a:off x="2799274" y="877997"/>
            <a:ext cx="636407" cy="476946"/>
            <a:chOff x="4304400" y="3075800"/>
            <a:chExt cx="576850" cy="50277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99" name="Google Shape;2991;p59">
              <a:extLst>
                <a:ext uri="{FF2B5EF4-FFF2-40B4-BE49-F238E27FC236}">
                  <a16:creationId xmlns:a16="http://schemas.microsoft.com/office/drawing/2014/main" id="{1EFA28CD-5E86-4994-9144-1FE875134D7F}"/>
                </a:ext>
              </a:extLst>
            </p:cNvPr>
            <p:cNvSpPr/>
            <p:nvPr/>
          </p:nvSpPr>
          <p:spPr>
            <a:xfrm>
              <a:off x="4304400" y="3075800"/>
              <a:ext cx="576850" cy="502775"/>
            </a:xfrm>
            <a:custGeom>
              <a:avLst/>
              <a:gdLst/>
              <a:ahLst/>
              <a:cxnLst/>
              <a:rect l="l" t="t" r="r" b="b"/>
              <a:pathLst>
                <a:path w="23074" h="20111" extrusionOk="0">
                  <a:moveTo>
                    <a:pt x="6116" y="15624"/>
                  </a:moveTo>
                  <a:cubicBezTo>
                    <a:pt x="6442" y="15395"/>
                    <a:pt x="6747" y="15138"/>
                    <a:pt x="7062" y="14896"/>
                  </a:cubicBezTo>
                  <a:cubicBezTo>
                    <a:pt x="7492" y="14574"/>
                    <a:pt x="7925" y="14258"/>
                    <a:pt x="8355" y="13936"/>
                  </a:cubicBezTo>
                  <a:cubicBezTo>
                    <a:pt x="8909" y="13520"/>
                    <a:pt x="9512" y="13157"/>
                    <a:pt x="9904" y="12575"/>
                  </a:cubicBezTo>
                  <a:cubicBezTo>
                    <a:pt x="9928" y="12540"/>
                    <a:pt x="9994" y="12536"/>
                    <a:pt x="10039" y="12519"/>
                  </a:cubicBezTo>
                  <a:cubicBezTo>
                    <a:pt x="10122" y="12734"/>
                    <a:pt x="10195" y="12942"/>
                    <a:pt x="10288" y="13139"/>
                  </a:cubicBezTo>
                  <a:cubicBezTo>
                    <a:pt x="10562" y="13707"/>
                    <a:pt x="10839" y="14273"/>
                    <a:pt x="11123" y="14837"/>
                  </a:cubicBezTo>
                  <a:cubicBezTo>
                    <a:pt x="11189" y="14972"/>
                    <a:pt x="11265" y="15108"/>
                    <a:pt x="11355" y="15232"/>
                  </a:cubicBezTo>
                  <a:cubicBezTo>
                    <a:pt x="11525" y="15474"/>
                    <a:pt x="11771" y="15495"/>
                    <a:pt x="11969" y="15277"/>
                  </a:cubicBezTo>
                  <a:cubicBezTo>
                    <a:pt x="12138" y="15083"/>
                    <a:pt x="12274" y="14865"/>
                    <a:pt x="12426" y="14657"/>
                  </a:cubicBezTo>
                  <a:cubicBezTo>
                    <a:pt x="12537" y="14505"/>
                    <a:pt x="12627" y="14335"/>
                    <a:pt x="12759" y="14203"/>
                  </a:cubicBezTo>
                  <a:cubicBezTo>
                    <a:pt x="13233" y="13728"/>
                    <a:pt x="13701" y="13246"/>
                    <a:pt x="14207" y="12800"/>
                  </a:cubicBezTo>
                  <a:cubicBezTo>
                    <a:pt x="14959" y="12131"/>
                    <a:pt x="15655" y="11420"/>
                    <a:pt x="16220" y="10596"/>
                  </a:cubicBezTo>
                  <a:cubicBezTo>
                    <a:pt x="16462" y="10243"/>
                    <a:pt x="16747" y="9924"/>
                    <a:pt x="17093" y="9653"/>
                  </a:cubicBezTo>
                  <a:cubicBezTo>
                    <a:pt x="17242" y="9536"/>
                    <a:pt x="17377" y="9401"/>
                    <a:pt x="17508" y="9266"/>
                  </a:cubicBezTo>
                  <a:cubicBezTo>
                    <a:pt x="17928" y="8833"/>
                    <a:pt x="18344" y="8399"/>
                    <a:pt x="18760" y="7963"/>
                  </a:cubicBezTo>
                  <a:cubicBezTo>
                    <a:pt x="18843" y="7876"/>
                    <a:pt x="18915" y="7779"/>
                    <a:pt x="18995" y="7689"/>
                  </a:cubicBezTo>
                  <a:cubicBezTo>
                    <a:pt x="19536" y="7069"/>
                    <a:pt x="20076" y="6445"/>
                    <a:pt x="20620" y="5825"/>
                  </a:cubicBezTo>
                  <a:cubicBezTo>
                    <a:pt x="20652" y="5787"/>
                    <a:pt x="20697" y="5756"/>
                    <a:pt x="20731" y="5718"/>
                  </a:cubicBezTo>
                  <a:cubicBezTo>
                    <a:pt x="21431" y="4938"/>
                    <a:pt x="22134" y="4158"/>
                    <a:pt x="22835" y="3379"/>
                  </a:cubicBezTo>
                  <a:cubicBezTo>
                    <a:pt x="23017" y="3175"/>
                    <a:pt x="23073" y="2932"/>
                    <a:pt x="23063" y="2672"/>
                  </a:cubicBezTo>
                  <a:cubicBezTo>
                    <a:pt x="23056" y="2513"/>
                    <a:pt x="23004" y="2364"/>
                    <a:pt x="22876" y="2263"/>
                  </a:cubicBezTo>
                  <a:cubicBezTo>
                    <a:pt x="22619" y="2062"/>
                    <a:pt x="22352" y="1872"/>
                    <a:pt x="22082" y="1681"/>
                  </a:cubicBezTo>
                  <a:cubicBezTo>
                    <a:pt x="21573" y="1321"/>
                    <a:pt x="21116" y="909"/>
                    <a:pt x="20693" y="503"/>
                  </a:cubicBezTo>
                  <a:cubicBezTo>
                    <a:pt x="20717" y="344"/>
                    <a:pt x="20731" y="229"/>
                    <a:pt x="20745" y="136"/>
                  </a:cubicBezTo>
                  <a:cubicBezTo>
                    <a:pt x="20575" y="1"/>
                    <a:pt x="20419" y="60"/>
                    <a:pt x="20270" y="101"/>
                  </a:cubicBezTo>
                  <a:cubicBezTo>
                    <a:pt x="19764" y="240"/>
                    <a:pt x="19262" y="392"/>
                    <a:pt x="18756" y="534"/>
                  </a:cubicBezTo>
                  <a:cubicBezTo>
                    <a:pt x="18514" y="603"/>
                    <a:pt x="18303" y="711"/>
                    <a:pt x="18143" y="905"/>
                  </a:cubicBezTo>
                  <a:cubicBezTo>
                    <a:pt x="17671" y="1483"/>
                    <a:pt x="17079" y="1937"/>
                    <a:pt x="16531" y="2436"/>
                  </a:cubicBezTo>
                  <a:cubicBezTo>
                    <a:pt x="16261" y="2679"/>
                    <a:pt x="16008" y="2938"/>
                    <a:pt x="15766" y="3205"/>
                  </a:cubicBezTo>
                  <a:cubicBezTo>
                    <a:pt x="15253" y="3760"/>
                    <a:pt x="14751" y="4325"/>
                    <a:pt x="14241" y="4883"/>
                  </a:cubicBezTo>
                  <a:cubicBezTo>
                    <a:pt x="14161" y="4972"/>
                    <a:pt x="14062" y="5046"/>
                    <a:pt x="13971" y="5125"/>
                  </a:cubicBezTo>
                  <a:cubicBezTo>
                    <a:pt x="13677" y="5388"/>
                    <a:pt x="13361" y="5634"/>
                    <a:pt x="13085" y="5919"/>
                  </a:cubicBezTo>
                  <a:cubicBezTo>
                    <a:pt x="12509" y="6511"/>
                    <a:pt x="11830" y="6982"/>
                    <a:pt x="11196" y="7499"/>
                  </a:cubicBezTo>
                  <a:cubicBezTo>
                    <a:pt x="10704" y="7149"/>
                    <a:pt x="10489" y="6681"/>
                    <a:pt x="10365" y="6154"/>
                  </a:cubicBezTo>
                  <a:cubicBezTo>
                    <a:pt x="10403" y="6040"/>
                    <a:pt x="10597" y="5953"/>
                    <a:pt x="10468" y="5807"/>
                  </a:cubicBezTo>
                  <a:cubicBezTo>
                    <a:pt x="10365" y="5690"/>
                    <a:pt x="10208" y="5728"/>
                    <a:pt x="10070" y="5762"/>
                  </a:cubicBezTo>
                  <a:cubicBezTo>
                    <a:pt x="10021" y="5777"/>
                    <a:pt x="9966" y="5787"/>
                    <a:pt x="9920" y="5812"/>
                  </a:cubicBezTo>
                  <a:cubicBezTo>
                    <a:pt x="9346" y="6113"/>
                    <a:pt x="8711" y="6265"/>
                    <a:pt x="8088" y="6435"/>
                  </a:cubicBezTo>
                  <a:cubicBezTo>
                    <a:pt x="7710" y="6535"/>
                    <a:pt x="7363" y="6698"/>
                    <a:pt x="7024" y="6875"/>
                  </a:cubicBezTo>
                  <a:cubicBezTo>
                    <a:pt x="6692" y="7048"/>
                    <a:pt x="6428" y="7288"/>
                    <a:pt x="6287" y="7637"/>
                  </a:cubicBezTo>
                  <a:cubicBezTo>
                    <a:pt x="6193" y="7876"/>
                    <a:pt x="6092" y="8112"/>
                    <a:pt x="5967" y="8334"/>
                  </a:cubicBezTo>
                  <a:cubicBezTo>
                    <a:pt x="5559" y="9082"/>
                    <a:pt x="5219" y="9861"/>
                    <a:pt x="4945" y="10665"/>
                  </a:cubicBezTo>
                  <a:cubicBezTo>
                    <a:pt x="4627" y="11604"/>
                    <a:pt x="4169" y="12481"/>
                    <a:pt x="3626" y="13312"/>
                  </a:cubicBezTo>
                  <a:cubicBezTo>
                    <a:pt x="3102" y="14113"/>
                    <a:pt x="2607" y="14930"/>
                    <a:pt x="2191" y="15790"/>
                  </a:cubicBezTo>
                  <a:cubicBezTo>
                    <a:pt x="1817" y="16573"/>
                    <a:pt x="1432" y="17353"/>
                    <a:pt x="1075" y="18143"/>
                  </a:cubicBezTo>
                  <a:cubicBezTo>
                    <a:pt x="864" y="18610"/>
                    <a:pt x="639" y="19061"/>
                    <a:pt x="271" y="19438"/>
                  </a:cubicBezTo>
                  <a:cubicBezTo>
                    <a:pt x="175" y="19536"/>
                    <a:pt x="91" y="19649"/>
                    <a:pt x="32" y="19771"/>
                  </a:cubicBezTo>
                  <a:cubicBezTo>
                    <a:pt x="1" y="19833"/>
                    <a:pt x="8" y="19948"/>
                    <a:pt x="50" y="20003"/>
                  </a:cubicBezTo>
                  <a:cubicBezTo>
                    <a:pt x="91" y="20059"/>
                    <a:pt x="209" y="20110"/>
                    <a:pt x="271" y="20094"/>
                  </a:cubicBezTo>
                  <a:cubicBezTo>
                    <a:pt x="507" y="20027"/>
                    <a:pt x="784" y="19990"/>
                    <a:pt x="947" y="19840"/>
                  </a:cubicBezTo>
                  <a:cubicBezTo>
                    <a:pt x="1182" y="19622"/>
                    <a:pt x="1464" y="19494"/>
                    <a:pt x="1726" y="19331"/>
                  </a:cubicBezTo>
                  <a:cubicBezTo>
                    <a:pt x="1972" y="19171"/>
                    <a:pt x="2236" y="19022"/>
                    <a:pt x="2457" y="18832"/>
                  </a:cubicBezTo>
                  <a:cubicBezTo>
                    <a:pt x="2991" y="18371"/>
                    <a:pt x="3525" y="17903"/>
                    <a:pt x="4031" y="17408"/>
                  </a:cubicBezTo>
                  <a:cubicBezTo>
                    <a:pt x="4682" y="16767"/>
                    <a:pt x="5361" y="16157"/>
                    <a:pt x="6116" y="15624"/>
                  </a:cubicBezTo>
                  <a:close/>
                  <a:moveTo>
                    <a:pt x="11851" y="7550"/>
                  </a:moveTo>
                  <a:cubicBezTo>
                    <a:pt x="12519" y="7051"/>
                    <a:pt x="13150" y="6518"/>
                    <a:pt x="13718" y="5915"/>
                  </a:cubicBezTo>
                  <a:cubicBezTo>
                    <a:pt x="13763" y="5863"/>
                    <a:pt x="13819" y="5822"/>
                    <a:pt x="13875" y="5780"/>
                  </a:cubicBezTo>
                  <a:cubicBezTo>
                    <a:pt x="14366" y="5417"/>
                    <a:pt x="14754" y="4963"/>
                    <a:pt x="15163" y="4518"/>
                  </a:cubicBezTo>
                  <a:cubicBezTo>
                    <a:pt x="15953" y="3663"/>
                    <a:pt x="16715" y="2776"/>
                    <a:pt x="17641" y="2041"/>
                  </a:cubicBezTo>
                  <a:cubicBezTo>
                    <a:pt x="17897" y="1841"/>
                    <a:pt x="18125" y="1598"/>
                    <a:pt x="18333" y="1349"/>
                  </a:cubicBezTo>
                  <a:cubicBezTo>
                    <a:pt x="18555" y="1085"/>
                    <a:pt x="18818" y="919"/>
                    <a:pt x="19165" y="867"/>
                  </a:cubicBezTo>
                  <a:cubicBezTo>
                    <a:pt x="19317" y="843"/>
                    <a:pt x="19470" y="808"/>
                    <a:pt x="19622" y="781"/>
                  </a:cubicBezTo>
                  <a:cubicBezTo>
                    <a:pt x="19681" y="957"/>
                    <a:pt x="19542" y="1009"/>
                    <a:pt x="19473" y="1088"/>
                  </a:cubicBezTo>
                  <a:cubicBezTo>
                    <a:pt x="18479" y="2232"/>
                    <a:pt x="17332" y="3230"/>
                    <a:pt x="16240" y="4280"/>
                  </a:cubicBezTo>
                  <a:cubicBezTo>
                    <a:pt x="15943" y="4564"/>
                    <a:pt x="15637" y="4848"/>
                    <a:pt x="15357" y="5150"/>
                  </a:cubicBezTo>
                  <a:cubicBezTo>
                    <a:pt x="15138" y="5388"/>
                    <a:pt x="14948" y="5655"/>
                    <a:pt x="14751" y="5911"/>
                  </a:cubicBezTo>
                  <a:cubicBezTo>
                    <a:pt x="14674" y="6005"/>
                    <a:pt x="14626" y="6119"/>
                    <a:pt x="14540" y="6202"/>
                  </a:cubicBezTo>
                  <a:cubicBezTo>
                    <a:pt x="14062" y="6671"/>
                    <a:pt x="13583" y="7142"/>
                    <a:pt x="13080" y="7585"/>
                  </a:cubicBezTo>
                  <a:cubicBezTo>
                    <a:pt x="12744" y="7880"/>
                    <a:pt x="12367" y="8129"/>
                    <a:pt x="11972" y="8427"/>
                  </a:cubicBezTo>
                  <a:cubicBezTo>
                    <a:pt x="11781" y="8265"/>
                    <a:pt x="11629" y="8129"/>
                    <a:pt x="11476" y="7994"/>
                  </a:cubicBezTo>
                  <a:cubicBezTo>
                    <a:pt x="11553" y="7782"/>
                    <a:pt x="11702" y="7662"/>
                    <a:pt x="11851" y="7550"/>
                  </a:cubicBezTo>
                  <a:close/>
                  <a:moveTo>
                    <a:pt x="3816" y="13860"/>
                  </a:moveTo>
                  <a:cubicBezTo>
                    <a:pt x="4488" y="12862"/>
                    <a:pt x="5035" y="11812"/>
                    <a:pt x="5420" y="10679"/>
                  </a:cubicBezTo>
                  <a:cubicBezTo>
                    <a:pt x="5666" y="9959"/>
                    <a:pt x="5978" y="9262"/>
                    <a:pt x="6338" y="8583"/>
                  </a:cubicBezTo>
                  <a:cubicBezTo>
                    <a:pt x="6435" y="8403"/>
                    <a:pt x="6522" y="8219"/>
                    <a:pt x="6591" y="8025"/>
                  </a:cubicBezTo>
                  <a:cubicBezTo>
                    <a:pt x="6747" y="7582"/>
                    <a:pt x="7048" y="7273"/>
                    <a:pt x="7496" y="7096"/>
                  </a:cubicBezTo>
                  <a:cubicBezTo>
                    <a:pt x="7769" y="6989"/>
                    <a:pt x="8046" y="6875"/>
                    <a:pt x="8327" y="6789"/>
                  </a:cubicBezTo>
                  <a:cubicBezTo>
                    <a:pt x="8673" y="6677"/>
                    <a:pt x="9027" y="6594"/>
                    <a:pt x="9450" y="6477"/>
                  </a:cubicBezTo>
                  <a:cubicBezTo>
                    <a:pt x="9394" y="6608"/>
                    <a:pt x="9373" y="6681"/>
                    <a:pt x="9332" y="6743"/>
                  </a:cubicBezTo>
                  <a:cubicBezTo>
                    <a:pt x="9031" y="7200"/>
                    <a:pt x="8740" y="7662"/>
                    <a:pt x="8417" y="8105"/>
                  </a:cubicBezTo>
                  <a:cubicBezTo>
                    <a:pt x="8137" y="8493"/>
                    <a:pt x="7832" y="8863"/>
                    <a:pt x="7520" y="9231"/>
                  </a:cubicBezTo>
                  <a:cubicBezTo>
                    <a:pt x="7197" y="9612"/>
                    <a:pt x="6914" y="10011"/>
                    <a:pt x="6706" y="10464"/>
                  </a:cubicBezTo>
                  <a:cubicBezTo>
                    <a:pt x="6477" y="10963"/>
                    <a:pt x="6144" y="11400"/>
                    <a:pt x="5711" y="11757"/>
                  </a:cubicBezTo>
                  <a:cubicBezTo>
                    <a:pt x="5441" y="11978"/>
                    <a:pt x="5212" y="12239"/>
                    <a:pt x="5063" y="12550"/>
                  </a:cubicBezTo>
                  <a:cubicBezTo>
                    <a:pt x="4862" y="12966"/>
                    <a:pt x="4595" y="13337"/>
                    <a:pt x="4294" y="13694"/>
                  </a:cubicBezTo>
                  <a:cubicBezTo>
                    <a:pt x="4048" y="13982"/>
                    <a:pt x="3823" y="14279"/>
                    <a:pt x="3584" y="14574"/>
                  </a:cubicBezTo>
                  <a:cubicBezTo>
                    <a:pt x="3508" y="14663"/>
                    <a:pt x="3424" y="14747"/>
                    <a:pt x="3345" y="14834"/>
                  </a:cubicBezTo>
                  <a:cubicBezTo>
                    <a:pt x="3317" y="14813"/>
                    <a:pt x="3289" y="14792"/>
                    <a:pt x="3261" y="14772"/>
                  </a:cubicBezTo>
                  <a:cubicBezTo>
                    <a:pt x="3445" y="14466"/>
                    <a:pt x="3618" y="14155"/>
                    <a:pt x="3816" y="13860"/>
                  </a:cubicBezTo>
                  <a:close/>
                  <a:moveTo>
                    <a:pt x="3701" y="16777"/>
                  </a:moveTo>
                  <a:cubicBezTo>
                    <a:pt x="3691" y="16576"/>
                    <a:pt x="3695" y="16372"/>
                    <a:pt x="3670" y="16171"/>
                  </a:cubicBezTo>
                  <a:cubicBezTo>
                    <a:pt x="3663" y="16105"/>
                    <a:pt x="3584" y="16046"/>
                    <a:pt x="3532" y="15973"/>
                  </a:cubicBezTo>
                  <a:cubicBezTo>
                    <a:pt x="3272" y="16174"/>
                    <a:pt x="3369" y="16431"/>
                    <a:pt x="3348" y="16653"/>
                  </a:cubicBezTo>
                  <a:cubicBezTo>
                    <a:pt x="3327" y="16875"/>
                    <a:pt x="3348" y="17092"/>
                    <a:pt x="3511" y="17259"/>
                  </a:cubicBezTo>
                  <a:cubicBezTo>
                    <a:pt x="2950" y="17959"/>
                    <a:pt x="1872" y="18821"/>
                    <a:pt x="1380" y="18967"/>
                  </a:cubicBezTo>
                  <a:cubicBezTo>
                    <a:pt x="1380" y="18915"/>
                    <a:pt x="1373" y="18863"/>
                    <a:pt x="1390" y="18821"/>
                  </a:cubicBezTo>
                  <a:cubicBezTo>
                    <a:pt x="1488" y="18530"/>
                    <a:pt x="1560" y="18229"/>
                    <a:pt x="1696" y="17959"/>
                  </a:cubicBezTo>
                  <a:cubicBezTo>
                    <a:pt x="1969" y="17412"/>
                    <a:pt x="2278" y="16881"/>
                    <a:pt x="2676" y="16400"/>
                  </a:cubicBezTo>
                  <a:cubicBezTo>
                    <a:pt x="3410" y="15516"/>
                    <a:pt x="4134" y="14622"/>
                    <a:pt x="4845" y="13721"/>
                  </a:cubicBezTo>
                  <a:cubicBezTo>
                    <a:pt x="5060" y="13451"/>
                    <a:pt x="5236" y="13157"/>
                    <a:pt x="5399" y="12862"/>
                  </a:cubicBezTo>
                  <a:cubicBezTo>
                    <a:pt x="5569" y="12557"/>
                    <a:pt x="5756" y="12277"/>
                    <a:pt x="6030" y="12055"/>
                  </a:cubicBezTo>
                  <a:cubicBezTo>
                    <a:pt x="6519" y="11653"/>
                    <a:pt x="6879" y="11154"/>
                    <a:pt x="7135" y="10589"/>
                  </a:cubicBezTo>
                  <a:cubicBezTo>
                    <a:pt x="7309" y="10215"/>
                    <a:pt x="7537" y="9879"/>
                    <a:pt x="7807" y="9564"/>
                  </a:cubicBezTo>
                  <a:cubicBezTo>
                    <a:pt x="8337" y="8954"/>
                    <a:pt x="8829" y="8316"/>
                    <a:pt x="9245" y="7627"/>
                  </a:cubicBezTo>
                  <a:cubicBezTo>
                    <a:pt x="9446" y="7291"/>
                    <a:pt x="9685" y="6976"/>
                    <a:pt x="9914" y="6653"/>
                  </a:cubicBezTo>
                  <a:cubicBezTo>
                    <a:pt x="9928" y="6629"/>
                    <a:pt x="9970" y="6622"/>
                    <a:pt x="10000" y="6608"/>
                  </a:cubicBezTo>
                  <a:cubicBezTo>
                    <a:pt x="10029" y="6622"/>
                    <a:pt x="10070" y="6636"/>
                    <a:pt x="10077" y="6656"/>
                  </a:cubicBezTo>
                  <a:cubicBezTo>
                    <a:pt x="10170" y="6989"/>
                    <a:pt x="10340" y="7277"/>
                    <a:pt x="10607" y="7516"/>
                  </a:cubicBezTo>
                  <a:cubicBezTo>
                    <a:pt x="10707" y="7606"/>
                    <a:pt x="10794" y="7720"/>
                    <a:pt x="10856" y="7841"/>
                  </a:cubicBezTo>
                  <a:cubicBezTo>
                    <a:pt x="11064" y="8226"/>
                    <a:pt x="11421" y="8482"/>
                    <a:pt x="11737" y="8774"/>
                  </a:cubicBezTo>
                  <a:cubicBezTo>
                    <a:pt x="11882" y="8912"/>
                    <a:pt x="12058" y="8922"/>
                    <a:pt x="12211" y="8780"/>
                  </a:cubicBezTo>
                  <a:cubicBezTo>
                    <a:pt x="12752" y="8271"/>
                    <a:pt x="13448" y="7939"/>
                    <a:pt x="13909" y="7346"/>
                  </a:cubicBezTo>
                  <a:cubicBezTo>
                    <a:pt x="13940" y="7304"/>
                    <a:pt x="13974" y="7263"/>
                    <a:pt x="14016" y="7235"/>
                  </a:cubicBezTo>
                  <a:cubicBezTo>
                    <a:pt x="14612" y="6795"/>
                    <a:pt x="15018" y="6202"/>
                    <a:pt x="15479" y="5649"/>
                  </a:cubicBezTo>
                  <a:cubicBezTo>
                    <a:pt x="15946" y="5084"/>
                    <a:pt x="16511" y="4588"/>
                    <a:pt x="17044" y="4075"/>
                  </a:cubicBezTo>
                  <a:cubicBezTo>
                    <a:pt x="17578" y="3559"/>
                    <a:pt x="18132" y="3063"/>
                    <a:pt x="18666" y="2551"/>
                  </a:cubicBezTo>
                  <a:cubicBezTo>
                    <a:pt x="18877" y="2346"/>
                    <a:pt x="19061" y="2121"/>
                    <a:pt x="19255" y="1899"/>
                  </a:cubicBezTo>
                  <a:cubicBezTo>
                    <a:pt x="19581" y="1529"/>
                    <a:pt x="19934" y="1179"/>
                    <a:pt x="20326" y="826"/>
                  </a:cubicBezTo>
                  <a:cubicBezTo>
                    <a:pt x="20790" y="1186"/>
                    <a:pt x="21199" y="1574"/>
                    <a:pt x="21587" y="1892"/>
                  </a:cubicBezTo>
                  <a:cubicBezTo>
                    <a:pt x="21635" y="2356"/>
                    <a:pt x="21674" y="2759"/>
                    <a:pt x="21725" y="3157"/>
                  </a:cubicBezTo>
                  <a:cubicBezTo>
                    <a:pt x="21736" y="3237"/>
                    <a:pt x="21791" y="3309"/>
                    <a:pt x="21837" y="3379"/>
                  </a:cubicBezTo>
                  <a:cubicBezTo>
                    <a:pt x="21850" y="3403"/>
                    <a:pt x="21902" y="3424"/>
                    <a:pt x="21926" y="3417"/>
                  </a:cubicBezTo>
                  <a:cubicBezTo>
                    <a:pt x="21971" y="3403"/>
                    <a:pt x="22034" y="3372"/>
                    <a:pt x="22040" y="3341"/>
                  </a:cubicBezTo>
                  <a:cubicBezTo>
                    <a:pt x="22065" y="3244"/>
                    <a:pt x="22079" y="3143"/>
                    <a:pt x="22072" y="3042"/>
                  </a:cubicBezTo>
                  <a:cubicBezTo>
                    <a:pt x="22061" y="2894"/>
                    <a:pt x="22037" y="2741"/>
                    <a:pt x="22006" y="2593"/>
                  </a:cubicBezTo>
                  <a:cubicBezTo>
                    <a:pt x="21975" y="2447"/>
                    <a:pt x="21923" y="2308"/>
                    <a:pt x="21861" y="2104"/>
                  </a:cubicBezTo>
                  <a:cubicBezTo>
                    <a:pt x="22203" y="2242"/>
                    <a:pt x="22384" y="2471"/>
                    <a:pt x="22553" y="2693"/>
                  </a:cubicBezTo>
                  <a:cubicBezTo>
                    <a:pt x="22654" y="2831"/>
                    <a:pt x="22578" y="2988"/>
                    <a:pt x="22474" y="3112"/>
                  </a:cubicBezTo>
                  <a:cubicBezTo>
                    <a:pt x="22252" y="3375"/>
                    <a:pt x="22027" y="3635"/>
                    <a:pt x="21802" y="3895"/>
                  </a:cubicBezTo>
                  <a:cubicBezTo>
                    <a:pt x="21656" y="4058"/>
                    <a:pt x="21500" y="4214"/>
                    <a:pt x="21306" y="4425"/>
                  </a:cubicBezTo>
                  <a:cubicBezTo>
                    <a:pt x="21271" y="4273"/>
                    <a:pt x="21237" y="4183"/>
                    <a:pt x="21234" y="4093"/>
                  </a:cubicBezTo>
                  <a:cubicBezTo>
                    <a:pt x="21209" y="3739"/>
                    <a:pt x="21209" y="3383"/>
                    <a:pt x="21167" y="3029"/>
                  </a:cubicBezTo>
                  <a:cubicBezTo>
                    <a:pt x="21137" y="2762"/>
                    <a:pt x="21060" y="2499"/>
                    <a:pt x="20984" y="2242"/>
                  </a:cubicBezTo>
                  <a:cubicBezTo>
                    <a:pt x="20953" y="2135"/>
                    <a:pt x="20880" y="2024"/>
                    <a:pt x="20689" y="2045"/>
                  </a:cubicBezTo>
                  <a:cubicBezTo>
                    <a:pt x="20682" y="2135"/>
                    <a:pt x="20655" y="2232"/>
                    <a:pt x="20676" y="2322"/>
                  </a:cubicBezTo>
                  <a:cubicBezTo>
                    <a:pt x="20801" y="2922"/>
                    <a:pt x="20849" y="3525"/>
                    <a:pt x="20845" y="4138"/>
                  </a:cubicBezTo>
                  <a:cubicBezTo>
                    <a:pt x="20842" y="4328"/>
                    <a:pt x="20870" y="4508"/>
                    <a:pt x="21116" y="4602"/>
                  </a:cubicBezTo>
                  <a:cubicBezTo>
                    <a:pt x="20967" y="4838"/>
                    <a:pt x="20814" y="5028"/>
                    <a:pt x="20572" y="5209"/>
                  </a:cubicBezTo>
                  <a:cubicBezTo>
                    <a:pt x="20485" y="4993"/>
                    <a:pt x="20513" y="4810"/>
                    <a:pt x="20502" y="4633"/>
                  </a:cubicBezTo>
                  <a:cubicBezTo>
                    <a:pt x="20478" y="4093"/>
                    <a:pt x="20460" y="3552"/>
                    <a:pt x="20426" y="3012"/>
                  </a:cubicBezTo>
                  <a:cubicBezTo>
                    <a:pt x="20412" y="2810"/>
                    <a:pt x="20367" y="2610"/>
                    <a:pt x="20319" y="2415"/>
                  </a:cubicBezTo>
                  <a:cubicBezTo>
                    <a:pt x="20298" y="2340"/>
                    <a:pt x="20228" y="2273"/>
                    <a:pt x="20174" y="2211"/>
                  </a:cubicBezTo>
                  <a:cubicBezTo>
                    <a:pt x="20128" y="2163"/>
                    <a:pt x="20014" y="2194"/>
                    <a:pt x="20003" y="2260"/>
                  </a:cubicBezTo>
                  <a:cubicBezTo>
                    <a:pt x="19986" y="2340"/>
                    <a:pt x="19972" y="2426"/>
                    <a:pt x="19982" y="2506"/>
                  </a:cubicBezTo>
                  <a:cubicBezTo>
                    <a:pt x="20083" y="3261"/>
                    <a:pt x="20121" y="4020"/>
                    <a:pt x="20115" y="4782"/>
                  </a:cubicBezTo>
                  <a:cubicBezTo>
                    <a:pt x="20115" y="5139"/>
                    <a:pt x="20121" y="5139"/>
                    <a:pt x="20347" y="5451"/>
                  </a:cubicBezTo>
                  <a:cubicBezTo>
                    <a:pt x="19969" y="5881"/>
                    <a:pt x="19584" y="6317"/>
                    <a:pt x="19196" y="6754"/>
                  </a:cubicBezTo>
                  <a:cubicBezTo>
                    <a:pt x="19117" y="6843"/>
                    <a:pt x="19013" y="6917"/>
                    <a:pt x="18947" y="7013"/>
                  </a:cubicBezTo>
                  <a:cubicBezTo>
                    <a:pt x="18437" y="7752"/>
                    <a:pt x="17700" y="8299"/>
                    <a:pt x="17145" y="8999"/>
                  </a:cubicBezTo>
                  <a:cubicBezTo>
                    <a:pt x="16989" y="9196"/>
                    <a:pt x="16788" y="9356"/>
                    <a:pt x="16542" y="9512"/>
                  </a:cubicBezTo>
                  <a:cubicBezTo>
                    <a:pt x="16445" y="9255"/>
                    <a:pt x="16469" y="9037"/>
                    <a:pt x="16452" y="8822"/>
                  </a:cubicBezTo>
                  <a:cubicBezTo>
                    <a:pt x="16435" y="8586"/>
                    <a:pt x="16435" y="8348"/>
                    <a:pt x="16421" y="8112"/>
                  </a:cubicBezTo>
                  <a:cubicBezTo>
                    <a:pt x="16407" y="7894"/>
                    <a:pt x="16393" y="7672"/>
                    <a:pt x="16358" y="7454"/>
                  </a:cubicBezTo>
                  <a:cubicBezTo>
                    <a:pt x="16328" y="7246"/>
                    <a:pt x="16373" y="7017"/>
                    <a:pt x="16234" y="6799"/>
                  </a:cubicBezTo>
                  <a:cubicBezTo>
                    <a:pt x="16189" y="6843"/>
                    <a:pt x="16133" y="6872"/>
                    <a:pt x="16130" y="6903"/>
                  </a:cubicBezTo>
                  <a:cubicBezTo>
                    <a:pt x="16106" y="7190"/>
                    <a:pt x="16074" y="7475"/>
                    <a:pt x="16074" y="7762"/>
                  </a:cubicBezTo>
                  <a:cubicBezTo>
                    <a:pt x="16074" y="8098"/>
                    <a:pt x="16091" y="8438"/>
                    <a:pt x="16120" y="8774"/>
                  </a:cubicBezTo>
                  <a:cubicBezTo>
                    <a:pt x="16141" y="9061"/>
                    <a:pt x="16171" y="9346"/>
                    <a:pt x="16224" y="9629"/>
                  </a:cubicBezTo>
                  <a:cubicBezTo>
                    <a:pt x="16254" y="9806"/>
                    <a:pt x="16203" y="9924"/>
                    <a:pt x="16016" y="10032"/>
                  </a:cubicBezTo>
                  <a:cubicBezTo>
                    <a:pt x="15981" y="9934"/>
                    <a:pt x="15933" y="9848"/>
                    <a:pt x="15925" y="9757"/>
                  </a:cubicBezTo>
                  <a:cubicBezTo>
                    <a:pt x="15877" y="9238"/>
                    <a:pt x="15839" y="8715"/>
                    <a:pt x="15790" y="8191"/>
                  </a:cubicBezTo>
                  <a:cubicBezTo>
                    <a:pt x="15759" y="7862"/>
                    <a:pt x="15658" y="7540"/>
                    <a:pt x="15554" y="7200"/>
                  </a:cubicBezTo>
                  <a:cubicBezTo>
                    <a:pt x="15533" y="7235"/>
                    <a:pt x="15499" y="7267"/>
                    <a:pt x="15496" y="7301"/>
                  </a:cubicBezTo>
                  <a:cubicBezTo>
                    <a:pt x="15489" y="7401"/>
                    <a:pt x="15492" y="7502"/>
                    <a:pt x="15499" y="7603"/>
                  </a:cubicBezTo>
                  <a:cubicBezTo>
                    <a:pt x="15554" y="8448"/>
                    <a:pt x="15613" y="9290"/>
                    <a:pt x="15672" y="10136"/>
                  </a:cubicBezTo>
                  <a:cubicBezTo>
                    <a:pt x="15707" y="10610"/>
                    <a:pt x="15690" y="10651"/>
                    <a:pt x="15250" y="11067"/>
                  </a:cubicBezTo>
                  <a:cubicBezTo>
                    <a:pt x="15114" y="10884"/>
                    <a:pt x="15173" y="10676"/>
                    <a:pt x="15149" y="10489"/>
                  </a:cubicBezTo>
                  <a:cubicBezTo>
                    <a:pt x="15125" y="10288"/>
                    <a:pt x="15114" y="10083"/>
                    <a:pt x="15097" y="9882"/>
                  </a:cubicBezTo>
                  <a:cubicBezTo>
                    <a:pt x="15084" y="9695"/>
                    <a:pt x="15069" y="9512"/>
                    <a:pt x="15052" y="9325"/>
                  </a:cubicBezTo>
                  <a:cubicBezTo>
                    <a:pt x="15031" y="9124"/>
                    <a:pt x="15010" y="8922"/>
                    <a:pt x="14993" y="8718"/>
                  </a:cubicBezTo>
                  <a:cubicBezTo>
                    <a:pt x="14972" y="8521"/>
                    <a:pt x="14959" y="8323"/>
                    <a:pt x="14931" y="8022"/>
                  </a:cubicBezTo>
                  <a:cubicBezTo>
                    <a:pt x="14813" y="8275"/>
                    <a:pt x="14844" y="8438"/>
                    <a:pt x="14841" y="8593"/>
                  </a:cubicBezTo>
                  <a:cubicBezTo>
                    <a:pt x="14837" y="8759"/>
                    <a:pt x="14841" y="8933"/>
                    <a:pt x="14855" y="9100"/>
                  </a:cubicBezTo>
                  <a:cubicBezTo>
                    <a:pt x="14910" y="9741"/>
                    <a:pt x="14959" y="10381"/>
                    <a:pt x="15035" y="11019"/>
                  </a:cubicBezTo>
                  <a:cubicBezTo>
                    <a:pt x="15076" y="11334"/>
                    <a:pt x="14945" y="11532"/>
                    <a:pt x="14671" y="11691"/>
                  </a:cubicBezTo>
                  <a:cubicBezTo>
                    <a:pt x="14553" y="11518"/>
                    <a:pt x="14567" y="11327"/>
                    <a:pt x="14543" y="11147"/>
                  </a:cubicBezTo>
                  <a:cubicBezTo>
                    <a:pt x="14463" y="10596"/>
                    <a:pt x="14401" y="10042"/>
                    <a:pt x="14318" y="9487"/>
                  </a:cubicBezTo>
                  <a:cubicBezTo>
                    <a:pt x="14283" y="9238"/>
                    <a:pt x="14224" y="8988"/>
                    <a:pt x="14166" y="8743"/>
                  </a:cubicBezTo>
                  <a:cubicBezTo>
                    <a:pt x="14145" y="8663"/>
                    <a:pt x="14107" y="8583"/>
                    <a:pt x="14065" y="8510"/>
                  </a:cubicBezTo>
                  <a:cubicBezTo>
                    <a:pt x="14051" y="8486"/>
                    <a:pt x="14009" y="8473"/>
                    <a:pt x="13982" y="8455"/>
                  </a:cubicBezTo>
                  <a:cubicBezTo>
                    <a:pt x="13968" y="8458"/>
                    <a:pt x="13950" y="8455"/>
                    <a:pt x="13944" y="8462"/>
                  </a:cubicBezTo>
                  <a:cubicBezTo>
                    <a:pt x="13929" y="8476"/>
                    <a:pt x="13916" y="8493"/>
                    <a:pt x="13919" y="8507"/>
                  </a:cubicBezTo>
                  <a:cubicBezTo>
                    <a:pt x="14099" y="9640"/>
                    <a:pt x="14283" y="10776"/>
                    <a:pt x="14470" y="11933"/>
                  </a:cubicBezTo>
                  <a:cubicBezTo>
                    <a:pt x="14387" y="12111"/>
                    <a:pt x="14220" y="12225"/>
                    <a:pt x="14009" y="12363"/>
                  </a:cubicBezTo>
                  <a:cubicBezTo>
                    <a:pt x="13978" y="12259"/>
                    <a:pt x="13944" y="12186"/>
                    <a:pt x="13940" y="12114"/>
                  </a:cubicBezTo>
                  <a:cubicBezTo>
                    <a:pt x="13923" y="11722"/>
                    <a:pt x="13923" y="11334"/>
                    <a:pt x="13895" y="10946"/>
                  </a:cubicBezTo>
                  <a:cubicBezTo>
                    <a:pt x="13870" y="10627"/>
                    <a:pt x="13819" y="10309"/>
                    <a:pt x="13771" y="9990"/>
                  </a:cubicBezTo>
                  <a:cubicBezTo>
                    <a:pt x="13760" y="9910"/>
                    <a:pt x="13732" y="9824"/>
                    <a:pt x="13683" y="9754"/>
                  </a:cubicBezTo>
                  <a:cubicBezTo>
                    <a:pt x="13652" y="9709"/>
                    <a:pt x="13566" y="9653"/>
                    <a:pt x="13524" y="9667"/>
                  </a:cubicBezTo>
                  <a:cubicBezTo>
                    <a:pt x="13472" y="9678"/>
                    <a:pt x="13413" y="9757"/>
                    <a:pt x="13403" y="9813"/>
                  </a:cubicBezTo>
                  <a:cubicBezTo>
                    <a:pt x="13386" y="9910"/>
                    <a:pt x="13392" y="10018"/>
                    <a:pt x="13406" y="10115"/>
                  </a:cubicBezTo>
                  <a:cubicBezTo>
                    <a:pt x="13521" y="10887"/>
                    <a:pt x="13517" y="11667"/>
                    <a:pt x="13545" y="12443"/>
                  </a:cubicBezTo>
                  <a:cubicBezTo>
                    <a:pt x="13559" y="12803"/>
                    <a:pt x="13365" y="12990"/>
                    <a:pt x="13074" y="13222"/>
                  </a:cubicBezTo>
                  <a:cubicBezTo>
                    <a:pt x="12914" y="12055"/>
                    <a:pt x="13039" y="10911"/>
                    <a:pt x="12675" y="9827"/>
                  </a:cubicBezTo>
                  <a:cubicBezTo>
                    <a:pt x="12669" y="9799"/>
                    <a:pt x="12623" y="9789"/>
                    <a:pt x="12565" y="9751"/>
                  </a:cubicBezTo>
                  <a:cubicBezTo>
                    <a:pt x="12523" y="9816"/>
                    <a:pt x="12453" y="9879"/>
                    <a:pt x="12450" y="9949"/>
                  </a:cubicBezTo>
                  <a:cubicBezTo>
                    <a:pt x="12436" y="10115"/>
                    <a:pt x="12450" y="10284"/>
                    <a:pt x="12457" y="10454"/>
                  </a:cubicBezTo>
                  <a:cubicBezTo>
                    <a:pt x="12516" y="11532"/>
                    <a:pt x="12578" y="12613"/>
                    <a:pt x="12634" y="13694"/>
                  </a:cubicBezTo>
                  <a:cubicBezTo>
                    <a:pt x="12640" y="13790"/>
                    <a:pt x="12655" y="13905"/>
                    <a:pt x="12478" y="13933"/>
                  </a:cubicBezTo>
                  <a:cubicBezTo>
                    <a:pt x="12457" y="13881"/>
                    <a:pt x="12415" y="13829"/>
                    <a:pt x="12412" y="13770"/>
                  </a:cubicBezTo>
                  <a:cubicBezTo>
                    <a:pt x="12381" y="13483"/>
                    <a:pt x="12357" y="13198"/>
                    <a:pt x="12339" y="12911"/>
                  </a:cubicBezTo>
                  <a:cubicBezTo>
                    <a:pt x="12280" y="12082"/>
                    <a:pt x="12221" y="11258"/>
                    <a:pt x="12162" y="10430"/>
                  </a:cubicBezTo>
                  <a:cubicBezTo>
                    <a:pt x="12159" y="10364"/>
                    <a:pt x="12152" y="10294"/>
                    <a:pt x="12142" y="10229"/>
                  </a:cubicBezTo>
                  <a:cubicBezTo>
                    <a:pt x="12111" y="10028"/>
                    <a:pt x="12020" y="9886"/>
                    <a:pt x="11941" y="9920"/>
                  </a:cubicBezTo>
                  <a:cubicBezTo>
                    <a:pt x="11781" y="9990"/>
                    <a:pt x="11791" y="10136"/>
                    <a:pt x="11788" y="10270"/>
                  </a:cubicBezTo>
                  <a:cubicBezTo>
                    <a:pt x="11788" y="10406"/>
                    <a:pt x="11791" y="10541"/>
                    <a:pt x="11802" y="10676"/>
                  </a:cubicBezTo>
                  <a:cubicBezTo>
                    <a:pt x="11851" y="11504"/>
                    <a:pt x="11900" y="12328"/>
                    <a:pt x="11948" y="13157"/>
                  </a:cubicBezTo>
                  <a:cubicBezTo>
                    <a:pt x="11962" y="13344"/>
                    <a:pt x="11969" y="13528"/>
                    <a:pt x="11986" y="13715"/>
                  </a:cubicBezTo>
                  <a:cubicBezTo>
                    <a:pt x="12017" y="14016"/>
                    <a:pt x="12017" y="14016"/>
                    <a:pt x="12277" y="14268"/>
                  </a:cubicBezTo>
                  <a:cubicBezTo>
                    <a:pt x="12058" y="14709"/>
                    <a:pt x="12058" y="14709"/>
                    <a:pt x="11712" y="14913"/>
                  </a:cubicBezTo>
                  <a:cubicBezTo>
                    <a:pt x="11657" y="14837"/>
                    <a:pt x="11598" y="14757"/>
                    <a:pt x="11525" y="14657"/>
                  </a:cubicBezTo>
                  <a:cubicBezTo>
                    <a:pt x="11705" y="14497"/>
                    <a:pt x="11750" y="14321"/>
                    <a:pt x="11716" y="14078"/>
                  </a:cubicBezTo>
                  <a:cubicBezTo>
                    <a:pt x="11577" y="13139"/>
                    <a:pt x="11480" y="12197"/>
                    <a:pt x="11362" y="11258"/>
                  </a:cubicBezTo>
                  <a:cubicBezTo>
                    <a:pt x="11342" y="11092"/>
                    <a:pt x="11303" y="10926"/>
                    <a:pt x="11255" y="10763"/>
                  </a:cubicBezTo>
                  <a:cubicBezTo>
                    <a:pt x="11241" y="10714"/>
                    <a:pt x="11161" y="10659"/>
                    <a:pt x="11105" y="10651"/>
                  </a:cubicBezTo>
                  <a:cubicBezTo>
                    <a:pt x="11001" y="10638"/>
                    <a:pt x="10950" y="10721"/>
                    <a:pt x="10947" y="10811"/>
                  </a:cubicBezTo>
                  <a:cubicBezTo>
                    <a:pt x="10939" y="10942"/>
                    <a:pt x="10943" y="11081"/>
                    <a:pt x="10960" y="11212"/>
                  </a:cubicBezTo>
                  <a:cubicBezTo>
                    <a:pt x="11047" y="11951"/>
                    <a:pt x="11144" y="12693"/>
                    <a:pt x="11227" y="13430"/>
                  </a:cubicBezTo>
                  <a:cubicBezTo>
                    <a:pt x="11244" y="13572"/>
                    <a:pt x="11230" y="13715"/>
                    <a:pt x="11199" y="13864"/>
                  </a:cubicBezTo>
                  <a:cubicBezTo>
                    <a:pt x="10939" y="13406"/>
                    <a:pt x="10641" y="12976"/>
                    <a:pt x="10503" y="12467"/>
                  </a:cubicBezTo>
                  <a:cubicBezTo>
                    <a:pt x="10448" y="12256"/>
                    <a:pt x="10399" y="12044"/>
                    <a:pt x="10257" y="11857"/>
                  </a:cubicBezTo>
                  <a:cubicBezTo>
                    <a:pt x="10181" y="11760"/>
                    <a:pt x="10163" y="11607"/>
                    <a:pt x="10153" y="11476"/>
                  </a:cubicBezTo>
                  <a:cubicBezTo>
                    <a:pt x="10122" y="11036"/>
                    <a:pt x="10115" y="10596"/>
                    <a:pt x="10083" y="10160"/>
                  </a:cubicBezTo>
                  <a:cubicBezTo>
                    <a:pt x="10066" y="9907"/>
                    <a:pt x="10029" y="9653"/>
                    <a:pt x="9983" y="9404"/>
                  </a:cubicBezTo>
                  <a:cubicBezTo>
                    <a:pt x="9959" y="9283"/>
                    <a:pt x="9879" y="9189"/>
                    <a:pt x="9685" y="9224"/>
                  </a:cubicBezTo>
                  <a:cubicBezTo>
                    <a:pt x="9678" y="9328"/>
                    <a:pt x="9658" y="9439"/>
                    <a:pt x="9661" y="9549"/>
                  </a:cubicBezTo>
                  <a:cubicBezTo>
                    <a:pt x="9692" y="10260"/>
                    <a:pt x="9730" y="10971"/>
                    <a:pt x="9762" y="11681"/>
                  </a:cubicBezTo>
                  <a:cubicBezTo>
                    <a:pt x="9768" y="11781"/>
                    <a:pt x="9779" y="11885"/>
                    <a:pt x="9754" y="11982"/>
                  </a:cubicBezTo>
                  <a:cubicBezTo>
                    <a:pt x="9744" y="12031"/>
                    <a:pt x="9664" y="12065"/>
                    <a:pt x="9619" y="12106"/>
                  </a:cubicBezTo>
                  <a:cubicBezTo>
                    <a:pt x="9367" y="12602"/>
                    <a:pt x="9335" y="12640"/>
                    <a:pt x="8989" y="12855"/>
                  </a:cubicBezTo>
                  <a:cubicBezTo>
                    <a:pt x="8868" y="12800"/>
                    <a:pt x="8898" y="12689"/>
                    <a:pt x="8892" y="12595"/>
                  </a:cubicBezTo>
                  <a:cubicBezTo>
                    <a:pt x="8868" y="12190"/>
                    <a:pt x="8857" y="11785"/>
                    <a:pt x="8815" y="11379"/>
                  </a:cubicBezTo>
                  <a:cubicBezTo>
                    <a:pt x="8791" y="11137"/>
                    <a:pt x="8777" y="10877"/>
                    <a:pt x="8573" y="10635"/>
                  </a:cubicBezTo>
                  <a:cubicBezTo>
                    <a:pt x="8532" y="10721"/>
                    <a:pt x="8490" y="10773"/>
                    <a:pt x="8486" y="10828"/>
                  </a:cubicBezTo>
                  <a:cubicBezTo>
                    <a:pt x="8469" y="10977"/>
                    <a:pt x="8459" y="11134"/>
                    <a:pt x="8462" y="11282"/>
                  </a:cubicBezTo>
                  <a:cubicBezTo>
                    <a:pt x="8479" y="11757"/>
                    <a:pt x="8497" y="12228"/>
                    <a:pt x="8521" y="12703"/>
                  </a:cubicBezTo>
                  <a:cubicBezTo>
                    <a:pt x="8528" y="12869"/>
                    <a:pt x="8556" y="13032"/>
                    <a:pt x="8580" y="13229"/>
                  </a:cubicBezTo>
                  <a:cubicBezTo>
                    <a:pt x="8428" y="13344"/>
                    <a:pt x="8268" y="13469"/>
                    <a:pt x="8126" y="13572"/>
                  </a:cubicBezTo>
                  <a:cubicBezTo>
                    <a:pt x="7966" y="13538"/>
                    <a:pt x="7980" y="13441"/>
                    <a:pt x="7974" y="13361"/>
                  </a:cubicBezTo>
                  <a:cubicBezTo>
                    <a:pt x="7939" y="12959"/>
                    <a:pt x="7915" y="12554"/>
                    <a:pt x="7873" y="12148"/>
                  </a:cubicBezTo>
                  <a:cubicBezTo>
                    <a:pt x="7846" y="11861"/>
                    <a:pt x="7835" y="11861"/>
                    <a:pt x="7648" y="11604"/>
                  </a:cubicBezTo>
                  <a:cubicBezTo>
                    <a:pt x="7534" y="11604"/>
                    <a:pt x="7513" y="11691"/>
                    <a:pt x="7499" y="11767"/>
                  </a:cubicBezTo>
                  <a:cubicBezTo>
                    <a:pt x="7485" y="11850"/>
                    <a:pt x="7492" y="11937"/>
                    <a:pt x="7499" y="12020"/>
                  </a:cubicBezTo>
                  <a:cubicBezTo>
                    <a:pt x="7523" y="12391"/>
                    <a:pt x="7561" y="12762"/>
                    <a:pt x="7579" y="13133"/>
                  </a:cubicBezTo>
                  <a:cubicBezTo>
                    <a:pt x="7592" y="13354"/>
                    <a:pt x="7603" y="13572"/>
                    <a:pt x="7811" y="13735"/>
                  </a:cubicBezTo>
                  <a:cubicBezTo>
                    <a:pt x="7651" y="13905"/>
                    <a:pt x="7499" y="14030"/>
                    <a:pt x="7264" y="14127"/>
                  </a:cubicBezTo>
                  <a:cubicBezTo>
                    <a:pt x="7250" y="13888"/>
                    <a:pt x="7243" y="13691"/>
                    <a:pt x="7225" y="13496"/>
                  </a:cubicBezTo>
                  <a:cubicBezTo>
                    <a:pt x="7205" y="13296"/>
                    <a:pt x="7176" y="13091"/>
                    <a:pt x="7142" y="12893"/>
                  </a:cubicBezTo>
                  <a:cubicBezTo>
                    <a:pt x="7118" y="12744"/>
                    <a:pt x="7087" y="12592"/>
                    <a:pt x="7038" y="12450"/>
                  </a:cubicBezTo>
                  <a:cubicBezTo>
                    <a:pt x="7007" y="12346"/>
                    <a:pt x="6931" y="12277"/>
                    <a:pt x="6799" y="12298"/>
                  </a:cubicBezTo>
                  <a:cubicBezTo>
                    <a:pt x="6688" y="12363"/>
                    <a:pt x="6712" y="12471"/>
                    <a:pt x="6723" y="12564"/>
                  </a:cubicBezTo>
                  <a:cubicBezTo>
                    <a:pt x="6768" y="13000"/>
                    <a:pt x="6806" y="13441"/>
                    <a:pt x="6869" y="13873"/>
                  </a:cubicBezTo>
                  <a:cubicBezTo>
                    <a:pt x="6889" y="14012"/>
                    <a:pt x="6976" y="14144"/>
                    <a:pt x="7048" y="14318"/>
                  </a:cubicBezTo>
                  <a:cubicBezTo>
                    <a:pt x="6875" y="14522"/>
                    <a:pt x="6629" y="14702"/>
                    <a:pt x="6359" y="14896"/>
                  </a:cubicBezTo>
                  <a:cubicBezTo>
                    <a:pt x="6231" y="14747"/>
                    <a:pt x="6238" y="14598"/>
                    <a:pt x="6228" y="14452"/>
                  </a:cubicBezTo>
                  <a:cubicBezTo>
                    <a:pt x="6210" y="14182"/>
                    <a:pt x="6217" y="13912"/>
                    <a:pt x="6186" y="13641"/>
                  </a:cubicBezTo>
                  <a:cubicBezTo>
                    <a:pt x="6172" y="13513"/>
                    <a:pt x="6109" y="13389"/>
                    <a:pt x="6044" y="13275"/>
                  </a:cubicBezTo>
                  <a:cubicBezTo>
                    <a:pt x="6020" y="13233"/>
                    <a:pt x="5922" y="13219"/>
                    <a:pt x="5860" y="13222"/>
                  </a:cubicBezTo>
                  <a:cubicBezTo>
                    <a:pt x="5836" y="13222"/>
                    <a:pt x="5791" y="13299"/>
                    <a:pt x="5794" y="13340"/>
                  </a:cubicBezTo>
                  <a:cubicBezTo>
                    <a:pt x="5839" y="13943"/>
                    <a:pt x="5887" y="14550"/>
                    <a:pt x="5940" y="15187"/>
                  </a:cubicBezTo>
                  <a:cubicBezTo>
                    <a:pt x="5822" y="15346"/>
                    <a:pt x="5638" y="15461"/>
                    <a:pt x="5448" y="15544"/>
                  </a:cubicBezTo>
                  <a:cubicBezTo>
                    <a:pt x="5313" y="15488"/>
                    <a:pt x="5344" y="15391"/>
                    <a:pt x="5337" y="15315"/>
                  </a:cubicBezTo>
                  <a:cubicBezTo>
                    <a:pt x="5305" y="14945"/>
                    <a:pt x="5285" y="14574"/>
                    <a:pt x="5243" y="14203"/>
                  </a:cubicBezTo>
                  <a:cubicBezTo>
                    <a:pt x="5230" y="14092"/>
                    <a:pt x="5171" y="13985"/>
                    <a:pt x="5115" y="13881"/>
                  </a:cubicBezTo>
                  <a:cubicBezTo>
                    <a:pt x="5097" y="13849"/>
                    <a:pt x="5022" y="13825"/>
                    <a:pt x="4980" y="13836"/>
                  </a:cubicBezTo>
                  <a:cubicBezTo>
                    <a:pt x="4939" y="13846"/>
                    <a:pt x="4894" y="13894"/>
                    <a:pt x="4880" y="13936"/>
                  </a:cubicBezTo>
                  <a:cubicBezTo>
                    <a:pt x="4859" y="13998"/>
                    <a:pt x="4859" y="14071"/>
                    <a:pt x="4862" y="14137"/>
                  </a:cubicBezTo>
                  <a:cubicBezTo>
                    <a:pt x="4900" y="14726"/>
                    <a:pt x="4942" y="15315"/>
                    <a:pt x="4987" y="15967"/>
                  </a:cubicBezTo>
                  <a:cubicBezTo>
                    <a:pt x="4869" y="16064"/>
                    <a:pt x="4723" y="16181"/>
                    <a:pt x="4582" y="16299"/>
                  </a:cubicBezTo>
                  <a:cubicBezTo>
                    <a:pt x="4325" y="16528"/>
                    <a:pt x="4069" y="16753"/>
                    <a:pt x="3819" y="16975"/>
                  </a:cubicBezTo>
                  <a:cubicBezTo>
                    <a:pt x="3684" y="16954"/>
                    <a:pt x="3705" y="16857"/>
                    <a:pt x="3701" y="167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992;p59">
              <a:extLst>
                <a:ext uri="{FF2B5EF4-FFF2-40B4-BE49-F238E27FC236}">
                  <a16:creationId xmlns:a16="http://schemas.microsoft.com/office/drawing/2014/main" id="{6E94D0E3-7FA0-429C-8D5B-95E915A6CE66}"/>
                </a:ext>
              </a:extLst>
            </p:cNvPr>
            <p:cNvSpPr/>
            <p:nvPr/>
          </p:nvSpPr>
          <p:spPr>
            <a:xfrm>
              <a:off x="4544800" y="3378275"/>
              <a:ext cx="175" cy="200"/>
            </a:xfrm>
            <a:custGeom>
              <a:avLst/>
              <a:gdLst/>
              <a:ahLst/>
              <a:cxnLst/>
              <a:rect l="l" t="t" r="r" b="b"/>
              <a:pathLst>
                <a:path w="7" h="8" extrusionOk="0">
                  <a:moveTo>
                    <a:pt x="0" y="7"/>
                  </a:moveTo>
                  <a:lnTo>
                    <a:pt x="3" y="7"/>
                  </a:lnTo>
                  <a:cubicBezTo>
                    <a:pt x="3" y="4"/>
                    <a:pt x="3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993;p59">
              <a:extLst>
                <a:ext uri="{FF2B5EF4-FFF2-40B4-BE49-F238E27FC236}">
                  <a16:creationId xmlns:a16="http://schemas.microsoft.com/office/drawing/2014/main" id="{E3D418D1-F60B-44F1-BCDF-4B863DCEFCA0}"/>
                </a:ext>
              </a:extLst>
            </p:cNvPr>
            <p:cNvSpPr/>
            <p:nvPr/>
          </p:nvSpPr>
          <p:spPr>
            <a:xfrm>
              <a:off x="4418750" y="3483175"/>
              <a:ext cx="200" cy="275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"/>
                  </a:moveTo>
                  <a:lnTo>
                    <a:pt x="0" y="11"/>
                  </a:lnTo>
                  <a:lnTo>
                    <a:pt x="8" y="4"/>
                  </a:lnTo>
                  <a:lnTo>
                    <a:pt x="8" y="4"/>
                  </a:lnTo>
                  <a:cubicBezTo>
                    <a:pt x="8" y="4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994;p59">
              <a:extLst>
                <a:ext uri="{FF2B5EF4-FFF2-40B4-BE49-F238E27FC236}">
                  <a16:creationId xmlns:a16="http://schemas.microsoft.com/office/drawing/2014/main" id="{DDA4B039-5DA6-4422-AC3C-F479E61F37B2}"/>
                </a:ext>
              </a:extLst>
            </p:cNvPr>
            <p:cNvSpPr/>
            <p:nvPr/>
          </p:nvSpPr>
          <p:spPr>
            <a:xfrm>
              <a:off x="4410425" y="3444025"/>
              <a:ext cx="8950" cy="39175"/>
            </a:xfrm>
            <a:custGeom>
              <a:avLst/>
              <a:gdLst/>
              <a:ahLst/>
              <a:cxnLst/>
              <a:rect l="l" t="t" r="r" b="b"/>
              <a:pathLst>
                <a:path w="358" h="1567" extrusionOk="0">
                  <a:moveTo>
                    <a:pt x="348" y="309"/>
                  </a:moveTo>
                  <a:cubicBezTo>
                    <a:pt x="341" y="260"/>
                    <a:pt x="330" y="209"/>
                    <a:pt x="309" y="163"/>
                  </a:cubicBezTo>
                  <a:cubicBezTo>
                    <a:pt x="271" y="87"/>
                    <a:pt x="219" y="1"/>
                    <a:pt x="119" y="32"/>
                  </a:cubicBezTo>
                  <a:cubicBezTo>
                    <a:pt x="66" y="49"/>
                    <a:pt x="4" y="129"/>
                    <a:pt x="4" y="181"/>
                  </a:cubicBezTo>
                  <a:cubicBezTo>
                    <a:pt x="1" y="551"/>
                    <a:pt x="8" y="922"/>
                    <a:pt x="22" y="1293"/>
                  </a:cubicBezTo>
                  <a:cubicBezTo>
                    <a:pt x="29" y="1480"/>
                    <a:pt x="170" y="1543"/>
                    <a:pt x="333" y="1567"/>
                  </a:cubicBezTo>
                  <a:cubicBezTo>
                    <a:pt x="344" y="1199"/>
                    <a:pt x="351" y="833"/>
                    <a:pt x="358" y="462"/>
                  </a:cubicBezTo>
                  <a:cubicBezTo>
                    <a:pt x="358" y="413"/>
                    <a:pt x="358" y="361"/>
                    <a:pt x="348" y="3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995;p59">
              <a:extLst>
                <a:ext uri="{FF2B5EF4-FFF2-40B4-BE49-F238E27FC236}">
                  <a16:creationId xmlns:a16="http://schemas.microsoft.com/office/drawing/2014/main" id="{502A8BFF-73B8-41BF-998F-C6882616AB45}"/>
                </a:ext>
              </a:extLst>
            </p:cNvPr>
            <p:cNvSpPr/>
            <p:nvPr/>
          </p:nvSpPr>
          <p:spPr>
            <a:xfrm>
              <a:off x="4749200" y="3165200"/>
              <a:ext cx="21425" cy="95300"/>
            </a:xfrm>
            <a:custGeom>
              <a:avLst/>
              <a:gdLst/>
              <a:ahLst/>
              <a:cxnLst/>
              <a:rect l="l" t="t" r="r" b="b"/>
              <a:pathLst>
                <a:path w="857" h="3812" extrusionOk="0">
                  <a:moveTo>
                    <a:pt x="87" y="3742"/>
                  </a:moveTo>
                  <a:cubicBezTo>
                    <a:pt x="108" y="3777"/>
                    <a:pt x="167" y="3811"/>
                    <a:pt x="209" y="3811"/>
                  </a:cubicBezTo>
                  <a:cubicBezTo>
                    <a:pt x="250" y="3811"/>
                    <a:pt x="323" y="3774"/>
                    <a:pt x="330" y="3742"/>
                  </a:cubicBezTo>
                  <a:cubicBezTo>
                    <a:pt x="361" y="3597"/>
                    <a:pt x="382" y="3448"/>
                    <a:pt x="396" y="3296"/>
                  </a:cubicBezTo>
                  <a:cubicBezTo>
                    <a:pt x="417" y="3084"/>
                    <a:pt x="365" y="2866"/>
                    <a:pt x="441" y="2651"/>
                  </a:cubicBezTo>
                  <a:cubicBezTo>
                    <a:pt x="490" y="2675"/>
                    <a:pt x="521" y="2689"/>
                    <a:pt x="548" y="2706"/>
                  </a:cubicBezTo>
                  <a:cubicBezTo>
                    <a:pt x="722" y="2810"/>
                    <a:pt x="822" y="2783"/>
                    <a:pt x="847" y="2623"/>
                  </a:cubicBezTo>
                  <a:cubicBezTo>
                    <a:pt x="850" y="2589"/>
                    <a:pt x="856" y="2557"/>
                    <a:pt x="853" y="2522"/>
                  </a:cubicBezTo>
                  <a:cubicBezTo>
                    <a:pt x="836" y="1812"/>
                    <a:pt x="815" y="1102"/>
                    <a:pt x="791" y="395"/>
                  </a:cubicBezTo>
                  <a:cubicBezTo>
                    <a:pt x="787" y="295"/>
                    <a:pt x="760" y="194"/>
                    <a:pt x="725" y="101"/>
                  </a:cubicBezTo>
                  <a:cubicBezTo>
                    <a:pt x="714" y="59"/>
                    <a:pt x="656" y="35"/>
                    <a:pt x="615" y="0"/>
                  </a:cubicBezTo>
                  <a:cubicBezTo>
                    <a:pt x="444" y="146"/>
                    <a:pt x="437" y="330"/>
                    <a:pt x="437" y="513"/>
                  </a:cubicBezTo>
                  <a:cubicBezTo>
                    <a:pt x="437" y="901"/>
                    <a:pt x="448" y="1289"/>
                    <a:pt x="448" y="1678"/>
                  </a:cubicBezTo>
                  <a:cubicBezTo>
                    <a:pt x="452" y="1820"/>
                    <a:pt x="434" y="1958"/>
                    <a:pt x="423" y="2100"/>
                  </a:cubicBezTo>
                  <a:cubicBezTo>
                    <a:pt x="306" y="1788"/>
                    <a:pt x="247" y="1476"/>
                    <a:pt x="178" y="1164"/>
                  </a:cubicBezTo>
                  <a:cubicBezTo>
                    <a:pt x="164" y="1095"/>
                    <a:pt x="160" y="992"/>
                    <a:pt x="25" y="1022"/>
                  </a:cubicBezTo>
                  <a:cubicBezTo>
                    <a:pt x="15" y="1071"/>
                    <a:pt x="1" y="1123"/>
                    <a:pt x="1" y="1171"/>
                  </a:cubicBezTo>
                  <a:cubicBezTo>
                    <a:pt x="7" y="1965"/>
                    <a:pt x="18" y="2759"/>
                    <a:pt x="32" y="3552"/>
                  </a:cubicBezTo>
                  <a:cubicBezTo>
                    <a:pt x="32" y="3618"/>
                    <a:pt x="53" y="3687"/>
                    <a:pt x="87" y="37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996;p59">
              <a:extLst>
                <a:ext uri="{FF2B5EF4-FFF2-40B4-BE49-F238E27FC236}">
                  <a16:creationId xmlns:a16="http://schemas.microsoft.com/office/drawing/2014/main" id="{51FD7C98-A12F-48B6-9AB2-1A690D9845CC}"/>
                </a:ext>
              </a:extLst>
            </p:cNvPr>
            <p:cNvSpPr/>
            <p:nvPr/>
          </p:nvSpPr>
          <p:spPr>
            <a:xfrm>
              <a:off x="4774850" y="3151075"/>
              <a:ext cx="15600" cy="81025"/>
            </a:xfrm>
            <a:custGeom>
              <a:avLst/>
              <a:gdLst/>
              <a:ahLst/>
              <a:cxnLst/>
              <a:rect l="l" t="t" r="r" b="b"/>
              <a:pathLst>
                <a:path w="624" h="3241" extrusionOk="0">
                  <a:moveTo>
                    <a:pt x="156" y="2270"/>
                  </a:moveTo>
                  <a:cubicBezTo>
                    <a:pt x="171" y="2454"/>
                    <a:pt x="166" y="2641"/>
                    <a:pt x="184" y="2825"/>
                  </a:cubicBezTo>
                  <a:cubicBezTo>
                    <a:pt x="191" y="2925"/>
                    <a:pt x="208" y="3025"/>
                    <a:pt x="250" y="3116"/>
                  </a:cubicBezTo>
                  <a:cubicBezTo>
                    <a:pt x="270" y="3167"/>
                    <a:pt x="347" y="3220"/>
                    <a:pt x="406" y="3226"/>
                  </a:cubicBezTo>
                  <a:cubicBezTo>
                    <a:pt x="510" y="3240"/>
                    <a:pt x="561" y="3157"/>
                    <a:pt x="566" y="3071"/>
                  </a:cubicBezTo>
                  <a:cubicBezTo>
                    <a:pt x="569" y="2817"/>
                    <a:pt x="566" y="2564"/>
                    <a:pt x="566" y="2312"/>
                  </a:cubicBezTo>
                  <a:cubicBezTo>
                    <a:pt x="586" y="2312"/>
                    <a:pt x="603" y="2308"/>
                    <a:pt x="624" y="2308"/>
                  </a:cubicBezTo>
                  <a:cubicBezTo>
                    <a:pt x="545" y="1674"/>
                    <a:pt x="468" y="1040"/>
                    <a:pt x="382" y="410"/>
                  </a:cubicBezTo>
                  <a:cubicBezTo>
                    <a:pt x="364" y="264"/>
                    <a:pt x="354" y="94"/>
                    <a:pt x="171" y="36"/>
                  </a:cubicBezTo>
                  <a:cubicBezTo>
                    <a:pt x="59" y="1"/>
                    <a:pt x="0" y="170"/>
                    <a:pt x="21" y="461"/>
                  </a:cubicBezTo>
                  <a:cubicBezTo>
                    <a:pt x="67" y="1064"/>
                    <a:pt x="115" y="1667"/>
                    <a:pt x="156" y="22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997;p59">
              <a:extLst>
                <a:ext uri="{FF2B5EF4-FFF2-40B4-BE49-F238E27FC236}">
                  <a16:creationId xmlns:a16="http://schemas.microsoft.com/office/drawing/2014/main" id="{B0553F01-3B84-4BE2-9E58-2F0DEE2FC404}"/>
                </a:ext>
              </a:extLst>
            </p:cNvPr>
            <p:cNvSpPr/>
            <p:nvPr/>
          </p:nvSpPr>
          <p:spPr>
            <a:xfrm>
              <a:off x="4788350" y="3146125"/>
              <a:ext cx="12775" cy="69950"/>
            </a:xfrm>
            <a:custGeom>
              <a:avLst/>
              <a:gdLst/>
              <a:ahLst/>
              <a:cxnLst/>
              <a:rect l="l" t="t" r="r" b="b"/>
              <a:pathLst>
                <a:path w="511" h="2798" extrusionOk="0">
                  <a:moveTo>
                    <a:pt x="101" y="2461"/>
                  </a:moveTo>
                  <a:cubicBezTo>
                    <a:pt x="98" y="2541"/>
                    <a:pt x="112" y="2634"/>
                    <a:pt x="146" y="2703"/>
                  </a:cubicBezTo>
                  <a:cubicBezTo>
                    <a:pt x="174" y="2752"/>
                    <a:pt x="254" y="2783"/>
                    <a:pt x="317" y="2791"/>
                  </a:cubicBezTo>
                  <a:cubicBezTo>
                    <a:pt x="351" y="2797"/>
                    <a:pt x="421" y="2752"/>
                    <a:pt x="434" y="2714"/>
                  </a:cubicBezTo>
                  <a:cubicBezTo>
                    <a:pt x="469" y="2620"/>
                    <a:pt x="500" y="2520"/>
                    <a:pt x="504" y="2423"/>
                  </a:cubicBezTo>
                  <a:cubicBezTo>
                    <a:pt x="510" y="2153"/>
                    <a:pt x="507" y="1883"/>
                    <a:pt x="507" y="1564"/>
                  </a:cubicBezTo>
                  <a:cubicBezTo>
                    <a:pt x="462" y="1176"/>
                    <a:pt x="416" y="739"/>
                    <a:pt x="362" y="306"/>
                  </a:cubicBezTo>
                  <a:cubicBezTo>
                    <a:pt x="354" y="223"/>
                    <a:pt x="323" y="140"/>
                    <a:pt x="285" y="67"/>
                  </a:cubicBezTo>
                  <a:cubicBezTo>
                    <a:pt x="264" y="32"/>
                    <a:pt x="195" y="1"/>
                    <a:pt x="154" y="5"/>
                  </a:cubicBezTo>
                  <a:cubicBezTo>
                    <a:pt x="112" y="8"/>
                    <a:pt x="46" y="56"/>
                    <a:pt x="39" y="91"/>
                  </a:cubicBezTo>
                  <a:cubicBezTo>
                    <a:pt x="18" y="223"/>
                    <a:pt x="1" y="358"/>
                    <a:pt x="8" y="490"/>
                  </a:cubicBezTo>
                  <a:cubicBezTo>
                    <a:pt x="56" y="1148"/>
                    <a:pt x="130" y="1803"/>
                    <a:pt x="101" y="24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998;p59">
              <a:extLst>
                <a:ext uri="{FF2B5EF4-FFF2-40B4-BE49-F238E27FC236}">
                  <a16:creationId xmlns:a16="http://schemas.microsoft.com/office/drawing/2014/main" id="{56173A80-7DDA-49C2-A822-3E719786354B}"/>
                </a:ext>
              </a:extLst>
            </p:cNvPr>
            <p:cNvSpPr/>
            <p:nvPr/>
          </p:nvSpPr>
          <p:spPr>
            <a:xfrm>
              <a:off x="4562375" y="3290875"/>
              <a:ext cx="11275" cy="75825"/>
            </a:xfrm>
            <a:custGeom>
              <a:avLst/>
              <a:gdLst/>
              <a:ahLst/>
              <a:cxnLst/>
              <a:rect l="l" t="t" r="r" b="b"/>
              <a:pathLst>
                <a:path w="451" h="3033" extrusionOk="0">
                  <a:moveTo>
                    <a:pt x="94" y="2502"/>
                  </a:moveTo>
                  <a:cubicBezTo>
                    <a:pt x="105" y="2689"/>
                    <a:pt x="159" y="2863"/>
                    <a:pt x="257" y="3033"/>
                  </a:cubicBezTo>
                  <a:cubicBezTo>
                    <a:pt x="450" y="2911"/>
                    <a:pt x="420" y="2728"/>
                    <a:pt x="423" y="2568"/>
                  </a:cubicBezTo>
                  <a:cubicBezTo>
                    <a:pt x="441" y="1778"/>
                    <a:pt x="402" y="988"/>
                    <a:pt x="274" y="205"/>
                  </a:cubicBezTo>
                  <a:cubicBezTo>
                    <a:pt x="263" y="143"/>
                    <a:pt x="194" y="91"/>
                    <a:pt x="132" y="1"/>
                  </a:cubicBezTo>
                  <a:cubicBezTo>
                    <a:pt x="14" y="254"/>
                    <a:pt x="1" y="472"/>
                    <a:pt x="7" y="687"/>
                  </a:cubicBezTo>
                  <a:cubicBezTo>
                    <a:pt x="31" y="1293"/>
                    <a:pt x="63" y="1899"/>
                    <a:pt x="94" y="25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999;p59">
              <a:extLst>
                <a:ext uri="{FF2B5EF4-FFF2-40B4-BE49-F238E27FC236}">
                  <a16:creationId xmlns:a16="http://schemas.microsoft.com/office/drawing/2014/main" id="{31D3F0D9-1B40-4549-B700-83356B573255}"/>
                </a:ext>
              </a:extLst>
            </p:cNvPr>
            <p:cNvSpPr/>
            <p:nvPr/>
          </p:nvSpPr>
          <p:spPr>
            <a:xfrm>
              <a:off x="4720450" y="3215350"/>
              <a:ext cx="9375" cy="80075"/>
            </a:xfrm>
            <a:custGeom>
              <a:avLst/>
              <a:gdLst/>
              <a:ahLst/>
              <a:cxnLst/>
              <a:rect l="l" t="t" r="r" b="b"/>
              <a:pathLst>
                <a:path w="375" h="3203" extrusionOk="0">
                  <a:moveTo>
                    <a:pt x="60" y="3091"/>
                  </a:moveTo>
                  <a:cubicBezTo>
                    <a:pt x="76" y="3115"/>
                    <a:pt x="111" y="3133"/>
                    <a:pt x="205" y="3202"/>
                  </a:cubicBezTo>
                  <a:cubicBezTo>
                    <a:pt x="250" y="3063"/>
                    <a:pt x="295" y="2974"/>
                    <a:pt x="302" y="2880"/>
                  </a:cubicBezTo>
                  <a:cubicBezTo>
                    <a:pt x="375" y="2083"/>
                    <a:pt x="274" y="451"/>
                    <a:pt x="118" y="1"/>
                  </a:cubicBezTo>
                  <a:cubicBezTo>
                    <a:pt x="35" y="212"/>
                    <a:pt x="11" y="396"/>
                    <a:pt x="11" y="575"/>
                  </a:cubicBezTo>
                  <a:cubicBezTo>
                    <a:pt x="1" y="1365"/>
                    <a:pt x="4" y="2159"/>
                    <a:pt x="7" y="2949"/>
                  </a:cubicBezTo>
                  <a:cubicBezTo>
                    <a:pt x="7" y="2998"/>
                    <a:pt x="35" y="3046"/>
                    <a:pt x="60" y="30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000;p59">
              <a:extLst>
                <a:ext uri="{FF2B5EF4-FFF2-40B4-BE49-F238E27FC236}">
                  <a16:creationId xmlns:a16="http://schemas.microsoft.com/office/drawing/2014/main" id="{23EFC018-88B0-431F-A341-1B5A1888680B}"/>
                </a:ext>
              </a:extLst>
            </p:cNvPr>
            <p:cNvSpPr/>
            <p:nvPr/>
          </p:nvSpPr>
          <p:spPr>
            <a:xfrm>
              <a:off x="4544700" y="3378275"/>
              <a:ext cx="275" cy="200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4" y="7"/>
                  </a:moveTo>
                  <a:lnTo>
                    <a:pt x="11" y="1"/>
                  </a:lnTo>
                  <a:cubicBezTo>
                    <a:pt x="7" y="1"/>
                    <a:pt x="4" y="4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001;p59">
              <a:extLst>
                <a:ext uri="{FF2B5EF4-FFF2-40B4-BE49-F238E27FC236}">
                  <a16:creationId xmlns:a16="http://schemas.microsoft.com/office/drawing/2014/main" id="{A3777560-5943-4310-842E-DFBBFE729C81}"/>
                </a:ext>
              </a:extLst>
            </p:cNvPr>
            <p:cNvSpPr/>
            <p:nvPr/>
          </p:nvSpPr>
          <p:spPr>
            <a:xfrm>
              <a:off x="4531450" y="3323800"/>
              <a:ext cx="13275" cy="60500"/>
            </a:xfrm>
            <a:custGeom>
              <a:avLst/>
              <a:gdLst/>
              <a:ahLst/>
              <a:cxnLst/>
              <a:rect l="l" t="t" r="r" b="b"/>
              <a:pathLst>
                <a:path w="531" h="2420" extrusionOk="0">
                  <a:moveTo>
                    <a:pt x="448" y="1868"/>
                  </a:moveTo>
                  <a:cubicBezTo>
                    <a:pt x="423" y="1431"/>
                    <a:pt x="413" y="995"/>
                    <a:pt x="381" y="562"/>
                  </a:cubicBezTo>
                  <a:cubicBezTo>
                    <a:pt x="371" y="413"/>
                    <a:pt x="319" y="267"/>
                    <a:pt x="264" y="128"/>
                  </a:cubicBezTo>
                  <a:cubicBezTo>
                    <a:pt x="232" y="49"/>
                    <a:pt x="157" y="0"/>
                    <a:pt x="35" y="77"/>
                  </a:cubicBezTo>
                  <a:cubicBezTo>
                    <a:pt x="24" y="174"/>
                    <a:pt x="0" y="291"/>
                    <a:pt x="4" y="406"/>
                  </a:cubicBezTo>
                  <a:cubicBezTo>
                    <a:pt x="21" y="908"/>
                    <a:pt x="45" y="1411"/>
                    <a:pt x="66" y="1913"/>
                  </a:cubicBezTo>
                  <a:cubicBezTo>
                    <a:pt x="69" y="2013"/>
                    <a:pt x="69" y="2114"/>
                    <a:pt x="83" y="2215"/>
                  </a:cubicBezTo>
                  <a:cubicBezTo>
                    <a:pt x="111" y="2374"/>
                    <a:pt x="256" y="2419"/>
                    <a:pt x="392" y="2315"/>
                  </a:cubicBezTo>
                  <a:cubicBezTo>
                    <a:pt x="440" y="2277"/>
                    <a:pt x="485" y="2228"/>
                    <a:pt x="531" y="2186"/>
                  </a:cubicBezTo>
                  <a:cubicBezTo>
                    <a:pt x="409" y="2103"/>
                    <a:pt x="451" y="1979"/>
                    <a:pt x="448" y="18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002;p59">
              <a:extLst>
                <a:ext uri="{FF2B5EF4-FFF2-40B4-BE49-F238E27FC236}">
                  <a16:creationId xmlns:a16="http://schemas.microsoft.com/office/drawing/2014/main" id="{91140459-5774-420E-9EA0-A014CA228B94}"/>
                </a:ext>
              </a:extLst>
            </p:cNvPr>
            <p:cNvSpPr/>
            <p:nvPr/>
          </p:nvSpPr>
          <p:spPr>
            <a:xfrm>
              <a:off x="4733625" y="3210850"/>
              <a:ext cx="9450" cy="72425"/>
            </a:xfrm>
            <a:custGeom>
              <a:avLst/>
              <a:gdLst/>
              <a:ahLst/>
              <a:cxnLst/>
              <a:rect l="l" t="t" r="r" b="b"/>
              <a:pathLst>
                <a:path w="378" h="2897" extrusionOk="0">
                  <a:moveTo>
                    <a:pt x="246" y="2863"/>
                  </a:moveTo>
                  <a:cubicBezTo>
                    <a:pt x="364" y="2814"/>
                    <a:pt x="378" y="2710"/>
                    <a:pt x="378" y="2609"/>
                  </a:cubicBezTo>
                  <a:cubicBezTo>
                    <a:pt x="374" y="1782"/>
                    <a:pt x="344" y="957"/>
                    <a:pt x="160" y="146"/>
                  </a:cubicBezTo>
                  <a:cubicBezTo>
                    <a:pt x="146" y="87"/>
                    <a:pt x="139" y="7"/>
                    <a:pt x="32" y="0"/>
                  </a:cubicBezTo>
                  <a:cubicBezTo>
                    <a:pt x="21" y="45"/>
                    <a:pt x="0" y="90"/>
                    <a:pt x="0" y="132"/>
                  </a:cubicBezTo>
                  <a:cubicBezTo>
                    <a:pt x="18" y="960"/>
                    <a:pt x="35" y="1785"/>
                    <a:pt x="63" y="2609"/>
                  </a:cubicBezTo>
                  <a:cubicBezTo>
                    <a:pt x="66" y="2789"/>
                    <a:pt x="160" y="2897"/>
                    <a:pt x="246" y="28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2990;p59">
            <a:extLst>
              <a:ext uri="{FF2B5EF4-FFF2-40B4-BE49-F238E27FC236}">
                <a16:creationId xmlns:a16="http://schemas.microsoft.com/office/drawing/2014/main" id="{74111D3C-1430-4475-A91D-D1A478D6774A}"/>
              </a:ext>
            </a:extLst>
          </p:cNvPr>
          <p:cNvGrpSpPr/>
          <p:nvPr/>
        </p:nvGrpSpPr>
        <p:grpSpPr>
          <a:xfrm rot="2128496" flipH="1">
            <a:off x="5648552" y="849958"/>
            <a:ext cx="598487" cy="526649"/>
            <a:chOff x="4304400" y="3075800"/>
            <a:chExt cx="576850" cy="50277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2" name="Google Shape;2991;p59">
              <a:extLst>
                <a:ext uri="{FF2B5EF4-FFF2-40B4-BE49-F238E27FC236}">
                  <a16:creationId xmlns:a16="http://schemas.microsoft.com/office/drawing/2014/main" id="{87AA5EE1-7ED7-450B-877C-79C154BA1E14}"/>
                </a:ext>
              </a:extLst>
            </p:cNvPr>
            <p:cNvSpPr/>
            <p:nvPr/>
          </p:nvSpPr>
          <p:spPr>
            <a:xfrm>
              <a:off x="4304400" y="3075800"/>
              <a:ext cx="576850" cy="502775"/>
            </a:xfrm>
            <a:custGeom>
              <a:avLst/>
              <a:gdLst/>
              <a:ahLst/>
              <a:cxnLst/>
              <a:rect l="l" t="t" r="r" b="b"/>
              <a:pathLst>
                <a:path w="23074" h="20111" extrusionOk="0">
                  <a:moveTo>
                    <a:pt x="6116" y="15624"/>
                  </a:moveTo>
                  <a:cubicBezTo>
                    <a:pt x="6442" y="15395"/>
                    <a:pt x="6747" y="15138"/>
                    <a:pt x="7062" y="14896"/>
                  </a:cubicBezTo>
                  <a:cubicBezTo>
                    <a:pt x="7492" y="14574"/>
                    <a:pt x="7925" y="14258"/>
                    <a:pt x="8355" y="13936"/>
                  </a:cubicBezTo>
                  <a:cubicBezTo>
                    <a:pt x="8909" y="13520"/>
                    <a:pt x="9512" y="13157"/>
                    <a:pt x="9904" y="12575"/>
                  </a:cubicBezTo>
                  <a:cubicBezTo>
                    <a:pt x="9928" y="12540"/>
                    <a:pt x="9994" y="12536"/>
                    <a:pt x="10039" y="12519"/>
                  </a:cubicBezTo>
                  <a:cubicBezTo>
                    <a:pt x="10122" y="12734"/>
                    <a:pt x="10195" y="12942"/>
                    <a:pt x="10288" y="13139"/>
                  </a:cubicBezTo>
                  <a:cubicBezTo>
                    <a:pt x="10562" y="13707"/>
                    <a:pt x="10839" y="14273"/>
                    <a:pt x="11123" y="14837"/>
                  </a:cubicBezTo>
                  <a:cubicBezTo>
                    <a:pt x="11189" y="14972"/>
                    <a:pt x="11265" y="15108"/>
                    <a:pt x="11355" y="15232"/>
                  </a:cubicBezTo>
                  <a:cubicBezTo>
                    <a:pt x="11525" y="15474"/>
                    <a:pt x="11771" y="15495"/>
                    <a:pt x="11969" y="15277"/>
                  </a:cubicBezTo>
                  <a:cubicBezTo>
                    <a:pt x="12138" y="15083"/>
                    <a:pt x="12274" y="14865"/>
                    <a:pt x="12426" y="14657"/>
                  </a:cubicBezTo>
                  <a:cubicBezTo>
                    <a:pt x="12537" y="14505"/>
                    <a:pt x="12627" y="14335"/>
                    <a:pt x="12759" y="14203"/>
                  </a:cubicBezTo>
                  <a:cubicBezTo>
                    <a:pt x="13233" y="13728"/>
                    <a:pt x="13701" y="13246"/>
                    <a:pt x="14207" y="12800"/>
                  </a:cubicBezTo>
                  <a:cubicBezTo>
                    <a:pt x="14959" y="12131"/>
                    <a:pt x="15655" y="11420"/>
                    <a:pt x="16220" y="10596"/>
                  </a:cubicBezTo>
                  <a:cubicBezTo>
                    <a:pt x="16462" y="10243"/>
                    <a:pt x="16747" y="9924"/>
                    <a:pt x="17093" y="9653"/>
                  </a:cubicBezTo>
                  <a:cubicBezTo>
                    <a:pt x="17242" y="9536"/>
                    <a:pt x="17377" y="9401"/>
                    <a:pt x="17508" y="9266"/>
                  </a:cubicBezTo>
                  <a:cubicBezTo>
                    <a:pt x="17928" y="8833"/>
                    <a:pt x="18344" y="8399"/>
                    <a:pt x="18760" y="7963"/>
                  </a:cubicBezTo>
                  <a:cubicBezTo>
                    <a:pt x="18843" y="7876"/>
                    <a:pt x="18915" y="7779"/>
                    <a:pt x="18995" y="7689"/>
                  </a:cubicBezTo>
                  <a:cubicBezTo>
                    <a:pt x="19536" y="7069"/>
                    <a:pt x="20076" y="6445"/>
                    <a:pt x="20620" y="5825"/>
                  </a:cubicBezTo>
                  <a:cubicBezTo>
                    <a:pt x="20652" y="5787"/>
                    <a:pt x="20697" y="5756"/>
                    <a:pt x="20731" y="5718"/>
                  </a:cubicBezTo>
                  <a:cubicBezTo>
                    <a:pt x="21431" y="4938"/>
                    <a:pt x="22134" y="4158"/>
                    <a:pt x="22835" y="3379"/>
                  </a:cubicBezTo>
                  <a:cubicBezTo>
                    <a:pt x="23017" y="3175"/>
                    <a:pt x="23073" y="2932"/>
                    <a:pt x="23063" y="2672"/>
                  </a:cubicBezTo>
                  <a:cubicBezTo>
                    <a:pt x="23056" y="2513"/>
                    <a:pt x="23004" y="2364"/>
                    <a:pt x="22876" y="2263"/>
                  </a:cubicBezTo>
                  <a:cubicBezTo>
                    <a:pt x="22619" y="2062"/>
                    <a:pt x="22352" y="1872"/>
                    <a:pt x="22082" y="1681"/>
                  </a:cubicBezTo>
                  <a:cubicBezTo>
                    <a:pt x="21573" y="1321"/>
                    <a:pt x="21116" y="909"/>
                    <a:pt x="20693" y="503"/>
                  </a:cubicBezTo>
                  <a:cubicBezTo>
                    <a:pt x="20717" y="344"/>
                    <a:pt x="20731" y="229"/>
                    <a:pt x="20745" y="136"/>
                  </a:cubicBezTo>
                  <a:cubicBezTo>
                    <a:pt x="20575" y="1"/>
                    <a:pt x="20419" y="60"/>
                    <a:pt x="20270" y="101"/>
                  </a:cubicBezTo>
                  <a:cubicBezTo>
                    <a:pt x="19764" y="240"/>
                    <a:pt x="19262" y="392"/>
                    <a:pt x="18756" y="534"/>
                  </a:cubicBezTo>
                  <a:cubicBezTo>
                    <a:pt x="18514" y="603"/>
                    <a:pt x="18303" y="711"/>
                    <a:pt x="18143" y="905"/>
                  </a:cubicBezTo>
                  <a:cubicBezTo>
                    <a:pt x="17671" y="1483"/>
                    <a:pt x="17079" y="1937"/>
                    <a:pt x="16531" y="2436"/>
                  </a:cubicBezTo>
                  <a:cubicBezTo>
                    <a:pt x="16261" y="2679"/>
                    <a:pt x="16008" y="2938"/>
                    <a:pt x="15766" y="3205"/>
                  </a:cubicBezTo>
                  <a:cubicBezTo>
                    <a:pt x="15253" y="3760"/>
                    <a:pt x="14751" y="4325"/>
                    <a:pt x="14241" y="4883"/>
                  </a:cubicBezTo>
                  <a:cubicBezTo>
                    <a:pt x="14161" y="4972"/>
                    <a:pt x="14062" y="5046"/>
                    <a:pt x="13971" y="5125"/>
                  </a:cubicBezTo>
                  <a:cubicBezTo>
                    <a:pt x="13677" y="5388"/>
                    <a:pt x="13361" y="5634"/>
                    <a:pt x="13085" y="5919"/>
                  </a:cubicBezTo>
                  <a:cubicBezTo>
                    <a:pt x="12509" y="6511"/>
                    <a:pt x="11830" y="6982"/>
                    <a:pt x="11196" y="7499"/>
                  </a:cubicBezTo>
                  <a:cubicBezTo>
                    <a:pt x="10704" y="7149"/>
                    <a:pt x="10489" y="6681"/>
                    <a:pt x="10365" y="6154"/>
                  </a:cubicBezTo>
                  <a:cubicBezTo>
                    <a:pt x="10403" y="6040"/>
                    <a:pt x="10597" y="5953"/>
                    <a:pt x="10468" y="5807"/>
                  </a:cubicBezTo>
                  <a:cubicBezTo>
                    <a:pt x="10365" y="5690"/>
                    <a:pt x="10208" y="5728"/>
                    <a:pt x="10070" y="5762"/>
                  </a:cubicBezTo>
                  <a:cubicBezTo>
                    <a:pt x="10021" y="5777"/>
                    <a:pt x="9966" y="5787"/>
                    <a:pt x="9920" y="5812"/>
                  </a:cubicBezTo>
                  <a:cubicBezTo>
                    <a:pt x="9346" y="6113"/>
                    <a:pt x="8711" y="6265"/>
                    <a:pt x="8088" y="6435"/>
                  </a:cubicBezTo>
                  <a:cubicBezTo>
                    <a:pt x="7710" y="6535"/>
                    <a:pt x="7363" y="6698"/>
                    <a:pt x="7024" y="6875"/>
                  </a:cubicBezTo>
                  <a:cubicBezTo>
                    <a:pt x="6692" y="7048"/>
                    <a:pt x="6428" y="7288"/>
                    <a:pt x="6287" y="7637"/>
                  </a:cubicBezTo>
                  <a:cubicBezTo>
                    <a:pt x="6193" y="7876"/>
                    <a:pt x="6092" y="8112"/>
                    <a:pt x="5967" y="8334"/>
                  </a:cubicBezTo>
                  <a:cubicBezTo>
                    <a:pt x="5559" y="9082"/>
                    <a:pt x="5219" y="9861"/>
                    <a:pt x="4945" y="10665"/>
                  </a:cubicBezTo>
                  <a:cubicBezTo>
                    <a:pt x="4627" y="11604"/>
                    <a:pt x="4169" y="12481"/>
                    <a:pt x="3626" y="13312"/>
                  </a:cubicBezTo>
                  <a:cubicBezTo>
                    <a:pt x="3102" y="14113"/>
                    <a:pt x="2607" y="14930"/>
                    <a:pt x="2191" y="15790"/>
                  </a:cubicBezTo>
                  <a:cubicBezTo>
                    <a:pt x="1817" y="16573"/>
                    <a:pt x="1432" y="17353"/>
                    <a:pt x="1075" y="18143"/>
                  </a:cubicBezTo>
                  <a:cubicBezTo>
                    <a:pt x="864" y="18610"/>
                    <a:pt x="639" y="19061"/>
                    <a:pt x="271" y="19438"/>
                  </a:cubicBezTo>
                  <a:cubicBezTo>
                    <a:pt x="175" y="19536"/>
                    <a:pt x="91" y="19649"/>
                    <a:pt x="32" y="19771"/>
                  </a:cubicBezTo>
                  <a:cubicBezTo>
                    <a:pt x="1" y="19833"/>
                    <a:pt x="8" y="19948"/>
                    <a:pt x="50" y="20003"/>
                  </a:cubicBezTo>
                  <a:cubicBezTo>
                    <a:pt x="91" y="20059"/>
                    <a:pt x="209" y="20110"/>
                    <a:pt x="271" y="20094"/>
                  </a:cubicBezTo>
                  <a:cubicBezTo>
                    <a:pt x="507" y="20027"/>
                    <a:pt x="784" y="19990"/>
                    <a:pt x="947" y="19840"/>
                  </a:cubicBezTo>
                  <a:cubicBezTo>
                    <a:pt x="1182" y="19622"/>
                    <a:pt x="1464" y="19494"/>
                    <a:pt x="1726" y="19331"/>
                  </a:cubicBezTo>
                  <a:cubicBezTo>
                    <a:pt x="1972" y="19171"/>
                    <a:pt x="2236" y="19022"/>
                    <a:pt x="2457" y="18832"/>
                  </a:cubicBezTo>
                  <a:cubicBezTo>
                    <a:pt x="2991" y="18371"/>
                    <a:pt x="3525" y="17903"/>
                    <a:pt x="4031" y="17408"/>
                  </a:cubicBezTo>
                  <a:cubicBezTo>
                    <a:pt x="4682" y="16767"/>
                    <a:pt x="5361" y="16157"/>
                    <a:pt x="6116" y="15624"/>
                  </a:cubicBezTo>
                  <a:close/>
                  <a:moveTo>
                    <a:pt x="11851" y="7550"/>
                  </a:moveTo>
                  <a:cubicBezTo>
                    <a:pt x="12519" y="7051"/>
                    <a:pt x="13150" y="6518"/>
                    <a:pt x="13718" y="5915"/>
                  </a:cubicBezTo>
                  <a:cubicBezTo>
                    <a:pt x="13763" y="5863"/>
                    <a:pt x="13819" y="5822"/>
                    <a:pt x="13875" y="5780"/>
                  </a:cubicBezTo>
                  <a:cubicBezTo>
                    <a:pt x="14366" y="5417"/>
                    <a:pt x="14754" y="4963"/>
                    <a:pt x="15163" y="4518"/>
                  </a:cubicBezTo>
                  <a:cubicBezTo>
                    <a:pt x="15953" y="3663"/>
                    <a:pt x="16715" y="2776"/>
                    <a:pt x="17641" y="2041"/>
                  </a:cubicBezTo>
                  <a:cubicBezTo>
                    <a:pt x="17897" y="1841"/>
                    <a:pt x="18125" y="1598"/>
                    <a:pt x="18333" y="1349"/>
                  </a:cubicBezTo>
                  <a:cubicBezTo>
                    <a:pt x="18555" y="1085"/>
                    <a:pt x="18818" y="919"/>
                    <a:pt x="19165" y="867"/>
                  </a:cubicBezTo>
                  <a:cubicBezTo>
                    <a:pt x="19317" y="843"/>
                    <a:pt x="19470" y="808"/>
                    <a:pt x="19622" y="781"/>
                  </a:cubicBezTo>
                  <a:cubicBezTo>
                    <a:pt x="19681" y="957"/>
                    <a:pt x="19542" y="1009"/>
                    <a:pt x="19473" y="1088"/>
                  </a:cubicBezTo>
                  <a:cubicBezTo>
                    <a:pt x="18479" y="2232"/>
                    <a:pt x="17332" y="3230"/>
                    <a:pt x="16240" y="4280"/>
                  </a:cubicBezTo>
                  <a:cubicBezTo>
                    <a:pt x="15943" y="4564"/>
                    <a:pt x="15637" y="4848"/>
                    <a:pt x="15357" y="5150"/>
                  </a:cubicBezTo>
                  <a:cubicBezTo>
                    <a:pt x="15138" y="5388"/>
                    <a:pt x="14948" y="5655"/>
                    <a:pt x="14751" y="5911"/>
                  </a:cubicBezTo>
                  <a:cubicBezTo>
                    <a:pt x="14674" y="6005"/>
                    <a:pt x="14626" y="6119"/>
                    <a:pt x="14540" y="6202"/>
                  </a:cubicBezTo>
                  <a:cubicBezTo>
                    <a:pt x="14062" y="6671"/>
                    <a:pt x="13583" y="7142"/>
                    <a:pt x="13080" y="7585"/>
                  </a:cubicBezTo>
                  <a:cubicBezTo>
                    <a:pt x="12744" y="7880"/>
                    <a:pt x="12367" y="8129"/>
                    <a:pt x="11972" y="8427"/>
                  </a:cubicBezTo>
                  <a:cubicBezTo>
                    <a:pt x="11781" y="8265"/>
                    <a:pt x="11629" y="8129"/>
                    <a:pt x="11476" y="7994"/>
                  </a:cubicBezTo>
                  <a:cubicBezTo>
                    <a:pt x="11553" y="7782"/>
                    <a:pt x="11702" y="7662"/>
                    <a:pt x="11851" y="7550"/>
                  </a:cubicBezTo>
                  <a:close/>
                  <a:moveTo>
                    <a:pt x="3816" y="13860"/>
                  </a:moveTo>
                  <a:cubicBezTo>
                    <a:pt x="4488" y="12862"/>
                    <a:pt x="5035" y="11812"/>
                    <a:pt x="5420" y="10679"/>
                  </a:cubicBezTo>
                  <a:cubicBezTo>
                    <a:pt x="5666" y="9959"/>
                    <a:pt x="5978" y="9262"/>
                    <a:pt x="6338" y="8583"/>
                  </a:cubicBezTo>
                  <a:cubicBezTo>
                    <a:pt x="6435" y="8403"/>
                    <a:pt x="6522" y="8219"/>
                    <a:pt x="6591" y="8025"/>
                  </a:cubicBezTo>
                  <a:cubicBezTo>
                    <a:pt x="6747" y="7582"/>
                    <a:pt x="7048" y="7273"/>
                    <a:pt x="7496" y="7096"/>
                  </a:cubicBezTo>
                  <a:cubicBezTo>
                    <a:pt x="7769" y="6989"/>
                    <a:pt x="8046" y="6875"/>
                    <a:pt x="8327" y="6789"/>
                  </a:cubicBezTo>
                  <a:cubicBezTo>
                    <a:pt x="8673" y="6677"/>
                    <a:pt x="9027" y="6594"/>
                    <a:pt x="9450" y="6477"/>
                  </a:cubicBezTo>
                  <a:cubicBezTo>
                    <a:pt x="9394" y="6608"/>
                    <a:pt x="9373" y="6681"/>
                    <a:pt x="9332" y="6743"/>
                  </a:cubicBezTo>
                  <a:cubicBezTo>
                    <a:pt x="9031" y="7200"/>
                    <a:pt x="8740" y="7662"/>
                    <a:pt x="8417" y="8105"/>
                  </a:cubicBezTo>
                  <a:cubicBezTo>
                    <a:pt x="8137" y="8493"/>
                    <a:pt x="7832" y="8863"/>
                    <a:pt x="7520" y="9231"/>
                  </a:cubicBezTo>
                  <a:cubicBezTo>
                    <a:pt x="7197" y="9612"/>
                    <a:pt x="6914" y="10011"/>
                    <a:pt x="6706" y="10464"/>
                  </a:cubicBezTo>
                  <a:cubicBezTo>
                    <a:pt x="6477" y="10963"/>
                    <a:pt x="6144" y="11400"/>
                    <a:pt x="5711" y="11757"/>
                  </a:cubicBezTo>
                  <a:cubicBezTo>
                    <a:pt x="5441" y="11978"/>
                    <a:pt x="5212" y="12239"/>
                    <a:pt x="5063" y="12550"/>
                  </a:cubicBezTo>
                  <a:cubicBezTo>
                    <a:pt x="4862" y="12966"/>
                    <a:pt x="4595" y="13337"/>
                    <a:pt x="4294" y="13694"/>
                  </a:cubicBezTo>
                  <a:cubicBezTo>
                    <a:pt x="4048" y="13982"/>
                    <a:pt x="3823" y="14279"/>
                    <a:pt x="3584" y="14574"/>
                  </a:cubicBezTo>
                  <a:cubicBezTo>
                    <a:pt x="3508" y="14663"/>
                    <a:pt x="3424" y="14747"/>
                    <a:pt x="3345" y="14834"/>
                  </a:cubicBezTo>
                  <a:cubicBezTo>
                    <a:pt x="3317" y="14813"/>
                    <a:pt x="3289" y="14792"/>
                    <a:pt x="3261" y="14772"/>
                  </a:cubicBezTo>
                  <a:cubicBezTo>
                    <a:pt x="3445" y="14466"/>
                    <a:pt x="3618" y="14155"/>
                    <a:pt x="3816" y="13860"/>
                  </a:cubicBezTo>
                  <a:close/>
                  <a:moveTo>
                    <a:pt x="3701" y="16777"/>
                  </a:moveTo>
                  <a:cubicBezTo>
                    <a:pt x="3691" y="16576"/>
                    <a:pt x="3695" y="16372"/>
                    <a:pt x="3670" y="16171"/>
                  </a:cubicBezTo>
                  <a:cubicBezTo>
                    <a:pt x="3663" y="16105"/>
                    <a:pt x="3584" y="16046"/>
                    <a:pt x="3532" y="15973"/>
                  </a:cubicBezTo>
                  <a:cubicBezTo>
                    <a:pt x="3272" y="16174"/>
                    <a:pt x="3369" y="16431"/>
                    <a:pt x="3348" y="16653"/>
                  </a:cubicBezTo>
                  <a:cubicBezTo>
                    <a:pt x="3327" y="16875"/>
                    <a:pt x="3348" y="17092"/>
                    <a:pt x="3511" y="17259"/>
                  </a:cubicBezTo>
                  <a:cubicBezTo>
                    <a:pt x="2950" y="17959"/>
                    <a:pt x="1872" y="18821"/>
                    <a:pt x="1380" y="18967"/>
                  </a:cubicBezTo>
                  <a:cubicBezTo>
                    <a:pt x="1380" y="18915"/>
                    <a:pt x="1373" y="18863"/>
                    <a:pt x="1390" y="18821"/>
                  </a:cubicBezTo>
                  <a:cubicBezTo>
                    <a:pt x="1488" y="18530"/>
                    <a:pt x="1560" y="18229"/>
                    <a:pt x="1696" y="17959"/>
                  </a:cubicBezTo>
                  <a:cubicBezTo>
                    <a:pt x="1969" y="17412"/>
                    <a:pt x="2278" y="16881"/>
                    <a:pt x="2676" y="16400"/>
                  </a:cubicBezTo>
                  <a:cubicBezTo>
                    <a:pt x="3410" y="15516"/>
                    <a:pt x="4134" y="14622"/>
                    <a:pt x="4845" y="13721"/>
                  </a:cubicBezTo>
                  <a:cubicBezTo>
                    <a:pt x="5060" y="13451"/>
                    <a:pt x="5236" y="13157"/>
                    <a:pt x="5399" y="12862"/>
                  </a:cubicBezTo>
                  <a:cubicBezTo>
                    <a:pt x="5569" y="12557"/>
                    <a:pt x="5756" y="12277"/>
                    <a:pt x="6030" y="12055"/>
                  </a:cubicBezTo>
                  <a:cubicBezTo>
                    <a:pt x="6519" y="11653"/>
                    <a:pt x="6879" y="11154"/>
                    <a:pt x="7135" y="10589"/>
                  </a:cubicBezTo>
                  <a:cubicBezTo>
                    <a:pt x="7309" y="10215"/>
                    <a:pt x="7537" y="9879"/>
                    <a:pt x="7807" y="9564"/>
                  </a:cubicBezTo>
                  <a:cubicBezTo>
                    <a:pt x="8337" y="8954"/>
                    <a:pt x="8829" y="8316"/>
                    <a:pt x="9245" y="7627"/>
                  </a:cubicBezTo>
                  <a:cubicBezTo>
                    <a:pt x="9446" y="7291"/>
                    <a:pt x="9685" y="6976"/>
                    <a:pt x="9914" y="6653"/>
                  </a:cubicBezTo>
                  <a:cubicBezTo>
                    <a:pt x="9928" y="6629"/>
                    <a:pt x="9970" y="6622"/>
                    <a:pt x="10000" y="6608"/>
                  </a:cubicBezTo>
                  <a:cubicBezTo>
                    <a:pt x="10029" y="6622"/>
                    <a:pt x="10070" y="6636"/>
                    <a:pt x="10077" y="6656"/>
                  </a:cubicBezTo>
                  <a:cubicBezTo>
                    <a:pt x="10170" y="6989"/>
                    <a:pt x="10340" y="7277"/>
                    <a:pt x="10607" y="7516"/>
                  </a:cubicBezTo>
                  <a:cubicBezTo>
                    <a:pt x="10707" y="7606"/>
                    <a:pt x="10794" y="7720"/>
                    <a:pt x="10856" y="7841"/>
                  </a:cubicBezTo>
                  <a:cubicBezTo>
                    <a:pt x="11064" y="8226"/>
                    <a:pt x="11421" y="8482"/>
                    <a:pt x="11737" y="8774"/>
                  </a:cubicBezTo>
                  <a:cubicBezTo>
                    <a:pt x="11882" y="8912"/>
                    <a:pt x="12058" y="8922"/>
                    <a:pt x="12211" y="8780"/>
                  </a:cubicBezTo>
                  <a:cubicBezTo>
                    <a:pt x="12752" y="8271"/>
                    <a:pt x="13448" y="7939"/>
                    <a:pt x="13909" y="7346"/>
                  </a:cubicBezTo>
                  <a:cubicBezTo>
                    <a:pt x="13940" y="7304"/>
                    <a:pt x="13974" y="7263"/>
                    <a:pt x="14016" y="7235"/>
                  </a:cubicBezTo>
                  <a:cubicBezTo>
                    <a:pt x="14612" y="6795"/>
                    <a:pt x="15018" y="6202"/>
                    <a:pt x="15479" y="5649"/>
                  </a:cubicBezTo>
                  <a:cubicBezTo>
                    <a:pt x="15946" y="5084"/>
                    <a:pt x="16511" y="4588"/>
                    <a:pt x="17044" y="4075"/>
                  </a:cubicBezTo>
                  <a:cubicBezTo>
                    <a:pt x="17578" y="3559"/>
                    <a:pt x="18132" y="3063"/>
                    <a:pt x="18666" y="2551"/>
                  </a:cubicBezTo>
                  <a:cubicBezTo>
                    <a:pt x="18877" y="2346"/>
                    <a:pt x="19061" y="2121"/>
                    <a:pt x="19255" y="1899"/>
                  </a:cubicBezTo>
                  <a:cubicBezTo>
                    <a:pt x="19581" y="1529"/>
                    <a:pt x="19934" y="1179"/>
                    <a:pt x="20326" y="826"/>
                  </a:cubicBezTo>
                  <a:cubicBezTo>
                    <a:pt x="20790" y="1186"/>
                    <a:pt x="21199" y="1574"/>
                    <a:pt x="21587" y="1892"/>
                  </a:cubicBezTo>
                  <a:cubicBezTo>
                    <a:pt x="21635" y="2356"/>
                    <a:pt x="21674" y="2759"/>
                    <a:pt x="21725" y="3157"/>
                  </a:cubicBezTo>
                  <a:cubicBezTo>
                    <a:pt x="21736" y="3237"/>
                    <a:pt x="21791" y="3309"/>
                    <a:pt x="21837" y="3379"/>
                  </a:cubicBezTo>
                  <a:cubicBezTo>
                    <a:pt x="21850" y="3403"/>
                    <a:pt x="21902" y="3424"/>
                    <a:pt x="21926" y="3417"/>
                  </a:cubicBezTo>
                  <a:cubicBezTo>
                    <a:pt x="21971" y="3403"/>
                    <a:pt x="22034" y="3372"/>
                    <a:pt x="22040" y="3341"/>
                  </a:cubicBezTo>
                  <a:cubicBezTo>
                    <a:pt x="22065" y="3244"/>
                    <a:pt x="22079" y="3143"/>
                    <a:pt x="22072" y="3042"/>
                  </a:cubicBezTo>
                  <a:cubicBezTo>
                    <a:pt x="22061" y="2894"/>
                    <a:pt x="22037" y="2741"/>
                    <a:pt x="22006" y="2593"/>
                  </a:cubicBezTo>
                  <a:cubicBezTo>
                    <a:pt x="21975" y="2447"/>
                    <a:pt x="21923" y="2308"/>
                    <a:pt x="21861" y="2104"/>
                  </a:cubicBezTo>
                  <a:cubicBezTo>
                    <a:pt x="22203" y="2242"/>
                    <a:pt x="22384" y="2471"/>
                    <a:pt x="22553" y="2693"/>
                  </a:cubicBezTo>
                  <a:cubicBezTo>
                    <a:pt x="22654" y="2831"/>
                    <a:pt x="22578" y="2988"/>
                    <a:pt x="22474" y="3112"/>
                  </a:cubicBezTo>
                  <a:cubicBezTo>
                    <a:pt x="22252" y="3375"/>
                    <a:pt x="22027" y="3635"/>
                    <a:pt x="21802" y="3895"/>
                  </a:cubicBezTo>
                  <a:cubicBezTo>
                    <a:pt x="21656" y="4058"/>
                    <a:pt x="21500" y="4214"/>
                    <a:pt x="21306" y="4425"/>
                  </a:cubicBezTo>
                  <a:cubicBezTo>
                    <a:pt x="21271" y="4273"/>
                    <a:pt x="21237" y="4183"/>
                    <a:pt x="21234" y="4093"/>
                  </a:cubicBezTo>
                  <a:cubicBezTo>
                    <a:pt x="21209" y="3739"/>
                    <a:pt x="21209" y="3383"/>
                    <a:pt x="21167" y="3029"/>
                  </a:cubicBezTo>
                  <a:cubicBezTo>
                    <a:pt x="21137" y="2762"/>
                    <a:pt x="21060" y="2499"/>
                    <a:pt x="20984" y="2242"/>
                  </a:cubicBezTo>
                  <a:cubicBezTo>
                    <a:pt x="20953" y="2135"/>
                    <a:pt x="20880" y="2024"/>
                    <a:pt x="20689" y="2045"/>
                  </a:cubicBezTo>
                  <a:cubicBezTo>
                    <a:pt x="20682" y="2135"/>
                    <a:pt x="20655" y="2232"/>
                    <a:pt x="20676" y="2322"/>
                  </a:cubicBezTo>
                  <a:cubicBezTo>
                    <a:pt x="20801" y="2922"/>
                    <a:pt x="20849" y="3525"/>
                    <a:pt x="20845" y="4138"/>
                  </a:cubicBezTo>
                  <a:cubicBezTo>
                    <a:pt x="20842" y="4328"/>
                    <a:pt x="20870" y="4508"/>
                    <a:pt x="21116" y="4602"/>
                  </a:cubicBezTo>
                  <a:cubicBezTo>
                    <a:pt x="20967" y="4838"/>
                    <a:pt x="20814" y="5028"/>
                    <a:pt x="20572" y="5209"/>
                  </a:cubicBezTo>
                  <a:cubicBezTo>
                    <a:pt x="20485" y="4993"/>
                    <a:pt x="20513" y="4810"/>
                    <a:pt x="20502" y="4633"/>
                  </a:cubicBezTo>
                  <a:cubicBezTo>
                    <a:pt x="20478" y="4093"/>
                    <a:pt x="20460" y="3552"/>
                    <a:pt x="20426" y="3012"/>
                  </a:cubicBezTo>
                  <a:cubicBezTo>
                    <a:pt x="20412" y="2810"/>
                    <a:pt x="20367" y="2610"/>
                    <a:pt x="20319" y="2415"/>
                  </a:cubicBezTo>
                  <a:cubicBezTo>
                    <a:pt x="20298" y="2340"/>
                    <a:pt x="20228" y="2273"/>
                    <a:pt x="20174" y="2211"/>
                  </a:cubicBezTo>
                  <a:cubicBezTo>
                    <a:pt x="20128" y="2163"/>
                    <a:pt x="20014" y="2194"/>
                    <a:pt x="20003" y="2260"/>
                  </a:cubicBezTo>
                  <a:cubicBezTo>
                    <a:pt x="19986" y="2340"/>
                    <a:pt x="19972" y="2426"/>
                    <a:pt x="19982" y="2506"/>
                  </a:cubicBezTo>
                  <a:cubicBezTo>
                    <a:pt x="20083" y="3261"/>
                    <a:pt x="20121" y="4020"/>
                    <a:pt x="20115" y="4782"/>
                  </a:cubicBezTo>
                  <a:cubicBezTo>
                    <a:pt x="20115" y="5139"/>
                    <a:pt x="20121" y="5139"/>
                    <a:pt x="20347" y="5451"/>
                  </a:cubicBezTo>
                  <a:cubicBezTo>
                    <a:pt x="19969" y="5881"/>
                    <a:pt x="19584" y="6317"/>
                    <a:pt x="19196" y="6754"/>
                  </a:cubicBezTo>
                  <a:cubicBezTo>
                    <a:pt x="19117" y="6843"/>
                    <a:pt x="19013" y="6917"/>
                    <a:pt x="18947" y="7013"/>
                  </a:cubicBezTo>
                  <a:cubicBezTo>
                    <a:pt x="18437" y="7752"/>
                    <a:pt x="17700" y="8299"/>
                    <a:pt x="17145" y="8999"/>
                  </a:cubicBezTo>
                  <a:cubicBezTo>
                    <a:pt x="16989" y="9196"/>
                    <a:pt x="16788" y="9356"/>
                    <a:pt x="16542" y="9512"/>
                  </a:cubicBezTo>
                  <a:cubicBezTo>
                    <a:pt x="16445" y="9255"/>
                    <a:pt x="16469" y="9037"/>
                    <a:pt x="16452" y="8822"/>
                  </a:cubicBezTo>
                  <a:cubicBezTo>
                    <a:pt x="16435" y="8586"/>
                    <a:pt x="16435" y="8348"/>
                    <a:pt x="16421" y="8112"/>
                  </a:cubicBezTo>
                  <a:cubicBezTo>
                    <a:pt x="16407" y="7894"/>
                    <a:pt x="16393" y="7672"/>
                    <a:pt x="16358" y="7454"/>
                  </a:cubicBezTo>
                  <a:cubicBezTo>
                    <a:pt x="16328" y="7246"/>
                    <a:pt x="16373" y="7017"/>
                    <a:pt x="16234" y="6799"/>
                  </a:cubicBezTo>
                  <a:cubicBezTo>
                    <a:pt x="16189" y="6843"/>
                    <a:pt x="16133" y="6872"/>
                    <a:pt x="16130" y="6903"/>
                  </a:cubicBezTo>
                  <a:cubicBezTo>
                    <a:pt x="16106" y="7190"/>
                    <a:pt x="16074" y="7475"/>
                    <a:pt x="16074" y="7762"/>
                  </a:cubicBezTo>
                  <a:cubicBezTo>
                    <a:pt x="16074" y="8098"/>
                    <a:pt x="16091" y="8438"/>
                    <a:pt x="16120" y="8774"/>
                  </a:cubicBezTo>
                  <a:cubicBezTo>
                    <a:pt x="16141" y="9061"/>
                    <a:pt x="16171" y="9346"/>
                    <a:pt x="16224" y="9629"/>
                  </a:cubicBezTo>
                  <a:cubicBezTo>
                    <a:pt x="16254" y="9806"/>
                    <a:pt x="16203" y="9924"/>
                    <a:pt x="16016" y="10032"/>
                  </a:cubicBezTo>
                  <a:cubicBezTo>
                    <a:pt x="15981" y="9934"/>
                    <a:pt x="15933" y="9848"/>
                    <a:pt x="15925" y="9757"/>
                  </a:cubicBezTo>
                  <a:cubicBezTo>
                    <a:pt x="15877" y="9238"/>
                    <a:pt x="15839" y="8715"/>
                    <a:pt x="15790" y="8191"/>
                  </a:cubicBezTo>
                  <a:cubicBezTo>
                    <a:pt x="15759" y="7862"/>
                    <a:pt x="15658" y="7540"/>
                    <a:pt x="15554" y="7200"/>
                  </a:cubicBezTo>
                  <a:cubicBezTo>
                    <a:pt x="15533" y="7235"/>
                    <a:pt x="15499" y="7267"/>
                    <a:pt x="15496" y="7301"/>
                  </a:cubicBezTo>
                  <a:cubicBezTo>
                    <a:pt x="15489" y="7401"/>
                    <a:pt x="15492" y="7502"/>
                    <a:pt x="15499" y="7603"/>
                  </a:cubicBezTo>
                  <a:cubicBezTo>
                    <a:pt x="15554" y="8448"/>
                    <a:pt x="15613" y="9290"/>
                    <a:pt x="15672" y="10136"/>
                  </a:cubicBezTo>
                  <a:cubicBezTo>
                    <a:pt x="15707" y="10610"/>
                    <a:pt x="15690" y="10651"/>
                    <a:pt x="15250" y="11067"/>
                  </a:cubicBezTo>
                  <a:cubicBezTo>
                    <a:pt x="15114" y="10884"/>
                    <a:pt x="15173" y="10676"/>
                    <a:pt x="15149" y="10489"/>
                  </a:cubicBezTo>
                  <a:cubicBezTo>
                    <a:pt x="15125" y="10288"/>
                    <a:pt x="15114" y="10083"/>
                    <a:pt x="15097" y="9882"/>
                  </a:cubicBezTo>
                  <a:cubicBezTo>
                    <a:pt x="15084" y="9695"/>
                    <a:pt x="15069" y="9512"/>
                    <a:pt x="15052" y="9325"/>
                  </a:cubicBezTo>
                  <a:cubicBezTo>
                    <a:pt x="15031" y="9124"/>
                    <a:pt x="15010" y="8922"/>
                    <a:pt x="14993" y="8718"/>
                  </a:cubicBezTo>
                  <a:cubicBezTo>
                    <a:pt x="14972" y="8521"/>
                    <a:pt x="14959" y="8323"/>
                    <a:pt x="14931" y="8022"/>
                  </a:cubicBezTo>
                  <a:cubicBezTo>
                    <a:pt x="14813" y="8275"/>
                    <a:pt x="14844" y="8438"/>
                    <a:pt x="14841" y="8593"/>
                  </a:cubicBezTo>
                  <a:cubicBezTo>
                    <a:pt x="14837" y="8759"/>
                    <a:pt x="14841" y="8933"/>
                    <a:pt x="14855" y="9100"/>
                  </a:cubicBezTo>
                  <a:cubicBezTo>
                    <a:pt x="14910" y="9741"/>
                    <a:pt x="14959" y="10381"/>
                    <a:pt x="15035" y="11019"/>
                  </a:cubicBezTo>
                  <a:cubicBezTo>
                    <a:pt x="15076" y="11334"/>
                    <a:pt x="14945" y="11532"/>
                    <a:pt x="14671" y="11691"/>
                  </a:cubicBezTo>
                  <a:cubicBezTo>
                    <a:pt x="14553" y="11518"/>
                    <a:pt x="14567" y="11327"/>
                    <a:pt x="14543" y="11147"/>
                  </a:cubicBezTo>
                  <a:cubicBezTo>
                    <a:pt x="14463" y="10596"/>
                    <a:pt x="14401" y="10042"/>
                    <a:pt x="14318" y="9487"/>
                  </a:cubicBezTo>
                  <a:cubicBezTo>
                    <a:pt x="14283" y="9238"/>
                    <a:pt x="14224" y="8988"/>
                    <a:pt x="14166" y="8743"/>
                  </a:cubicBezTo>
                  <a:cubicBezTo>
                    <a:pt x="14145" y="8663"/>
                    <a:pt x="14107" y="8583"/>
                    <a:pt x="14065" y="8510"/>
                  </a:cubicBezTo>
                  <a:cubicBezTo>
                    <a:pt x="14051" y="8486"/>
                    <a:pt x="14009" y="8473"/>
                    <a:pt x="13982" y="8455"/>
                  </a:cubicBezTo>
                  <a:cubicBezTo>
                    <a:pt x="13968" y="8458"/>
                    <a:pt x="13950" y="8455"/>
                    <a:pt x="13944" y="8462"/>
                  </a:cubicBezTo>
                  <a:cubicBezTo>
                    <a:pt x="13929" y="8476"/>
                    <a:pt x="13916" y="8493"/>
                    <a:pt x="13919" y="8507"/>
                  </a:cubicBezTo>
                  <a:cubicBezTo>
                    <a:pt x="14099" y="9640"/>
                    <a:pt x="14283" y="10776"/>
                    <a:pt x="14470" y="11933"/>
                  </a:cubicBezTo>
                  <a:cubicBezTo>
                    <a:pt x="14387" y="12111"/>
                    <a:pt x="14220" y="12225"/>
                    <a:pt x="14009" y="12363"/>
                  </a:cubicBezTo>
                  <a:cubicBezTo>
                    <a:pt x="13978" y="12259"/>
                    <a:pt x="13944" y="12186"/>
                    <a:pt x="13940" y="12114"/>
                  </a:cubicBezTo>
                  <a:cubicBezTo>
                    <a:pt x="13923" y="11722"/>
                    <a:pt x="13923" y="11334"/>
                    <a:pt x="13895" y="10946"/>
                  </a:cubicBezTo>
                  <a:cubicBezTo>
                    <a:pt x="13870" y="10627"/>
                    <a:pt x="13819" y="10309"/>
                    <a:pt x="13771" y="9990"/>
                  </a:cubicBezTo>
                  <a:cubicBezTo>
                    <a:pt x="13760" y="9910"/>
                    <a:pt x="13732" y="9824"/>
                    <a:pt x="13683" y="9754"/>
                  </a:cubicBezTo>
                  <a:cubicBezTo>
                    <a:pt x="13652" y="9709"/>
                    <a:pt x="13566" y="9653"/>
                    <a:pt x="13524" y="9667"/>
                  </a:cubicBezTo>
                  <a:cubicBezTo>
                    <a:pt x="13472" y="9678"/>
                    <a:pt x="13413" y="9757"/>
                    <a:pt x="13403" y="9813"/>
                  </a:cubicBezTo>
                  <a:cubicBezTo>
                    <a:pt x="13386" y="9910"/>
                    <a:pt x="13392" y="10018"/>
                    <a:pt x="13406" y="10115"/>
                  </a:cubicBezTo>
                  <a:cubicBezTo>
                    <a:pt x="13521" y="10887"/>
                    <a:pt x="13517" y="11667"/>
                    <a:pt x="13545" y="12443"/>
                  </a:cubicBezTo>
                  <a:cubicBezTo>
                    <a:pt x="13559" y="12803"/>
                    <a:pt x="13365" y="12990"/>
                    <a:pt x="13074" y="13222"/>
                  </a:cubicBezTo>
                  <a:cubicBezTo>
                    <a:pt x="12914" y="12055"/>
                    <a:pt x="13039" y="10911"/>
                    <a:pt x="12675" y="9827"/>
                  </a:cubicBezTo>
                  <a:cubicBezTo>
                    <a:pt x="12669" y="9799"/>
                    <a:pt x="12623" y="9789"/>
                    <a:pt x="12565" y="9751"/>
                  </a:cubicBezTo>
                  <a:cubicBezTo>
                    <a:pt x="12523" y="9816"/>
                    <a:pt x="12453" y="9879"/>
                    <a:pt x="12450" y="9949"/>
                  </a:cubicBezTo>
                  <a:cubicBezTo>
                    <a:pt x="12436" y="10115"/>
                    <a:pt x="12450" y="10284"/>
                    <a:pt x="12457" y="10454"/>
                  </a:cubicBezTo>
                  <a:cubicBezTo>
                    <a:pt x="12516" y="11532"/>
                    <a:pt x="12578" y="12613"/>
                    <a:pt x="12634" y="13694"/>
                  </a:cubicBezTo>
                  <a:cubicBezTo>
                    <a:pt x="12640" y="13790"/>
                    <a:pt x="12655" y="13905"/>
                    <a:pt x="12478" y="13933"/>
                  </a:cubicBezTo>
                  <a:cubicBezTo>
                    <a:pt x="12457" y="13881"/>
                    <a:pt x="12415" y="13829"/>
                    <a:pt x="12412" y="13770"/>
                  </a:cubicBezTo>
                  <a:cubicBezTo>
                    <a:pt x="12381" y="13483"/>
                    <a:pt x="12357" y="13198"/>
                    <a:pt x="12339" y="12911"/>
                  </a:cubicBezTo>
                  <a:cubicBezTo>
                    <a:pt x="12280" y="12082"/>
                    <a:pt x="12221" y="11258"/>
                    <a:pt x="12162" y="10430"/>
                  </a:cubicBezTo>
                  <a:cubicBezTo>
                    <a:pt x="12159" y="10364"/>
                    <a:pt x="12152" y="10294"/>
                    <a:pt x="12142" y="10229"/>
                  </a:cubicBezTo>
                  <a:cubicBezTo>
                    <a:pt x="12111" y="10028"/>
                    <a:pt x="12020" y="9886"/>
                    <a:pt x="11941" y="9920"/>
                  </a:cubicBezTo>
                  <a:cubicBezTo>
                    <a:pt x="11781" y="9990"/>
                    <a:pt x="11791" y="10136"/>
                    <a:pt x="11788" y="10270"/>
                  </a:cubicBezTo>
                  <a:cubicBezTo>
                    <a:pt x="11788" y="10406"/>
                    <a:pt x="11791" y="10541"/>
                    <a:pt x="11802" y="10676"/>
                  </a:cubicBezTo>
                  <a:cubicBezTo>
                    <a:pt x="11851" y="11504"/>
                    <a:pt x="11900" y="12328"/>
                    <a:pt x="11948" y="13157"/>
                  </a:cubicBezTo>
                  <a:cubicBezTo>
                    <a:pt x="11962" y="13344"/>
                    <a:pt x="11969" y="13528"/>
                    <a:pt x="11986" y="13715"/>
                  </a:cubicBezTo>
                  <a:cubicBezTo>
                    <a:pt x="12017" y="14016"/>
                    <a:pt x="12017" y="14016"/>
                    <a:pt x="12277" y="14268"/>
                  </a:cubicBezTo>
                  <a:cubicBezTo>
                    <a:pt x="12058" y="14709"/>
                    <a:pt x="12058" y="14709"/>
                    <a:pt x="11712" y="14913"/>
                  </a:cubicBezTo>
                  <a:cubicBezTo>
                    <a:pt x="11657" y="14837"/>
                    <a:pt x="11598" y="14757"/>
                    <a:pt x="11525" y="14657"/>
                  </a:cubicBezTo>
                  <a:cubicBezTo>
                    <a:pt x="11705" y="14497"/>
                    <a:pt x="11750" y="14321"/>
                    <a:pt x="11716" y="14078"/>
                  </a:cubicBezTo>
                  <a:cubicBezTo>
                    <a:pt x="11577" y="13139"/>
                    <a:pt x="11480" y="12197"/>
                    <a:pt x="11362" y="11258"/>
                  </a:cubicBezTo>
                  <a:cubicBezTo>
                    <a:pt x="11342" y="11092"/>
                    <a:pt x="11303" y="10926"/>
                    <a:pt x="11255" y="10763"/>
                  </a:cubicBezTo>
                  <a:cubicBezTo>
                    <a:pt x="11241" y="10714"/>
                    <a:pt x="11161" y="10659"/>
                    <a:pt x="11105" y="10651"/>
                  </a:cubicBezTo>
                  <a:cubicBezTo>
                    <a:pt x="11001" y="10638"/>
                    <a:pt x="10950" y="10721"/>
                    <a:pt x="10947" y="10811"/>
                  </a:cubicBezTo>
                  <a:cubicBezTo>
                    <a:pt x="10939" y="10942"/>
                    <a:pt x="10943" y="11081"/>
                    <a:pt x="10960" y="11212"/>
                  </a:cubicBezTo>
                  <a:cubicBezTo>
                    <a:pt x="11047" y="11951"/>
                    <a:pt x="11144" y="12693"/>
                    <a:pt x="11227" y="13430"/>
                  </a:cubicBezTo>
                  <a:cubicBezTo>
                    <a:pt x="11244" y="13572"/>
                    <a:pt x="11230" y="13715"/>
                    <a:pt x="11199" y="13864"/>
                  </a:cubicBezTo>
                  <a:cubicBezTo>
                    <a:pt x="10939" y="13406"/>
                    <a:pt x="10641" y="12976"/>
                    <a:pt x="10503" y="12467"/>
                  </a:cubicBezTo>
                  <a:cubicBezTo>
                    <a:pt x="10448" y="12256"/>
                    <a:pt x="10399" y="12044"/>
                    <a:pt x="10257" y="11857"/>
                  </a:cubicBezTo>
                  <a:cubicBezTo>
                    <a:pt x="10181" y="11760"/>
                    <a:pt x="10163" y="11607"/>
                    <a:pt x="10153" y="11476"/>
                  </a:cubicBezTo>
                  <a:cubicBezTo>
                    <a:pt x="10122" y="11036"/>
                    <a:pt x="10115" y="10596"/>
                    <a:pt x="10083" y="10160"/>
                  </a:cubicBezTo>
                  <a:cubicBezTo>
                    <a:pt x="10066" y="9907"/>
                    <a:pt x="10029" y="9653"/>
                    <a:pt x="9983" y="9404"/>
                  </a:cubicBezTo>
                  <a:cubicBezTo>
                    <a:pt x="9959" y="9283"/>
                    <a:pt x="9879" y="9189"/>
                    <a:pt x="9685" y="9224"/>
                  </a:cubicBezTo>
                  <a:cubicBezTo>
                    <a:pt x="9678" y="9328"/>
                    <a:pt x="9658" y="9439"/>
                    <a:pt x="9661" y="9549"/>
                  </a:cubicBezTo>
                  <a:cubicBezTo>
                    <a:pt x="9692" y="10260"/>
                    <a:pt x="9730" y="10971"/>
                    <a:pt x="9762" y="11681"/>
                  </a:cubicBezTo>
                  <a:cubicBezTo>
                    <a:pt x="9768" y="11781"/>
                    <a:pt x="9779" y="11885"/>
                    <a:pt x="9754" y="11982"/>
                  </a:cubicBezTo>
                  <a:cubicBezTo>
                    <a:pt x="9744" y="12031"/>
                    <a:pt x="9664" y="12065"/>
                    <a:pt x="9619" y="12106"/>
                  </a:cubicBezTo>
                  <a:cubicBezTo>
                    <a:pt x="9367" y="12602"/>
                    <a:pt x="9335" y="12640"/>
                    <a:pt x="8989" y="12855"/>
                  </a:cubicBezTo>
                  <a:cubicBezTo>
                    <a:pt x="8868" y="12800"/>
                    <a:pt x="8898" y="12689"/>
                    <a:pt x="8892" y="12595"/>
                  </a:cubicBezTo>
                  <a:cubicBezTo>
                    <a:pt x="8868" y="12190"/>
                    <a:pt x="8857" y="11785"/>
                    <a:pt x="8815" y="11379"/>
                  </a:cubicBezTo>
                  <a:cubicBezTo>
                    <a:pt x="8791" y="11137"/>
                    <a:pt x="8777" y="10877"/>
                    <a:pt x="8573" y="10635"/>
                  </a:cubicBezTo>
                  <a:cubicBezTo>
                    <a:pt x="8532" y="10721"/>
                    <a:pt x="8490" y="10773"/>
                    <a:pt x="8486" y="10828"/>
                  </a:cubicBezTo>
                  <a:cubicBezTo>
                    <a:pt x="8469" y="10977"/>
                    <a:pt x="8459" y="11134"/>
                    <a:pt x="8462" y="11282"/>
                  </a:cubicBezTo>
                  <a:cubicBezTo>
                    <a:pt x="8479" y="11757"/>
                    <a:pt x="8497" y="12228"/>
                    <a:pt x="8521" y="12703"/>
                  </a:cubicBezTo>
                  <a:cubicBezTo>
                    <a:pt x="8528" y="12869"/>
                    <a:pt x="8556" y="13032"/>
                    <a:pt x="8580" y="13229"/>
                  </a:cubicBezTo>
                  <a:cubicBezTo>
                    <a:pt x="8428" y="13344"/>
                    <a:pt x="8268" y="13469"/>
                    <a:pt x="8126" y="13572"/>
                  </a:cubicBezTo>
                  <a:cubicBezTo>
                    <a:pt x="7966" y="13538"/>
                    <a:pt x="7980" y="13441"/>
                    <a:pt x="7974" y="13361"/>
                  </a:cubicBezTo>
                  <a:cubicBezTo>
                    <a:pt x="7939" y="12959"/>
                    <a:pt x="7915" y="12554"/>
                    <a:pt x="7873" y="12148"/>
                  </a:cubicBezTo>
                  <a:cubicBezTo>
                    <a:pt x="7846" y="11861"/>
                    <a:pt x="7835" y="11861"/>
                    <a:pt x="7648" y="11604"/>
                  </a:cubicBezTo>
                  <a:cubicBezTo>
                    <a:pt x="7534" y="11604"/>
                    <a:pt x="7513" y="11691"/>
                    <a:pt x="7499" y="11767"/>
                  </a:cubicBezTo>
                  <a:cubicBezTo>
                    <a:pt x="7485" y="11850"/>
                    <a:pt x="7492" y="11937"/>
                    <a:pt x="7499" y="12020"/>
                  </a:cubicBezTo>
                  <a:cubicBezTo>
                    <a:pt x="7523" y="12391"/>
                    <a:pt x="7561" y="12762"/>
                    <a:pt x="7579" y="13133"/>
                  </a:cubicBezTo>
                  <a:cubicBezTo>
                    <a:pt x="7592" y="13354"/>
                    <a:pt x="7603" y="13572"/>
                    <a:pt x="7811" y="13735"/>
                  </a:cubicBezTo>
                  <a:cubicBezTo>
                    <a:pt x="7651" y="13905"/>
                    <a:pt x="7499" y="14030"/>
                    <a:pt x="7264" y="14127"/>
                  </a:cubicBezTo>
                  <a:cubicBezTo>
                    <a:pt x="7250" y="13888"/>
                    <a:pt x="7243" y="13691"/>
                    <a:pt x="7225" y="13496"/>
                  </a:cubicBezTo>
                  <a:cubicBezTo>
                    <a:pt x="7205" y="13296"/>
                    <a:pt x="7176" y="13091"/>
                    <a:pt x="7142" y="12893"/>
                  </a:cubicBezTo>
                  <a:cubicBezTo>
                    <a:pt x="7118" y="12744"/>
                    <a:pt x="7087" y="12592"/>
                    <a:pt x="7038" y="12450"/>
                  </a:cubicBezTo>
                  <a:cubicBezTo>
                    <a:pt x="7007" y="12346"/>
                    <a:pt x="6931" y="12277"/>
                    <a:pt x="6799" y="12298"/>
                  </a:cubicBezTo>
                  <a:cubicBezTo>
                    <a:pt x="6688" y="12363"/>
                    <a:pt x="6712" y="12471"/>
                    <a:pt x="6723" y="12564"/>
                  </a:cubicBezTo>
                  <a:cubicBezTo>
                    <a:pt x="6768" y="13000"/>
                    <a:pt x="6806" y="13441"/>
                    <a:pt x="6869" y="13873"/>
                  </a:cubicBezTo>
                  <a:cubicBezTo>
                    <a:pt x="6889" y="14012"/>
                    <a:pt x="6976" y="14144"/>
                    <a:pt x="7048" y="14318"/>
                  </a:cubicBezTo>
                  <a:cubicBezTo>
                    <a:pt x="6875" y="14522"/>
                    <a:pt x="6629" y="14702"/>
                    <a:pt x="6359" y="14896"/>
                  </a:cubicBezTo>
                  <a:cubicBezTo>
                    <a:pt x="6231" y="14747"/>
                    <a:pt x="6238" y="14598"/>
                    <a:pt x="6228" y="14452"/>
                  </a:cubicBezTo>
                  <a:cubicBezTo>
                    <a:pt x="6210" y="14182"/>
                    <a:pt x="6217" y="13912"/>
                    <a:pt x="6186" y="13641"/>
                  </a:cubicBezTo>
                  <a:cubicBezTo>
                    <a:pt x="6172" y="13513"/>
                    <a:pt x="6109" y="13389"/>
                    <a:pt x="6044" y="13275"/>
                  </a:cubicBezTo>
                  <a:cubicBezTo>
                    <a:pt x="6020" y="13233"/>
                    <a:pt x="5922" y="13219"/>
                    <a:pt x="5860" y="13222"/>
                  </a:cubicBezTo>
                  <a:cubicBezTo>
                    <a:pt x="5836" y="13222"/>
                    <a:pt x="5791" y="13299"/>
                    <a:pt x="5794" y="13340"/>
                  </a:cubicBezTo>
                  <a:cubicBezTo>
                    <a:pt x="5839" y="13943"/>
                    <a:pt x="5887" y="14550"/>
                    <a:pt x="5940" y="15187"/>
                  </a:cubicBezTo>
                  <a:cubicBezTo>
                    <a:pt x="5822" y="15346"/>
                    <a:pt x="5638" y="15461"/>
                    <a:pt x="5448" y="15544"/>
                  </a:cubicBezTo>
                  <a:cubicBezTo>
                    <a:pt x="5313" y="15488"/>
                    <a:pt x="5344" y="15391"/>
                    <a:pt x="5337" y="15315"/>
                  </a:cubicBezTo>
                  <a:cubicBezTo>
                    <a:pt x="5305" y="14945"/>
                    <a:pt x="5285" y="14574"/>
                    <a:pt x="5243" y="14203"/>
                  </a:cubicBezTo>
                  <a:cubicBezTo>
                    <a:pt x="5230" y="14092"/>
                    <a:pt x="5171" y="13985"/>
                    <a:pt x="5115" y="13881"/>
                  </a:cubicBezTo>
                  <a:cubicBezTo>
                    <a:pt x="5097" y="13849"/>
                    <a:pt x="5022" y="13825"/>
                    <a:pt x="4980" y="13836"/>
                  </a:cubicBezTo>
                  <a:cubicBezTo>
                    <a:pt x="4939" y="13846"/>
                    <a:pt x="4894" y="13894"/>
                    <a:pt x="4880" y="13936"/>
                  </a:cubicBezTo>
                  <a:cubicBezTo>
                    <a:pt x="4859" y="13998"/>
                    <a:pt x="4859" y="14071"/>
                    <a:pt x="4862" y="14137"/>
                  </a:cubicBezTo>
                  <a:cubicBezTo>
                    <a:pt x="4900" y="14726"/>
                    <a:pt x="4942" y="15315"/>
                    <a:pt x="4987" y="15967"/>
                  </a:cubicBezTo>
                  <a:cubicBezTo>
                    <a:pt x="4869" y="16064"/>
                    <a:pt x="4723" y="16181"/>
                    <a:pt x="4582" y="16299"/>
                  </a:cubicBezTo>
                  <a:cubicBezTo>
                    <a:pt x="4325" y="16528"/>
                    <a:pt x="4069" y="16753"/>
                    <a:pt x="3819" y="16975"/>
                  </a:cubicBezTo>
                  <a:cubicBezTo>
                    <a:pt x="3684" y="16954"/>
                    <a:pt x="3705" y="16857"/>
                    <a:pt x="3701" y="167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992;p59">
              <a:extLst>
                <a:ext uri="{FF2B5EF4-FFF2-40B4-BE49-F238E27FC236}">
                  <a16:creationId xmlns:a16="http://schemas.microsoft.com/office/drawing/2014/main" id="{748DC59A-9698-4F7A-8E56-82CF2D9EBB28}"/>
                </a:ext>
              </a:extLst>
            </p:cNvPr>
            <p:cNvSpPr/>
            <p:nvPr/>
          </p:nvSpPr>
          <p:spPr>
            <a:xfrm>
              <a:off x="4544800" y="3378275"/>
              <a:ext cx="175" cy="200"/>
            </a:xfrm>
            <a:custGeom>
              <a:avLst/>
              <a:gdLst/>
              <a:ahLst/>
              <a:cxnLst/>
              <a:rect l="l" t="t" r="r" b="b"/>
              <a:pathLst>
                <a:path w="7" h="8" extrusionOk="0">
                  <a:moveTo>
                    <a:pt x="0" y="7"/>
                  </a:moveTo>
                  <a:lnTo>
                    <a:pt x="3" y="7"/>
                  </a:lnTo>
                  <a:cubicBezTo>
                    <a:pt x="3" y="4"/>
                    <a:pt x="3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993;p59">
              <a:extLst>
                <a:ext uri="{FF2B5EF4-FFF2-40B4-BE49-F238E27FC236}">
                  <a16:creationId xmlns:a16="http://schemas.microsoft.com/office/drawing/2014/main" id="{0E288E2A-A698-4F73-AFAE-8DD73AFAD482}"/>
                </a:ext>
              </a:extLst>
            </p:cNvPr>
            <p:cNvSpPr/>
            <p:nvPr/>
          </p:nvSpPr>
          <p:spPr>
            <a:xfrm>
              <a:off x="4418750" y="3483175"/>
              <a:ext cx="200" cy="275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"/>
                  </a:moveTo>
                  <a:lnTo>
                    <a:pt x="0" y="11"/>
                  </a:lnTo>
                  <a:lnTo>
                    <a:pt x="8" y="4"/>
                  </a:lnTo>
                  <a:lnTo>
                    <a:pt x="8" y="4"/>
                  </a:lnTo>
                  <a:cubicBezTo>
                    <a:pt x="8" y="4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994;p59">
              <a:extLst>
                <a:ext uri="{FF2B5EF4-FFF2-40B4-BE49-F238E27FC236}">
                  <a16:creationId xmlns:a16="http://schemas.microsoft.com/office/drawing/2014/main" id="{DD022CF2-8FBC-42C3-A5C1-CEC407675731}"/>
                </a:ext>
              </a:extLst>
            </p:cNvPr>
            <p:cNvSpPr/>
            <p:nvPr/>
          </p:nvSpPr>
          <p:spPr>
            <a:xfrm>
              <a:off x="4410425" y="3444025"/>
              <a:ext cx="8950" cy="39175"/>
            </a:xfrm>
            <a:custGeom>
              <a:avLst/>
              <a:gdLst/>
              <a:ahLst/>
              <a:cxnLst/>
              <a:rect l="l" t="t" r="r" b="b"/>
              <a:pathLst>
                <a:path w="358" h="1567" extrusionOk="0">
                  <a:moveTo>
                    <a:pt x="348" y="309"/>
                  </a:moveTo>
                  <a:cubicBezTo>
                    <a:pt x="341" y="260"/>
                    <a:pt x="330" y="209"/>
                    <a:pt x="309" y="163"/>
                  </a:cubicBezTo>
                  <a:cubicBezTo>
                    <a:pt x="271" y="87"/>
                    <a:pt x="219" y="1"/>
                    <a:pt x="119" y="32"/>
                  </a:cubicBezTo>
                  <a:cubicBezTo>
                    <a:pt x="66" y="49"/>
                    <a:pt x="4" y="129"/>
                    <a:pt x="4" y="181"/>
                  </a:cubicBezTo>
                  <a:cubicBezTo>
                    <a:pt x="1" y="551"/>
                    <a:pt x="8" y="922"/>
                    <a:pt x="22" y="1293"/>
                  </a:cubicBezTo>
                  <a:cubicBezTo>
                    <a:pt x="29" y="1480"/>
                    <a:pt x="170" y="1543"/>
                    <a:pt x="333" y="1567"/>
                  </a:cubicBezTo>
                  <a:cubicBezTo>
                    <a:pt x="344" y="1199"/>
                    <a:pt x="351" y="833"/>
                    <a:pt x="358" y="462"/>
                  </a:cubicBezTo>
                  <a:cubicBezTo>
                    <a:pt x="358" y="413"/>
                    <a:pt x="358" y="361"/>
                    <a:pt x="348" y="3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995;p59">
              <a:extLst>
                <a:ext uri="{FF2B5EF4-FFF2-40B4-BE49-F238E27FC236}">
                  <a16:creationId xmlns:a16="http://schemas.microsoft.com/office/drawing/2014/main" id="{3CD14D97-B4C0-4201-8309-F779A0592F5D}"/>
                </a:ext>
              </a:extLst>
            </p:cNvPr>
            <p:cNvSpPr/>
            <p:nvPr/>
          </p:nvSpPr>
          <p:spPr>
            <a:xfrm>
              <a:off x="4749200" y="3165200"/>
              <a:ext cx="21425" cy="95300"/>
            </a:xfrm>
            <a:custGeom>
              <a:avLst/>
              <a:gdLst/>
              <a:ahLst/>
              <a:cxnLst/>
              <a:rect l="l" t="t" r="r" b="b"/>
              <a:pathLst>
                <a:path w="857" h="3812" extrusionOk="0">
                  <a:moveTo>
                    <a:pt x="87" y="3742"/>
                  </a:moveTo>
                  <a:cubicBezTo>
                    <a:pt x="108" y="3777"/>
                    <a:pt x="167" y="3811"/>
                    <a:pt x="209" y="3811"/>
                  </a:cubicBezTo>
                  <a:cubicBezTo>
                    <a:pt x="250" y="3811"/>
                    <a:pt x="323" y="3774"/>
                    <a:pt x="330" y="3742"/>
                  </a:cubicBezTo>
                  <a:cubicBezTo>
                    <a:pt x="361" y="3597"/>
                    <a:pt x="382" y="3448"/>
                    <a:pt x="396" y="3296"/>
                  </a:cubicBezTo>
                  <a:cubicBezTo>
                    <a:pt x="417" y="3084"/>
                    <a:pt x="365" y="2866"/>
                    <a:pt x="441" y="2651"/>
                  </a:cubicBezTo>
                  <a:cubicBezTo>
                    <a:pt x="490" y="2675"/>
                    <a:pt x="521" y="2689"/>
                    <a:pt x="548" y="2706"/>
                  </a:cubicBezTo>
                  <a:cubicBezTo>
                    <a:pt x="722" y="2810"/>
                    <a:pt x="822" y="2783"/>
                    <a:pt x="847" y="2623"/>
                  </a:cubicBezTo>
                  <a:cubicBezTo>
                    <a:pt x="850" y="2589"/>
                    <a:pt x="856" y="2557"/>
                    <a:pt x="853" y="2522"/>
                  </a:cubicBezTo>
                  <a:cubicBezTo>
                    <a:pt x="836" y="1812"/>
                    <a:pt x="815" y="1102"/>
                    <a:pt x="791" y="395"/>
                  </a:cubicBezTo>
                  <a:cubicBezTo>
                    <a:pt x="787" y="295"/>
                    <a:pt x="760" y="194"/>
                    <a:pt x="725" y="101"/>
                  </a:cubicBezTo>
                  <a:cubicBezTo>
                    <a:pt x="714" y="59"/>
                    <a:pt x="656" y="35"/>
                    <a:pt x="615" y="0"/>
                  </a:cubicBezTo>
                  <a:cubicBezTo>
                    <a:pt x="444" y="146"/>
                    <a:pt x="437" y="330"/>
                    <a:pt x="437" y="513"/>
                  </a:cubicBezTo>
                  <a:cubicBezTo>
                    <a:pt x="437" y="901"/>
                    <a:pt x="448" y="1289"/>
                    <a:pt x="448" y="1678"/>
                  </a:cubicBezTo>
                  <a:cubicBezTo>
                    <a:pt x="452" y="1820"/>
                    <a:pt x="434" y="1958"/>
                    <a:pt x="423" y="2100"/>
                  </a:cubicBezTo>
                  <a:cubicBezTo>
                    <a:pt x="306" y="1788"/>
                    <a:pt x="247" y="1476"/>
                    <a:pt x="178" y="1164"/>
                  </a:cubicBezTo>
                  <a:cubicBezTo>
                    <a:pt x="164" y="1095"/>
                    <a:pt x="160" y="992"/>
                    <a:pt x="25" y="1022"/>
                  </a:cubicBezTo>
                  <a:cubicBezTo>
                    <a:pt x="15" y="1071"/>
                    <a:pt x="1" y="1123"/>
                    <a:pt x="1" y="1171"/>
                  </a:cubicBezTo>
                  <a:cubicBezTo>
                    <a:pt x="7" y="1965"/>
                    <a:pt x="18" y="2759"/>
                    <a:pt x="32" y="3552"/>
                  </a:cubicBezTo>
                  <a:cubicBezTo>
                    <a:pt x="32" y="3618"/>
                    <a:pt x="53" y="3687"/>
                    <a:pt x="87" y="37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996;p59">
              <a:extLst>
                <a:ext uri="{FF2B5EF4-FFF2-40B4-BE49-F238E27FC236}">
                  <a16:creationId xmlns:a16="http://schemas.microsoft.com/office/drawing/2014/main" id="{43F93E4A-8F89-4405-8F63-662F93BCC147}"/>
                </a:ext>
              </a:extLst>
            </p:cNvPr>
            <p:cNvSpPr/>
            <p:nvPr/>
          </p:nvSpPr>
          <p:spPr>
            <a:xfrm>
              <a:off x="4774850" y="3151075"/>
              <a:ext cx="15600" cy="81025"/>
            </a:xfrm>
            <a:custGeom>
              <a:avLst/>
              <a:gdLst/>
              <a:ahLst/>
              <a:cxnLst/>
              <a:rect l="l" t="t" r="r" b="b"/>
              <a:pathLst>
                <a:path w="624" h="3241" extrusionOk="0">
                  <a:moveTo>
                    <a:pt x="156" y="2270"/>
                  </a:moveTo>
                  <a:cubicBezTo>
                    <a:pt x="171" y="2454"/>
                    <a:pt x="166" y="2641"/>
                    <a:pt x="184" y="2825"/>
                  </a:cubicBezTo>
                  <a:cubicBezTo>
                    <a:pt x="191" y="2925"/>
                    <a:pt x="208" y="3025"/>
                    <a:pt x="250" y="3116"/>
                  </a:cubicBezTo>
                  <a:cubicBezTo>
                    <a:pt x="270" y="3167"/>
                    <a:pt x="347" y="3220"/>
                    <a:pt x="406" y="3226"/>
                  </a:cubicBezTo>
                  <a:cubicBezTo>
                    <a:pt x="510" y="3240"/>
                    <a:pt x="561" y="3157"/>
                    <a:pt x="566" y="3071"/>
                  </a:cubicBezTo>
                  <a:cubicBezTo>
                    <a:pt x="569" y="2817"/>
                    <a:pt x="566" y="2564"/>
                    <a:pt x="566" y="2312"/>
                  </a:cubicBezTo>
                  <a:cubicBezTo>
                    <a:pt x="586" y="2312"/>
                    <a:pt x="603" y="2308"/>
                    <a:pt x="624" y="2308"/>
                  </a:cubicBezTo>
                  <a:cubicBezTo>
                    <a:pt x="545" y="1674"/>
                    <a:pt x="468" y="1040"/>
                    <a:pt x="382" y="410"/>
                  </a:cubicBezTo>
                  <a:cubicBezTo>
                    <a:pt x="364" y="264"/>
                    <a:pt x="354" y="94"/>
                    <a:pt x="171" y="36"/>
                  </a:cubicBezTo>
                  <a:cubicBezTo>
                    <a:pt x="59" y="1"/>
                    <a:pt x="0" y="170"/>
                    <a:pt x="21" y="461"/>
                  </a:cubicBezTo>
                  <a:cubicBezTo>
                    <a:pt x="67" y="1064"/>
                    <a:pt x="115" y="1667"/>
                    <a:pt x="156" y="22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997;p59">
              <a:extLst>
                <a:ext uri="{FF2B5EF4-FFF2-40B4-BE49-F238E27FC236}">
                  <a16:creationId xmlns:a16="http://schemas.microsoft.com/office/drawing/2014/main" id="{7F2DC3DB-D631-48A8-B22C-517DCA04C880}"/>
                </a:ext>
              </a:extLst>
            </p:cNvPr>
            <p:cNvSpPr/>
            <p:nvPr/>
          </p:nvSpPr>
          <p:spPr>
            <a:xfrm>
              <a:off x="4788350" y="3146125"/>
              <a:ext cx="12775" cy="69950"/>
            </a:xfrm>
            <a:custGeom>
              <a:avLst/>
              <a:gdLst/>
              <a:ahLst/>
              <a:cxnLst/>
              <a:rect l="l" t="t" r="r" b="b"/>
              <a:pathLst>
                <a:path w="511" h="2798" extrusionOk="0">
                  <a:moveTo>
                    <a:pt x="101" y="2461"/>
                  </a:moveTo>
                  <a:cubicBezTo>
                    <a:pt x="98" y="2541"/>
                    <a:pt x="112" y="2634"/>
                    <a:pt x="146" y="2703"/>
                  </a:cubicBezTo>
                  <a:cubicBezTo>
                    <a:pt x="174" y="2752"/>
                    <a:pt x="254" y="2783"/>
                    <a:pt x="317" y="2791"/>
                  </a:cubicBezTo>
                  <a:cubicBezTo>
                    <a:pt x="351" y="2797"/>
                    <a:pt x="421" y="2752"/>
                    <a:pt x="434" y="2714"/>
                  </a:cubicBezTo>
                  <a:cubicBezTo>
                    <a:pt x="469" y="2620"/>
                    <a:pt x="500" y="2520"/>
                    <a:pt x="504" y="2423"/>
                  </a:cubicBezTo>
                  <a:cubicBezTo>
                    <a:pt x="510" y="2153"/>
                    <a:pt x="507" y="1883"/>
                    <a:pt x="507" y="1564"/>
                  </a:cubicBezTo>
                  <a:cubicBezTo>
                    <a:pt x="462" y="1176"/>
                    <a:pt x="416" y="739"/>
                    <a:pt x="362" y="306"/>
                  </a:cubicBezTo>
                  <a:cubicBezTo>
                    <a:pt x="354" y="223"/>
                    <a:pt x="323" y="140"/>
                    <a:pt x="285" y="67"/>
                  </a:cubicBezTo>
                  <a:cubicBezTo>
                    <a:pt x="264" y="32"/>
                    <a:pt x="195" y="1"/>
                    <a:pt x="154" y="5"/>
                  </a:cubicBezTo>
                  <a:cubicBezTo>
                    <a:pt x="112" y="8"/>
                    <a:pt x="46" y="56"/>
                    <a:pt x="39" y="91"/>
                  </a:cubicBezTo>
                  <a:cubicBezTo>
                    <a:pt x="18" y="223"/>
                    <a:pt x="1" y="358"/>
                    <a:pt x="8" y="490"/>
                  </a:cubicBezTo>
                  <a:cubicBezTo>
                    <a:pt x="56" y="1148"/>
                    <a:pt x="130" y="1803"/>
                    <a:pt x="101" y="24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998;p59">
              <a:extLst>
                <a:ext uri="{FF2B5EF4-FFF2-40B4-BE49-F238E27FC236}">
                  <a16:creationId xmlns:a16="http://schemas.microsoft.com/office/drawing/2014/main" id="{29043518-AAF1-4F43-84B4-7C5ACB723B50}"/>
                </a:ext>
              </a:extLst>
            </p:cNvPr>
            <p:cNvSpPr/>
            <p:nvPr/>
          </p:nvSpPr>
          <p:spPr>
            <a:xfrm>
              <a:off x="4562375" y="3290875"/>
              <a:ext cx="11275" cy="75825"/>
            </a:xfrm>
            <a:custGeom>
              <a:avLst/>
              <a:gdLst/>
              <a:ahLst/>
              <a:cxnLst/>
              <a:rect l="l" t="t" r="r" b="b"/>
              <a:pathLst>
                <a:path w="451" h="3033" extrusionOk="0">
                  <a:moveTo>
                    <a:pt x="94" y="2502"/>
                  </a:moveTo>
                  <a:cubicBezTo>
                    <a:pt x="105" y="2689"/>
                    <a:pt x="159" y="2863"/>
                    <a:pt x="257" y="3033"/>
                  </a:cubicBezTo>
                  <a:cubicBezTo>
                    <a:pt x="450" y="2911"/>
                    <a:pt x="420" y="2728"/>
                    <a:pt x="423" y="2568"/>
                  </a:cubicBezTo>
                  <a:cubicBezTo>
                    <a:pt x="441" y="1778"/>
                    <a:pt x="402" y="988"/>
                    <a:pt x="274" y="205"/>
                  </a:cubicBezTo>
                  <a:cubicBezTo>
                    <a:pt x="263" y="143"/>
                    <a:pt x="194" y="91"/>
                    <a:pt x="132" y="1"/>
                  </a:cubicBezTo>
                  <a:cubicBezTo>
                    <a:pt x="14" y="254"/>
                    <a:pt x="1" y="472"/>
                    <a:pt x="7" y="687"/>
                  </a:cubicBezTo>
                  <a:cubicBezTo>
                    <a:pt x="31" y="1293"/>
                    <a:pt x="63" y="1899"/>
                    <a:pt x="94" y="25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2999;p59">
              <a:extLst>
                <a:ext uri="{FF2B5EF4-FFF2-40B4-BE49-F238E27FC236}">
                  <a16:creationId xmlns:a16="http://schemas.microsoft.com/office/drawing/2014/main" id="{84E44F28-CFEF-47DE-A7A6-8EB79AEEAC1B}"/>
                </a:ext>
              </a:extLst>
            </p:cNvPr>
            <p:cNvSpPr/>
            <p:nvPr/>
          </p:nvSpPr>
          <p:spPr>
            <a:xfrm>
              <a:off x="4720450" y="3215350"/>
              <a:ext cx="9375" cy="80075"/>
            </a:xfrm>
            <a:custGeom>
              <a:avLst/>
              <a:gdLst/>
              <a:ahLst/>
              <a:cxnLst/>
              <a:rect l="l" t="t" r="r" b="b"/>
              <a:pathLst>
                <a:path w="375" h="3203" extrusionOk="0">
                  <a:moveTo>
                    <a:pt x="60" y="3091"/>
                  </a:moveTo>
                  <a:cubicBezTo>
                    <a:pt x="76" y="3115"/>
                    <a:pt x="111" y="3133"/>
                    <a:pt x="205" y="3202"/>
                  </a:cubicBezTo>
                  <a:cubicBezTo>
                    <a:pt x="250" y="3063"/>
                    <a:pt x="295" y="2974"/>
                    <a:pt x="302" y="2880"/>
                  </a:cubicBezTo>
                  <a:cubicBezTo>
                    <a:pt x="375" y="2083"/>
                    <a:pt x="274" y="451"/>
                    <a:pt x="118" y="1"/>
                  </a:cubicBezTo>
                  <a:cubicBezTo>
                    <a:pt x="35" y="212"/>
                    <a:pt x="11" y="396"/>
                    <a:pt x="11" y="575"/>
                  </a:cubicBezTo>
                  <a:cubicBezTo>
                    <a:pt x="1" y="1365"/>
                    <a:pt x="4" y="2159"/>
                    <a:pt x="7" y="2949"/>
                  </a:cubicBezTo>
                  <a:cubicBezTo>
                    <a:pt x="7" y="2998"/>
                    <a:pt x="35" y="3046"/>
                    <a:pt x="60" y="30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000;p59">
              <a:extLst>
                <a:ext uri="{FF2B5EF4-FFF2-40B4-BE49-F238E27FC236}">
                  <a16:creationId xmlns:a16="http://schemas.microsoft.com/office/drawing/2014/main" id="{10A066D1-9C85-411D-95C4-B62595596930}"/>
                </a:ext>
              </a:extLst>
            </p:cNvPr>
            <p:cNvSpPr/>
            <p:nvPr/>
          </p:nvSpPr>
          <p:spPr>
            <a:xfrm>
              <a:off x="4544700" y="3378275"/>
              <a:ext cx="275" cy="200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4" y="7"/>
                  </a:moveTo>
                  <a:lnTo>
                    <a:pt x="11" y="1"/>
                  </a:lnTo>
                  <a:cubicBezTo>
                    <a:pt x="7" y="1"/>
                    <a:pt x="4" y="4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001;p59">
              <a:extLst>
                <a:ext uri="{FF2B5EF4-FFF2-40B4-BE49-F238E27FC236}">
                  <a16:creationId xmlns:a16="http://schemas.microsoft.com/office/drawing/2014/main" id="{F114F8D6-A830-4436-93D5-748E8E113E1D}"/>
                </a:ext>
              </a:extLst>
            </p:cNvPr>
            <p:cNvSpPr/>
            <p:nvPr/>
          </p:nvSpPr>
          <p:spPr>
            <a:xfrm>
              <a:off x="4531450" y="3323800"/>
              <a:ext cx="13275" cy="60500"/>
            </a:xfrm>
            <a:custGeom>
              <a:avLst/>
              <a:gdLst/>
              <a:ahLst/>
              <a:cxnLst/>
              <a:rect l="l" t="t" r="r" b="b"/>
              <a:pathLst>
                <a:path w="531" h="2420" extrusionOk="0">
                  <a:moveTo>
                    <a:pt x="448" y="1868"/>
                  </a:moveTo>
                  <a:cubicBezTo>
                    <a:pt x="423" y="1431"/>
                    <a:pt x="413" y="995"/>
                    <a:pt x="381" y="562"/>
                  </a:cubicBezTo>
                  <a:cubicBezTo>
                    <a:pt x="371" y="413"/>
                    <a:pt x="319" y="267"/>
                    <a:pt x="264" y="128"/>
                  </a:cubicBezTo>
                  <a:cubicBezTo>
                    <a:pt x="232" y="49"/>
                    <a:pt x="157" y="0"/>
                    <a:pt x="35" y="77"/>
                  </a:cubicBezTo>
                  <a:cubicBezTo>
                    <a:pt x="24" y="174"/>
                    <a:pt x="0" y="291"/>
                    <a:pt x="4" y="406"/>
                  </a:cubicBezTo>
                  <a:cubicBezTo>
                    <a:pt x="21" y="908"/>
                    <a:pt x="45" y="1411"/>
                    <a:pt x="66" y="1913"/>
                  </a:cubicBezTo>
                  <a:cubicBezTo>
                    <a:pt x="69" y="2013"/>
                    <a:pt x="69" y="2114"/>
                    <a:pt x="83" y="2215"/>
                  </a:cubicBezTo>
                  <a:cubicBezTo>
                    <a:pt x="111" y="2374"/>
                    <a:pt x="256" y="2419"/>
                    <a:pt x="392" y="2315"/>
                  </a:cubicBezTo>
                  <a:cubicBezTo>
                    <a:pt x="440" y="2277"/>
                    <a:pt x="485" y="2228"/>
                    <a:pt x="531" y="2186"/>
                  </a:cubicBezTo>
                  <a:cubicBezTo>
                    <a:pt x="409" y="2103"/>
                    <a:pt x="451" y="1979"/>
                    <a:pt x="448" y="18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002;p59">
              <a:extLst>
                <a:ext uri="{FF2B5EF4-FFF2-40B4-BE49-F238E27FC236}">
                  <a16:creationId xmlns:a16="http://schemas.microsoft.com/office/drawing/2014/main" id="{13CFEB3A-6CE0-4BE1-AB95-EC7EBCA6F100}"/>
                </a:ext>
              </a:extLst>
            </p:cNvPr>
            <p:cNvSpPr/>
            <p:nvPr/>
          </p:nvSpPr>
          <p:spPr>
            <a:xfrm>
              <a:off x="4733625" y="3210850"/>
              <a:ext cx="9450" cy="72425"/>
            </a:xfrm>
            <a:custGeom>
              <a:avLst/>
              <a:gdLst/>
              <a:ahLst/>
              <a:cxnLst/>
              <a:rect l="l" t="t" r="r" b="b"/>
              <a:pathLst>
                <a:path w="378" h="2897" extrusionOk="0">
                  <a:moveTo>
                    <a:pt x="246" y="2863"/>
                  </a:moveTo>
                  <a:cubicBezTo>
                    <a:pt x="364" y="2814"/>
                    <a:pt x="378" y="2710"/>
                    <a:pt x="378" y="2609"/>
                  </a:cubicBezTo>
                  <a:cubicBezTo>
                    <a:pt x="374" y="1782"/>
                    <a:pt x="344" y="957"/>
                    <a:pt x="160" y="146"/>
                  </a:cubicBezTo>
                  <a:cubicBezTo>
                    <a:pt x="146" y="87"/>
                    <a:pt x="139" y="7"/>
                    <a:pt x="32" y="0"/>
                  </a:cubicBezTo>
                  <a:cubicBezTo>
                    <a:pt x="21" y="45"/>
                    <a:pt x="0" y="90"/>
                    <a:pt x="0" y="132"/>
                  </a:cubicBezTo>
                  <a:cubicBezTo>
                    <a:pt x="18" y="960"/>
                    <a:pt x="35" y="1785"/>
                    <a:pt x="63" y="2609"/>
                  </a:cubicBezTo>
                  <a:cubicBezTo>
                    <a:pt x="66" y="2789"/>
                    <a:pt x="160" y="2897"/>
                    <a:pt x="246" y="28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1C4D66-B242-457F-B1A8-FD1BF8654052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477006" y="2247035"/>
            <a:ext cx="2891090" cy="697800"/>
          </a:xfrm>
        </p:spPr>
        <p:txBody>
          <a:bodyPr/>
          <a:lstStyle/>
          <a:p>
            <a:r>
              <a:rPr lang="en-GB" sz="2800" dirty="0">
                <a:latin typeface="Tw Cen MT Condensed Extra Bold" panose="020B0803020202020204" pitchFamily="34" charset="0"/>
              </a:rPr>
              <a:t>Alur </a:t>
            </a:r>
            <a:r>
              <a:rPr lang="en-GB" sz="2800" dirty="0" err="1">
                <a:latin typeface="Tw Cen MT Condensed Extra Bold" panose="020B0803020202020204" pitchFamily="34" charset="0"/>
              </a:rPr>
              <a:t>Kerja</a:t>
            </a:r>
            <a:r>
              <a:rPr lang="en-GB" sz="2800" dirty="0">
                <a:latin typeface="Tw Cen MT Condensed Extra Bold" panose="020B0803020202020204" pitchFamily="34" charset="0"/>
              </a:rPr>
              <a:t> </a:t>
            </a:r>
            <a:r>
              <a:rPr lang="en-GB" sz="2800" dirty="0" err="1">
                <a:latin typeface="Tw Cen MT Condensed Extra Bold" panose="020B0803020202020204" pitchFamily="34" charset="0"/>
              </a:rPr>
              <a:t>Aplikasi</a:t>
            </a:r>
            <a:endParaRPr lang="en-ID" sz="2800" dirty="0">
              <a:latin typeface="Tw Cen MT Condensed Extra Bold" panose="020B08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309B11-FF08-4A93-813C-E10C5BC3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681820"/>
            <a:ext cx="2816272" cy="3751212"/>
          </a:xfrm>
          <a:prstGeom prst="rect">
            <a:avLst/>
          </a:prstGeom>
        </p:spPr>
      </p:pic>
      <p:grpSp>
        <p:nvGrpSpPr>
          <p:cNvPr id="20" name="Google Shape;2407;p57">
            <a:extLst>
              <a:ext uri="{FF2B5EF4-FFF2-40B4-BE49-F238E27FC236}">
                <a16:creationId xmlns:a16="http://schemas.microsoft.com/office/drawing/2014/main" id="{E64865B0-BB4B-4441-BFEE-B12FF26EE67D}"/>
              </a:ext>
            </a:extLst>
          </p:cNvPr>
          <p:cNvGrpSpPr/>
          <p:nvPr/>
        </p:nvGrpSpPr>
        <p:grpSpPr>
          <a:xfrm>
            <a:off x="1742086" y="1510726"/>
            <a:ext cx="752547" cy="697800"/>
            <a:chOff x="4135584" y="4157273"/>
            <a:chExt cx="294193" cy="366207"/>
          </a:xfrm>
        </p:grpSpPr>
        <p:sp>
          <p:nvSpPr>
            <p:cNvPr id="21" name="Google Shape;2408;p57">
              <a:extLst>
                <a:ext uri="{FF2B5EF4-FFF2-40B4-BE49-F238E27FC236}">
                  <a16:creationId xmlns:a16="http://schemas.microsoft.com/office/drawing/2014/main" id="{45D4B689-232B-4E9B-9A16-D758FEEA5427}"/>
                </a:ext>
              </a:extLst>
            </p:cNvPr>
            <p:cNvSpPr/>
            <p:nvPr/>
          </p:nvSpPr>
          <p:spPr>
            <a:xfrm>
              <a:off x="4193677" y="4216291"/>
              <a:ext cx="184221" cy="307188"/>
            </a:xfrm>
            <a:custGeom>
              <a:avLst/>
              <a:gdLst/>
              <a:ahLst/>
              <a:cxnLst/>
              <a:rect l="l" t="t" r="r" b="b"/>
              <a:pathLst>
                <a:path w="7173" h="11961" extrusionOk="0">
                  <a:moveTo>
                    <a:pt x="3115" y="3384"/>
                  </a:moveTo>
                  <a:cubicBezTo>
                    <a:pt x="3314" y="3384"/>
                    <a:pt x="3511" y="3416"/>
                    <a:pt x="3689" y="3481"/>
                  </a:cubicBezTo>
                  <a:cubicBezTo>
                    <a:pt x="4054" y="3618"/>
                    <a:pt x="4358" y="3881"/>
                    <a:pt x="4734" y="3994"/>
                  </a:cubicBezTo>
                  <a:cubicBezTo>
                    <a:pt x="4795" y="4014"/>
                    <a:pt x="4867" y="4035"/>
                    <a:pt x="4939" y="4052"/>
                  </a:cubicBezTo>
                  <a:cubicBezTo>
                    <a:pt x="4679" y="5343"/>
                    <a:pt x="4703" y="6674"/>
                    <a:pt x="5007" y="7955"/>
                  </a:cubicBezTo>
                  <a:cubicBezTo>
                    <a:pt x="4686" y="8030"/>
                    <a:pt x="4362" y="8095"/>
                    <a:pt x="4037" y="8146"/>
                  </a:cubicBezTo>
                  <a:cubicBezTo>
                    <a:pt x="3723" y="6551"/>
                    <a:pt x="2948" y="5107"/>
                    <a:pt x="2056" y="3758"/>
                  </a:cubicBezTo>
                  <a:cubicBezTo>
                    <a:pt x="2332" y="3507"/>
                    <a:pt x="2728" y="3384"/>
                    <a:pt x="3115" y="3384"/>
                  </a:cubicBezTo>
                  <a:close/>
                  <a:moveTo>
                    <a:pt x="3545" y="166"/>
                  </a:moveTo>
                  <a:cubicBezTo>
                    <a:pt x="5475" y="166"/>
                    <a:pt x="7021" y="1802"/>
                    <a:pt x="6896" y="3748"/>
                  </a:cubicBezTo>
                  <a:cubicBezTo>
                    <a:pt x="6800" y="5220"/>
                    <a:pt x="5366" y="6241"/>
                    <a:pt x="5666" y="7764"/>
                  </a:cubicBezTo>
                  <a:cubicBezTo>
                    <a:pt x="5670" y="7778"/>
                    <a:pt x="5676" y="7788"/>
                    <a:pt x="5683" y="7798"/>
                  </a:cubicBezTo>
                  <a:cubicBezTo>
                    <a:pt x="5492" y="7849"/>
                    <a:pt x="5304" y="7890"/>
                    <a:pt x="5113" y="7935"/>
                  </a:cubicBezTo>
                  <a:cubicBezTo>
                    <a:pt x="4874" y="6664"/>
                    <a:pt x="4877" y="5360"/>
                    <a:pt x="5116" y="4089"/>
                  </a:cubicBezTo>
                  <a:cubicBezTo>
                    <a:pt x="5172" y="4098"/>
                    <a:pt x="5228" y="4103"/>
                    <a:pt x="5281" y="4103"/>
                  </a:cubicBezTo>
                  <a:cubicBezTo>
                    <a:pt x="5460" y="4103"/>
                    <a:pt x="5615" y="4045"/>
                    <a:pt x="5673" y="3860"/>
                  </a:cubicBezTo>
                  <a:cubicBezTo>
                    <a:pt x="5686" y="3814"/>
                    <a:pt x="5649" y="3783"/>
                    <a:pt x="5611" y="3783"/>
                  </a:cubicBezTo>
                  <a:cubicBezTo>
                    <a:pt x="5591" y="3783"/>
                    <a:pt x="5570" y="3792"/>
                    <a:pt x="5557" y="3813"/>
                  </a:cubicBezTo>
                  <a:cubicBezTo>
                    <a:pt x="5474" y="3924"/>
                    <a:pt x="5357" y="3971"/>
                    <a:pt x="5222" y="3971"/>
                  </a:cubicBezTo>
                  <a:cubicBezTo>
                    <a:pt x="5197" y="3971"/>
                    <a:pt x="5170" y="3970"/>
                    <a:pt x="5144" y="3966"/>
                  </a:cubicBezTo>
                  <a:cubicBezTo>
                    <a:pt x="5219" y="3591"/>
                    <a:pt x="5311" y="3211"/>
                    <a:pt x="5427" y="2832"/>
                  </a:cubicBezTo>
                  <a:cubicBezTo>
                    <a:pt x="5441" y="2781"/>
                    <a:pt x="5401" y="2748"/>
                    <a:pt x="5360" y="2748"/>
                  </a:cubicBezTo>
                  <a:cubicBezTo>
                    <a:pt x="5333" y="2748"/>
                    <a:pt x="5306" y="2762"/>
                    <a:pt x="5294" y="2795"/>
                  </a:cubicBezTo>
                  <a:cubicBezTo>
                    <a:pt x="5161" y="3167"/>
                    <a:pt x="5051" y="3546"/>
                    <a:pt x="4966" y="3932"/>
                  </a:cubicBezTo>
                  <a:cubicBezTo>
                    <a:pt x="4525" y="3802"/>
                    <a:pt x="3996" y="3420"/>
                    <a:pt x="3730" y="3321"/>
                  </a:cubicBezTo>
                  <a:cubicBezTo>
                    <a:pt x="3541" y="3249"/>
                    <a:pt x="3342" y="3214"/>
                    <a:pt x="3142" y="3214"/>
                  </a:cubicBezTo>
                  <a:cubicBezTo>
                    <a:pt x="3017" y="3214"/>
                    <a:pt x="2891" y="3228"/>
                    <a:pt x="2767" y="3256"/>
                  </a:cubicBezTo>
                  <a:cubicBezTo>
                    <a:pt x="2476" y="3317"/>
                    <a:pt x="2207" y="3457"/>
                    <a:pt x="1988" y="3662"/>
                  </a:cubicBezTo>
                  <a:cubicBezTo>
                    <a:pt x="1882" y="3505"/>
                    <a:pt x="1780" y="3352"/>
                    <a:pt x="1674" y="3198"/>
                  </a:cubicBezTo>
                  <a:cubicBezTo>
                    <a:pt x="1662" y="3182"/>
                    <a:pt x="1646" y="3175"/>
                    <a:pt x="1631" y="3175"/>
                  </a:cubicBezTo>
                  <a:cubicBezTo>
                    <a:pt x="1597" y="3175"/>
                    <a:pt x="1565" y="3209"/>
                    <a:pt x="1588" y="3249"/>
                  </a:cubicBezTo>
                  <a:cubicBezTo>
                    <a:pt x="1691" y="3420"/>
                    <a:pt x="1793" y="3591"/>
                    <a:pt x="1896" y="3761"/>
                  </a:cubicBezTo>
                  <a:cubicBezTo>
                    <a:pt x="1681" y="4000"/>
                    <a:pt x="1582" y="4321"/>
                    <a:pt x="1619" y="4642"/>
                  </a:cubicBezTo>
                  <a:cubicBezTo>
                    <a:pt x="1621" y="4665"/>
                    <a:pt x="1640" y="4677"/>
                    <a:pt x="1659" y="4677"/>
                  </a:cubicBezTo>
                  <a:cubicBezTo>
                    <a:pt x="1676" y="4677"/>
                    <a:pt x="1693" y="4666"/>
                    <a:pt x="1691" y="4642"/>
                  </a:cubicBezTo>
                  <a:cubicBezTo>
                    <a:pt x="1677" y="4359"/>
                    <a:pt x="1773" y="4079"/>
                    <a:pt x="1957" y="3864"/>
                  </a:cubicBezTo>
                  <a:cubicBezTo>
                    <a:pt x="2780" y="5230"/>
                    <a:pt x="3559" y="6575"/>
                    <a:pt x="3931" y="8163"/>
                  </a:cubicBezTo>
                  <a:cubicBezTo>
                    <a:pt x="3709" y="8198"/>
                    <a:pt x="3487" y="8225"/>
                    <a:pt x="3262" y="8245"/>
                  </a:cubicBezTo>
                  <a:cubicBezTo>
                    <a:pt x="3255" y="8249"/>
                    <a:pt x="3248" y="8252"/>
                    <a:pt x="3241" y="8256"/>
                  </a:cubicBezTo>
                  <a:cubicBezTo>
                    <a:pt x="3228" y="8208"/>
                    <a:pt x="3211" y="8167"/>
                    <a:pt x="3194" y="8119"/>
                  </a:cubicBezTo>
                  <a:cubicBezTo>
                    <a:pt x="3194" y="8112"/>
                    <a:pt x="3190" y="8102"/>
                    <a:pt x="3187" y="8095"/>
                  </a:cubicBezTo>
                  <a:cubicBezTo>
                    <a:pt x="3173" y="8064"/>
                    <a:pt x="3159" y="8034"/>
                    <a:pt x="3146" y="8003"/>
                  </a:cubicBezTo>
                  <a:lnTo>
                    <a:pt x="3146" y="8003"/>
                  </a:lnTo>
                  <a:cubicBezTo>
                    <a:pt x="3299" y="8030"/>
                    <a:pt x="3450" y="8054"/>
                    <a:pt x="3603" y="8071"/>
                  </a:cubicBezTo>
                  <a:cubicBezTo>
                    <a:pt x="3604" y="8071"/>
                    <a:pt x="3605" y="8071"/>
                    <a:pt x="3606" y="8071"/>
                  </a:cubicBezTo>
                  <a:cubicBezTo>
                    <a:pt x="3638" y="8071"/>
                    <a:pt x="3643" y="8020"/>
                    <a:pt x="3614" y="8013"/>
                  </a:cubicBezTo>
                  <a:cubicBezTo>
                    <a:pt x="3463" y="7986"/>
                    <a:pt x="3313" y="7962"/>
                    <a:pt x="3163" y="7941"/>
                  </a:cubicBezTo>
                  <a:cubicBezTo>
                    <a:pt x="3161" y="7941"/>
                    <a:pt x="3159" y="7941"/>
                    <a:pt x="3157" y="7941"/>
                  </a:cubicBezTo>
                  <a:cubicBezTo>
                    <a:pt x="3146" y="7941"/>
                    <a:pt x="3135" y="7950"/>
                    <a:pt x="3129" y="7959"/>
                  </a:cubicBezTo>
                  <a:cubicBezTo>
                    <a:pt x="3009" y="7678"/>
                    <a:pt x="2849" y="7419"/>
                    <a:pt x="2654" y="7187"/>
                  </a:cubicBezTo>
                  <a:lnTo>
                    <a:pt x="2654" y="7187"/>
                  </a:lnTo>
                  <a:cubicBezTo>
                    <a:pt x="2728" y="7199"/>
                    <a:pt x="2805" y="7205"/>
                    <a:pt x="2881" y="7205"/>
                  </a:cubicBezTo>
                  <a:cubicBezTo>
                    <a:pt x="2952" y="7205"/>
                    <a:pt x="3022" y="7200"/>
                    <a:pt x="3091" y="7190"/>
                  </a:cubicBezTo>
                  <a:cubicBezTo>
                    <a:pt x="3115" y="7187"/>
                    <a:pt x="3112" y="7149"/>
                    <a:pt x="3084" y="7149"/>
                  </a:cubicBezTo>
                  <a:cubicBezTo>
                    <a:pt x="3042" y="7151"/>
                    <a:pt x="3000" y="7152"/>
                    <a:pt x="2957" y="7152"/>
                  </a:cubicBezTo>
                  <a:cubicBezTo>
                    <a:pt x="2841" y="7152"/>
                    <a:pt x="2724" y="7145"/>
                    <a:pt x="2606" y="7135"/>
                  </a:cubicBezTo>
                  <a:cubicBezTo>
                    <a:pt x="2476" y="6982"/>
                    <a:pt x="2336" y="6835"/>
                    <a:pt x="2193" y="6698"/>
                  </a:cubicBezTo>
                  <a:lnTo>
                    <a:pt x="2193" y="6698"/>
                  </a:lnTo>
                  <a:cubicBezTo>
                    <a:pt x="2292" y="6715"/>
                    <a:pt x="2394" y="6732"/>
                    <a:pt x="2497" y="6746"/>
                  </a:cubicBezTo>
                  <a:cubicBezTo>
                    <a:pt x="2498" y="6746"/>
                    <a:pt x="2499" y="6746"/>
                    <a:pt x="2500" y="6746"/>
                  </a:cubicBezTo>
                  <a:cubicBezTo>
                    <a:pt x="2525" y="6746"/>
                    <a:pt x="2530" y="6702"/>
                    <a:pt x="2504" y="6698"/>
                  </a:cubicBezTo>
                  <a:cubicBezTo>
                    <a:pt x="2384" y="6678"/>
                    <a:pt x="2261" y="6664"/>
                    <a:pt x="2138" y="6647"/>
                  </a:cubicBezTo>
                  <a:cubicBezTo>
                    <a:pt x="2015" y="6534"/>
                    <a:pt x="1892" y="6422"/>
                    <a:pt x="1769" y="6309"/>
                  </a:cubicBezTo>
                  <a:lnTo>
                    <a:pt x="1769" y="6309"/>
                  </a:lnTo>
                  <a:cubicBezTo>
                    <a:pt x="1930" y="6326"/>
                    <a:pt x="2090" y="6360"/>
                    <a:pt x="2248" y="6405"/>
                  </a:cubicBezTo>
                  <a:cubicBezTo>
                    <a:pt x="2249" y="6405"/>
                    <a:pt x="2250" y="6405"/>
                    <a:pt x="2251" y="6405"/>
                  </a:cubicBezTo>
                  <a:cubicBezTo>
                    <a:pt x="2282" y="6405"/>
                    <a:pt x="2291" y="6363"/>
                    <a:pt x="2261" y="6353"/>
                  </a:cubicBezTo>
                  <a:cubicBezTo>
                    <a:pt x="2084" y="6292"/>
                    <a:pt x="1896" y="6261"/>
                    <a:pt x="1705" y="6251"/>
                  </a:cubicBezTo>
                  <a:cubicBezTo>
                    <a:pt x="1537" y="6101"/>
                    <a:pt x="1373" y="5950"/>
                    <a:pt x="1220" y="5790"/>
                  </a:cubicBezTo>
                  <a:lnTo>
                    <a:pt x="1220" y="5790"/>
                  </a:lnTo>
                  <a:cubicBezTo>
                    <a:pt x="1425" y="5831"/>
                    <a:pt x="1633" y="5858"/>
                    <a:pt x="1841" y="5872"/>
                  </a:cubicBezTo>
                  <a:cubicBezTo>
                    <a:pt x="1868" y="5872"/>
                    <a:pt x="1875" y="5834"/>
                    <a:pt x="1848" y="5824"/>
                  </a:cubicBezTo>
                  <a:cubicBezTo>
                    <a:pt x="1623" y="5769"/>
                    <a:pt x="1387" y="5752"/>
                    <a:pt x="1155" y="5722"/>
                  </a:cubicBezTo>
                  <a:cubicBezTo>
                    <a:pt x="994" y="5554"/>
                    <a:pt x="847" y="5373"/>
                    <a:pt x="718" y="5179"/>
                  </a:cubicBezTo>
                  <a:lnTo>
                    <a:pt x="718" y="5179"/>
                  </a:lnTo>
                  <a:cubicBezTo>
                    <a:pt x="895" y="5213"/>
                    <a:pt x="1073" y="5243"/>
                    <a:pt x="1250" y="5267"/>
                  </a:cubicBezTo>
                  <a:cubicBezTo>
                    <a:pt x="1251" y="5268"/>
                    <a:pt x="1252" y="5268"/>
                    <a:pt x="1253" y="5268"/>
                  </a:cubicBezTo>
                  <a:cubicBezTo>
                    <a:pt x="1285" y="5268"/>
                    <a:pt x="1290" y="5216"/>
                    <a:pt x="1257" y="5209"/>
                  </a:cubicBezTo>
                  <a:cubicBezTo>
                    <a:pt x="1066" y="5172"/>
                    <a:pt x="871" y="5141"/>
                    <a:pt x="677" y="5114"/>
                  </a:cubicBezTo>
                  <a:cubicBezTo>
                    <a:pt x="554" y="4919"/>
                    <a:pt x="458" y="4707"/>
                    <a:pt x="386" y="4485"/>
                  </a:cubicBezTo>
                  <a:lnTo>
                    <a:pt x="386" y="4485"/>
                  </a:lnTo>
                  <a:cubicBezTo>
                    <a:pt x="581" y="4516"/>
                    <a:pt x="779" y="4550"/>
                    <a:pt x="974" y="4564"/>
                  </a:cubicBezTo>
                  <a:cubicBezTo>
                    <a:pt x="1001" y="4564"/>
                    <a:pt x="1008" y="4523"/>
                    <a:pt x="981" y="4519"/>
                  </a:cubicBezTo>
                  <a:cubicBezTo>
                    <a:pt x="786" y="4485"/>
                    <a:pt x="584" y="4468"/>
                    <a:pt x="386" y="4451"/>
                  </a:cubicBezTo>
                  <a:cubicBezTo>
                    <a:pt x="383" y="4451"/>
                    <a:pt x="379" y="4451"/>
                    <a:pt x="379" y="4455"/>
                  </a:cubicBezTo>
                  <a:cubicBezTo>
                    <a:pt x="335" y="4308"/>
                    <a:pt x="301" y="4154"/>
                    <a:pt x="280" y="4004"/>
                  </a:cubicBezTo>
                  <a:cubicBezTo>
                    <a:pt x="475" y="4004"/>
                    <a:pt x="670" y="4024"/>
                    <a:pt x="861" y="4058"/>
                  </a:cubicBezTo>
                  <a:cubicBezTo>
                    <a:pt x="862" y="4059"/>
                    <a:pt x="863" y="4059"/>
                    <a:pt x="865" y="4059"/>
                  </a:cubicBezTo>
                  <a:cubicBezTo>
                    <a:pt x="903" y="4059"/>
                    <a:pt x="918" y="4007"/>
                    <a:pt x="878" y="3997"/>
                  </a:cubicBezTo>
                  <a:cubicBezTo>
                    <a:pt x="724" y="3960"/>
                    <a:pt x="566" y="3941"/>
                    <a:pt x="407" y="3941"/>
                  </a:cubicBezTo>
                  <a:cubicBezTo>
                    <a:pt x="361" y="3941"/>
                    <a:pt x="316" y="3943"/>
                    <a:pt x="270" y="3946"/>
                  </a:cubicBezTo>
                  <a:cubicBezTo>
                    <a:pt x="257" y="3830"/>
                    <a:pt x="250" y="3717"/>
                    <a:pt x="246" y="3604"/>
                  </a:cubicBezTo>
                  <a:lnTo>
                    <a:pt x="246" y="3604"/>
                  </a:lnTo>
                  <a:cubicBezTo>
                    <a:pt x="353" y="3606"/>
                    <a:pt x="459" y="3608"/>
                    <a:pt x="566" y="3608"/>
                  </a:cubicBezTo>
                  <a:cubicBezTo>
                    <a:pt x="645" y="3608"/>
                    <a:pt x="724" y="3607"/>
                    <a:pt x="803" y="3604"/>
                  </a:cubicBezTo>
                  <a:cubicBezTo>
                    <a:pt x="844" y="3604"/>
                    <a:pt x="844" y="3539"/>
                    <a:pt x="803" y="3539"/>
                  </a:cubicBezTo>
                  <a:cubicBezTo>
                    <a:pt x="725" y="3536"/>
                    <a:pt x="647" y="3535"/>
                    <a:pt x="569" y="3535"/>
                  </a:cubicBezTo>
                  <a:cubicBezTo>
                    <a:pt x="463" y="3535"/>
                    <a:pt x="356" y="3537"/>
                    <a:pt x="250" y="3539"/>
                  </a:cubicBezTo>
                  <a:cubicBezTo>
                    <a:pt x="250" y="3345"/>
                    <a:pt x="270" y="3150"/>
                    <a:pt x="304" y="2959"/>
                  </a:cubicBezTo>
                  <a:cubicBezTo>
                    <a:pt x="507" y="2971"/>
                    <a:pt x="712" y="2987"/>
                    <a:pt x="915" y="2987"/>
                  </a:cubicBezTo>
                  <a:cubicBezTo>
                    <a:pt x="935" y="2987"/>
                    <a:pt x="954" y="2986"/>
                    <a:pt x="974" y="2986"/>
                  </a:cubicBezTo>
                  <a:cubicBezTo>
                    <a:pt x="1018" y="2983"/>
                    <a:pt x="1018" y="2918"/>
                    <a:pt x="974" y="2911"/>
                  </a:cubicBezTo>
                  <a:cubicBezTo>
                    <a:pt x="759" y="2887"/>
                    <a:pt x="537" y="2884"/>
                    <a:pt x="318" y="2877"/>
                  </a:cubicBezTo>
                  <a:cubicBezTo>
                    <a:pt x="407" y="2453"/>
                    <a:pt x="571" y="2050"/>
                    <a:pt x="810" y="1688"/>
                  </a:cubicBezTo>
                  <a:cubicBezTo>
                    <a:pt x="1035" y="1712"/>
                    <a:pt x="1264" y="1740"/>
                    <a:pt x="1493" y="1750"/>
                  </a:cubicBezTo>
                  <a:cubicBezTo>
                    <a:pt x="1537" y="1750"/>
                    <a:pt x="1551" y="1678"/>
                    <a:pt x="1503" y="1671"/>
                  </a:cubicBezTo>
                  <a:cubicBezTo>
                    <a:pt x="1291" y="1641"/>
                    <a:pt x="1076" y="1623"/>
                    <a:pt x="861" y="1610"/>
                  </a:cubicBezTo>
                  <a:cubicBezTo>
                    <a:pt x="981" y="1432"/>
                    <a:pt x="1117" y="1272"/>
                    <a:pt x="1267" y="1121"/>
                  </a:cubicBezTo>
                  <a:cubicBezTo>
                    <a:pt x="1527" y="1145"/>
                    <a:pt x="1787" y="1173"/>
                    <a:pt x="2049" y="1179"/>
                  </a:cubicBezTo>
                  <a:cubicBezTo>
                    <a:pt x="2094" y="1179"/>
                    <a:pt x="2090" y="1118"/>
                    <a:pt x="2049" y="1111"/>
                  </a:cubicBezTo>
                  <a:cubicBezTo>
                    <a:pt x="1810" y="1084"/>
                    <a:pt x="1575" y="1070"/>
                    <a:pt x="1336" y="1053"/>
                  </a:cubicBezTo>
                  <a:cubicBezTo>
                    <a:pt x="1493" y="906"/>
                    <a:pt x="1664" y="773"/>
                    <a:pt x="1848" y="657"/>
                  </a:cubicBezTo>
                  <a:cubicBezTo>
                    <a:pt x="2038" y="695"/>
                    <a:pt x="2232" y="715"/>
                    <a:pt x="2426" y="715"/>
                  </a:cubicBezTo>
                  <a:cubicBezTo>
                    <a:pt x="2508" y="715"/>
                    <a:pt x="2589" y="712"/>
                    <a:pt x="2671" y="705"/>
                  </a:cubicBezTo>
                  <a:cubicBezTo>
                    <a:pt x="2722" y="701"/>
                    <a:pt x="2726" y="619"/>
                    <a:pt x="2671" y="619"/>
                  </a:cubicBezTo>
                  <a:cubicBezTo>
                    <a:pt x="2600" y="622"/>
                    <a:pt x="2530" y="624"/>
                    <a:pt x="2459" y="624"/>
                  </a:cubicBezTo>
                  <a:cubicBezTo>
                    <a:pt x="2287" y="624"/>
                    <a:pt x="2116" y="615"/>
                    <a:pt x="1947" y="595"/>
                  </a:cubicBezTo>
                  <a:cubicBezTo>
                    <a:pt x="2179" y="462"/>
                    <a:pt x="2425" y="360"/>
                    <a:pt x="2681" y="288"/>
                  </a:cubicBezTo>
                  <a:cubicBezTo>
                    <a:pt x="2920" y="305"/>
                    <a:pt x="3159" y="319"/>
                    <a:pt x="3398" y="322"/>
                  </a:cubicBezTo>
                  <a:cubicBezTo>
                    <a:pt x="3460" y="322"/>
                    <a:pt x="3460" y="233"/>
                    <a:pt x="3398" y="227"/>
                  </a:cubicBezTo>
                  <a:cubicBezTo>
                    <a:pt x="3279" y="216"/>
                    <a:pt x="3159" y="213"/>
                    <a:pt x="3043" y="210"/>
                  </a:cubicBezTo>
                  <a:cubicBezTo>
                    <a:pt x="3139" y="193"/>
                    <a:pt x="3238" y="179"/>
                    <a:pt x="3337" y="172"/>
                  </a:cubicBezTo>
                  <a:cubicBezTo>
                    <a:pt x="3407" y="168"/>
                    <a:pt x="3476" y="166"/>
                    <a:pt x="3545" y="166"/>
                  </a:cubicBezTo>
                  <a:close/>
                  <a:moveTo>
                    <a:pt x="5830" y="7764"/>
                  </a:moveTo>
                  <a:cubicBezTo>
                    <a:pt x="5997" y="7805"/>
                    <a:pt x="6141" y="7856"/>
                    <a:pt x="6257" y="7996"/>
                  </a:cubicBezTo>
                  <a:cubicBezTo>
                    <a:pt x="6373" y="8146"/>
                    <a:pt x="6424" y="8338"/>
                    <a:pt x="6404" y="8525"/>
                  </a:cubicBezTo>
                  <a:cubicBezTo>
                    <a:pt x="6387" y="8543"/>
                    <a:pt x="6366" y="8553"/>
                    <a:pt x="6346" y="8570"/>
                  </a:cubicBezTo>
                  <a:cubicBezTo>
                    <a:pt x="6342" y="8569"/>
                    <a:pt x="6338" y="8569"/>
                    <a:pt x="6334" y="8569"/>
                  </a:cubicBezTo>
                  <a:cubicBezTo>
                    <a:pt x="6304" y="8569"/>
                    <a:pt x="6277" y="8591"/>
                    <a:pt x="6271" y="8624"/>
                  </a:cubicBezTo>
                  <a:cubicBezTo>
                    <a:pt x="5892" y="8874"/>
                    <a:pt x="5437" y="8922"/>
                    <a:pt x="4980" y="8997"/>
                  </a:cubicBezTo>
                  <a:cubicBezTo>
                    <a:pt x="4853" y="9017"/>
                    <a:pt x="4013" y="9153"/>
                    <a:pt x="3414" y="9153"/>
                  </a:cubicBezTo>
                  <a:cubicBezTo>
                    <a:pt x="3105" y="9153"/>
                    <a:pt x="2861" y="9117"/>
                    <a:pt x="2811" y="9010"/>
                  </a:cubicBezTo>
                  <a:cubicBezTo>
                    <a:pt x="2808" y="8993"/>
                    <a:pt x="2808" y="8973"/>
                    <a:pt x="2804" y="8956"/>
                  </a:cubicBezTo>
                  <a:cubicBezTo>
                    <a:pt x="2804" y="8949"/>
                    <a:pt x="2804" y="8942"/>
                    <a:pt x="2804" y="8939"/>
                  </a:cubicBezTo>
                  <a:cubicBezTo>
                    <a:pt x="2808" y="8928"/>
                    <a:pt x="2804" y="8918"/>
                    <a:pt x="2797" y="8911"/>
                  </a:cubicBezTo>
                  <a:lnTo>
                    <a:pt x="2797" y="8853"/>
                  </a:lnTo>
                  <a:cubicBezTo>
                    <a:pt x="2797" y="8853"/>
                    <a:pt x="2801" y="8857"/>
                    <a:pt x="2804" y="8860"/>
                  </a:cubicBezTo>
                  <a:cubicBezTo>
                    <a:pt x="2914" y="8887"/>
                    <a:pt x="3026" y="8901"/>
                    <a:pt x="3139" y="8901"/>
                  </a:cubicBezTo>
                  <a:cubicBezTo>
                    <a:pt x="3252" y="8901"/>
                    <a:pt x="3366" y="8887"/>
                    <a:pt x="3477" y="8860"/>
                  </a:cubicBezTo>
                  <a:cubicBezTo>
                    <a:pt x="3509" y="8854"/>
                    <a:pt x="3496" y="8808"/>
                    <a:pt x="3466" y="8808"/>
                  </a:cubicBezTo>
                  <a:cubicBezTo>
                    <a:pt x="3464" y="8808"/>
                    <a:pt x="3462" y="8808"/>
                    <a:pt x="3460" y="8809"/>
                  </a:cubicBezTo>
                  <a:cubicBezTo>
                    <a:pt x="3358" y="8829"/>
                    <a:pt x="3255" y="8839"/>
                    <a:pt x="3151" y="8839"/>
                  </a:cubicBezTo>
                  <a:cubicBezTo>
                    <a:pt x="3040" y="8839"/>
                    <a:pt x="2928" y="8827"/>
                    <a:pt x="2818" y="8802"/>
                  </a:cubicBezTo>
                  <a:cubicBezTo>
                    <a:pt x="2811" y="8802"/>
                    <a:pt x="2801" y="8802"/>
                    <a:pt x="2794" y="8809"/>
                  </a:cubicBezTo>
                  <a:cubicBezTo>
                    <a:pt x="2794" y="8689"/>
                    <a:pt x="2821" y="8573"/>
                    <a:pt x="2876" y="8467"/>
                  </a:cubicBezTo>
                  <a:cubicBezTo>
                    <a:pt x="3084" y="8484"/>
                    <a:pt x="3293" y="8512"/>
                    <a:pt x="3501" y="8512"/>
                  </a:cubicBezTo>
                  <a:cubicBezTo>
                    <a:pt x="3532" y="8512"/>
                    <a:pt x="3528" y="8467"/>
                    <a:pt x="3501" y="8467"/>
                  </a:cubicBezTo>
                  <a:cubicBezTo>
                    <a:pt x="3299" y="8447"/>
                    <a:pt x="3098" y="8443"/>
                    <a:pt x="2893" y="8437"/>
                  </a:cubicBezTo>
                  <a:cubicBezTo>
                    <a:pt x="2951" y="8331"/>
                    <a:pt x="3033" y="8245"/>
                    <a:pt x="3132" y="8181"/>
                  </a:cubicBezTo>
                  <a:cubicBezTo>
                    <a:pt x="3149" y="8225"/>
                    <a:pt x="3166" y="8266"/>
                    <a:pt x="3183" y="8314"/>
                  </a:cubicBezTo>
                  <a:cubicBezTo>
                    <a:pt x="3189" y="8330"/>
                    <a:pt x="3204" y="8339"/>
                    <a:pt x="3219" y="8339"/>
                  </a:cubicBezTo>
                  <a:cubicBezTo>
                    <a:pt x="3231" y="8339"/>
                    <a:pt x="3244" y="8333"/>
                    <a:pt x="3252" y="8321"/>
                  </a:cubicBezTo>
                  <a:cubicBezTo>
                    <a:pt x="3255" y="8321"/>
                    <a:pt x="3258" y="8324"/>
                    <a:pt x="3262" y="8324"/>
                  </a:cubicBezTo>
                  <a:cubicBezTo>
                    <a:pt x="3301" y="8325"/>
                    <a:pt x="3340" y="8325"/>
                    <a:pt x="3379" y="8325"/>
                  </a:cubicBezTo>
                  <a:cubicBezTo>
                    <a:pt x="4184" y="8325"/>
                    <a:pt x="5026" y="8190"/>
                    <a:pt x="5775" y="7904"/>
                  </a:cubicBezTo>
                  <a:cubicBezTo>
                    <a:pt x="5820" y="7890"/>
                    <a:pt x="5833" y="7836"/>
                    <a:pt x="5806" y="7801"/>
                  </a:cubicBezTo>
                  <a:cubicBezTo>
                    <a:pt x="5816" y="7791"/>
                    <a:pt x="5827" y="7778"/>
                    <a:pt x="5830" y="7764"/>
                  </a:cubicBezTo>
                  <a:close/>
                  <a:moveTo>
                    <a:pt x="6359" y="8761"/>
                  </a:moveTo>
                  <a:cubicBezTo>
                    <a:pt x="6428" y="8843"/>
                    <a:pt x="6479" y="8939"/>
                    <a:pt x="6510" y="9041"/>
                  </a:cubicBezTo>
                  <a:lnTo>
                    <a:pt x="6510" y="9038"/>
                  </a:lnTo>
                  <a:cubicBezTo>
                    <a:pt x="6537" y="9144"/>
                    <a:pt x="6540" y="9249"/>
                    <a:pt x="6520" y="9355"/>
                  </a:cubicBezTo>
                  <a:cubicBezTo>
                    <a:pt x="6506" y="9362"/>
                    <a:pt x="6496" y="9369"/>
                    <a:pt x="6489" y="9383"/>
                  </a:cubicBezTo>
                  <a:cubicBezTo>
                    <a:pt x="6165" y="9905"/>
                    <a:pt x="5379" y="9997"/>
                    <a:pt x="4819" y="10090"/>
                  </a:cubicBezTo>
                  <a:cubicBezTo>
                    <a:pt x="4490" y="10142"/>
                    <a:pt x="4118" y="10193"/>
                    <a:pt x="3754" y="10193"/>
                  </a:cubicBezTo>
                  <a:cubicBezTo>
                    <a:pt x="3502" y="10193"/>
                    <a:pt x="3254" y="10169"/>
                    <a:pt x="3026" y="10103"/>
                  </a:cubicBezTo>
                  <a:cubicBezTo>
                    <a:pt x="3026" y="10093"/>
                    <a:pt x="3023" y="10086"/>
                    <a:pt x="3016" y="10079"/>
                  </a:cubicBezTo>
                  <a:cubicBezTo>
                    <a:pt x="2978" y="10038"/>
                    <a:pt x="2944" y="9997"/>
                    <a:pt x="2910" y="9950"/>
                  </a:cubicBezTo>
                  <a:lnTo>
                    <a:pt x="2910" y="9950"/>
                  </a:lnTo>
                  <a:cubicBezTo>
                    <a:pt x="3115" y="10001"/>
                    <a:pt x="3327" y="10028"/>
                    <a:pt x="3535" y="10035"/>
                  </a:cubicBezTo>
                  <a:cubicBezTo>
                    <a:pt x="3579" y="10035"/>
                    <a:pt x="3576" y="9977"/>
                    <a:pt x="3535" y="9973"/>
                  </a:cubicBezTo>
                  <a:cubicBezTo>
                    <a:pt x="3313" y="9956"/>
                    <a:pt x="3091" y="9929"/>
                    <a:pt x="2869" y="9888"/>
                  </a:cubicBezTo>
                  <a:cubicBezTo>
                    <a:pt x="2821" y="9806"/>
                    <a:pt x="2791" y="9714"/>
                    <a:pt x="2784" y="9615"/>
                  </a:cubicBezTo>
                  <a:lnTo>
                    <a:pt x="2784" y="9615"/>
                  </a:lnTo>
                  <a:cubicBezTo>
                    <a:pt x="2870" y="9618"/>
                    <a:pt x="2957" y="9619"/>
                    <a:pt x="3044" y="9619"/>
                  </a:cubicBezTo>
                  <a:cubicBezTo>
                    <a:pt x="3162" y="9619"/>
                    <a:pt x="3280" y="9617"/>
                    <a:pt x="3398" y="9615"/>
                  </a:cubicBezTo>
                  <a:cubicBezTo>
                    <a:pt x="3429" y="9615"/>
                    <a:pt x="3429" y="9567"/>
                    <a:pt x="3398" y="9567"/>
                  </a:cubicBezTo>
                  <a:cubicBezTo>
                    <a:pt x="3262" y="9567"/>
                    <a:pt x="3125" y="9566"/>
                    <a:pt x="2989" y="9566"/>
                  </a:cubicBezTo>
                  <a:cubicBezTo>
                    <a:pt x="2920" y="9566"/>
                    <a:pt x="2852" y="9566"/>
                    <a:pt x="2784" y="9567"/>
                  </a:cubicBezTo>
                  <a:cubicBezTo>
                    <a:pt x="2787" y="9471"/>
                    <a:pt x="2821" y="9376"/>
                    <a:pt x="2883" y="9297"/>
                  </a:cubicBezTo>
                  <a:lnTo>
                    <a:pt x="3187" y="9297"/>
                  </a:lnTo>
                  <a:cubicBezTo>
                    <a:pt x="3311" y="9314"/>
                    <a:pt x="3444" y="9319"/>
                    <a:pt x="3568" y="9319"/>
                  </a:cubicBezTo>
                  <a:cubicBezTo>
                    <a:pt x="3775" y="9319"/>
                    <a:pt x="3954" y="9304"/>
                    <a:pt x="4010" y="9297"/>
                  </a:cubicBezTo>
                  <a:cubicBezTo>
                    <a:pt x="4686" y="9239"/>
                    <a:pt x="5762" y="9212"/>
                    <a:pt x="6359" y="8761"/>
                  </a:cubicBezTo>
                  <a:close/>
                  <a:moveTo>
                    <a:pt x="6455" y="10691"/>
                  </a:moveTo>
                  <a:lnTo>
                    <a:pt x="6455" y="10691"/>
                  </a:lnTo>
                  <a:cubicBezTo>
                    <a:pt x="6322" y="11363"/>
                    <a:pt x="5639" y="11715"/>
                    <a:pt x="5014" y="11831"/>
                  </a:cubicBezTo>
                  <a:cubicBezTo>
                    <a:pt x="4915" y="11850"/>
                    <a:pt x="4817" y="11859"/>
                    <a:pt x="4721" y="11859"/>
                  </a:cubicBezTo>
                  <a:cubicBezTo>
                    <a:pt x="4232" y="11859"/>
                    <a:pt x="3792" y="11626"/>
                    <a:pt x="3467" y="11244"/>
                  </a:cubicBezTo>
                  <a:lnTo>
                    <a:pt x="3467" y="11244"/>
                  </a:lnTo>
                  <a:cubicBezTo>
                    <a:pt x="3592" y="11273"/>
                    <a:pt x="3726" y="11284"/>
                    <a:pt x="3862" y="11284"/>
                  </a:cubicBezTo>
                  <a:cubicBezTo>
                    <a:pt x="4146" y="11284"/>
                    <a:pt x="4441" y="11236"/>
                    <a:pt x="4693" y="11206"/>
                  </a:cubicBezTo>
                  <a:cubicBezTo>
                    <a:pt x="5294" y="11135"/>
                    <a:pt x="5939" y="11018"/>
                    <a:pt x="6455" y="10691"/>
                  </a:cubicBezTo>
                  <a:close/>
                  <a:moveTo>
                    <a:pt x="3564" y="0"/>
                  </a:moveTo>
                  <a:cubicBezTo>
                    <a:pt x="3382" y="0"/>
                    <a:pt x="3199" y="14"/>
                    <a:pt x="3016" y="42"/>
                  </a:cubicBezTo>
                  <a:cubicBezTo>
                    <a:pt x="2814" y="73"/>
                    <a:pt x="2620" y="124"/>
                    <a:pt x="2429" y="193"/>
                  </a:cubicBezTo>
                  <a:lnTo>
                    <a:pt x="2289" y="189"/>
                  </a:lnTo>
                  <a:cubicBezTo>
                    <a:pt x="2287" y="189"/>
                    <a:pt x="2286" y="189"/>
                    <a:pt x="2285" y="189"/>
                  </a:cubicBezTo>
                  <a:cubicBezTo>
                    <a:pt x="2254" y="189"/>
                    <a:pt x="2242" y="234"/>
                    <a:pt x="2268" y="254"/>
                  </a:cubicBezTo>
                  <a:cubicBezTo>
                    <a:pt x="1138" y="715"/>
                    <a:pt x="311" y="1781"/>
                    <a:pt x="127" y="3020"/>
                  </a:cubicBezTo>
                  <a:cubicBezTo>
                    <a:pt x="0" y="3874"/>
                    <a:pt x="198" y="4765"/>
                    <a:pt x="724" y="5452"/>
                  </a:cubicBezTo>
                  <a:cubicBezTo>
                    <a:pt x="1513" y="6483"/>
                    <a:pt x="2592" y="6862"/>
                    <a:pt x="3105" y="8105"/>
                  </a:cubicBezTo>
                  <a:cubicBezTo>
                    <a:pt x="2746" y="8245"/>
                    <a:pt x="2517" y="8717"/>
                    <a:pt x="2712" y="9068"/>
                  </a:cubicBezTo>
                  <a:cubicBezTo>
                    <a:pt x="2715" y="9075"/>
                    <a:pt x="2722" y="9079"/>
                    <a:pt x="2729" y="9082"/>
                  </a:cubicBezTo>
                  <a:cubicBezTo>
                    <a:pt x="2756" y="9144"/>
                    <a:pt x="2808" y="9191"/>
                    <a:pt x="2869" y="9215"/>
                  </a:cubicBezTo>
                  <a:cubicBezTo>
                    <a:pt x="2866" y="9215"/>
                    <a:pt x="2862" y="9215"/>
                    <a:pt x="2859" y="9219"/>
                  </a:cubicBezTo>
                  <a:cubicBezTo>
                    <a:pt x="2845" y="9232"/>
                    <a:pt x="2835" y="9246"/>
                    <a:pt x="2821" y="9263"/>
                  </a:cubicBezTo>
                  <a:lnTo>
                    <a:pt x="2774" y="9263"/>
                  </a:lnTo>
                  <a:cubicBezTo>
                    <a:pt x="2750" y="9263"/>
                    <a:pt x="2750" y="9301"/>
                    <a:pt x="2774" y="9301"/>
                  </a:cubicBezTo>
                  <a:lnTo>
                    <a:pt x="2787" y="9301"/>
                  </a:lnTo>
                  <a:cubicBezTo>
                    <a:pt x="2599" y="9550"/>
                    <a:pt x="2623" y="9994"/>
                    <a:pt x="2924" y="10137"/>
                  </a:cubicBezTo>
                  <a:cubicBezTo>
                    <a:pt x="2924" y="10148"/>
                    <a:pt x="2931" y="10161"/>
                    <a:pt x="2944" y="10165"/>
                  </a:cubicBezTo>
                  <a:cubicBezTo>
                    <a:pt x="3225" y="10294"/>
                    <a:pt x="3540" y="10339"/>
                    <a:pt x="3862" y="10339"/>
                  </a:cubicBezTo>
                  <a:cubicBezTo>
                    <a:pt x="4245" y="10339"/>
                    <a:pt x="4637" y="10275"/>
                    <a:pt x="4990" y="10216"/>
                  </a:cubicBezTo>
                  <a:cubicBezTo>
                    <a:pt x="5458" y="10134"/>
                    <a:pt x="6124" y="10042"/>
                    <a:pt x="6465" y="9652"/>
                  </a:cubicBezTo>
                  <a:cubicBezTo>
                    <a:pt x="6670" y="9799"/>
                    <a:pt x="6773" y="10052"/>
                    <a:pt x="6728" y="10301"/>
                  </a:cubicBezTo>
                  <a:cubicBezTo>
                    <a:pt x="6274" y="10728"/>
                    <a:pt x="5687" y="10896"/>
                    <a:pt x="5086" y="11001"/>
                  </a:cubicBezTo>
                  <a:cubicBezTo>
                    <a:pt x="4777" y="11055"/>
                    <a:pt x="4332" y="11145"/>
                    <a:pt x="3913" y="11145"/>
                  </a:cubicBezTo>
                  <a:cubicBezTo>
                    <a:pt x="3588" y="11145"/>
                    <a:pt x="3279" y="11092"/>
                    <a:pt x="3060" y="10926"/>
                  </a:cubicBezTo>
                  <a:cubicBezTo>
                    <a:pt x="3071" y="10913"/>
                    <a:pt x="3071" y="10896"/>
                    <a:pt x="3060" y="10882"/>
                  </a:cubicBezTo>
                  <a:cubicBezTo>
                    <a:pt x="3057" y="10878"/>
                    <a:pt x="3057" y="10872"/>
                    <a:pt x="3054" y="10868"/>
                  </a:cubicBezTo>
                  <a:lnTo>
                    <a:pt x="3054" y="10868"/>
                  </a:lnTo>
                  <a:cubicBezTo>
                    <a:pt x="3272" y="10902"/>
                    <a:pt x="3491" y="10930"/>
                    <a:pt x="3713" y="10957"/>
                  </a:cubicBezTo>
                  <a:cubicBezTo>
                    <a:pt x="3714" y="10957"/>
                    <a:pt x="3715" y="10957"/>
                    <a:pt x="3715" y="10957"/>
                  </a:cubicBezTo>
                  <a:cubicBezTo>
                    <a:pt x="3737" y="10957"/>
                    <a:pt x="3739" y="10919"/>
                    <a:pt x="3716" y="10913"/>
                  </a:cubicBezTo>
                  <a:cubicBezTo>
                    <a:pt x="3487" y="10878"/>
                    <a:pt x="3258" y="10844"/>
                    <a:pt x="3026" y="10820"/>
                  </a:cubicBezTo>
                  <a:cubicBezTo>
                    <a:pt x="2989" y="10756"/>
                    <a:pt x="2965" y="10680"/>
                    <a:pt x="2955" y="10605"/>
                  </a:cubicBezTo>
                  <a:cubicBezTo>
                    <a:pt x="2981" y="10605"/>
                    <a:pt x="3008" y="10605"/>
                    <a:pt x="3035" y="10605"/>
                  </a:cubicBezTo>
                  <a:cubicBezTo>
                    <a:pt x="3214" y="10605"/>
                    <a:pt x="3395" y="10614"/>
                    <a:pt x="3573" y="10626"/>
                  </a:cubicBezTo>
                  <a:cubicBezTo>
                    <a:pt x="3574" y="10626"/>
                    <a:pt x="3575" y="10626"/>
                    <a:pt x="3576" y="10626"/>
                  </a:cubicBezTo>
                  <a:cubicBezTo>
                    <a:pt x="3603" y="10626"/>
                    <a:pt x="3599" y="10585"/>
                    <a:pt x="3573" y="10578"/>
                  </a:cubicBezTo>
                  <a:cubicBezTo>
                    <a:pt x="3439" y="10565"/>
                    <a:pt x="3307" y="10559"/>
                    <a:pt x="3174" y="10559"/>
                  </a:cubicBezTo>
                  <a:cubicBezTo>
                    <a:pt x="3100" y="10559"/>
                    <a:pt x="3026" y="10561"/>
                    <a:pt x="2951" y="10564"/>
                  </a:cubicBezTo>
                  <a:cubicBezTo>
                    <a:pt x="2948" y="10452"/>
                    <a:pt x="2978" y="10346"/>
                    <a:pt x="3040" y="10254"/>
                  </a:cubicBezTo>
                  <a:cubicBezTo>
                    <a:pt x="3055" y="10230"/>
                    <a:pt x="3034" y="10207"/>
                    <a:pt x="3011" y="10207"/>
                  </a:cubicBezTo>
                  <a:cubicBezTo>
                    <a:pt x="3003" y="10207"/>
                    <a:pt x="2995" y="10210"/>
                    <a:pt x="2989" y="10216"/>
                  </a:cubicBezTo>
                  <a:cubicBezTo>
                    <a:pt x="2835" y="10363"/>
                    <a:pt x="2791" y="10592"/>
                    <a:pt x="2869" y="10790"/>
                  </a:cubicBezTo>
                  <a:cubicBezTo>
                    <a:pt x="2869" y="10793"/>
                    <a:pt x="2869" y="10803"/>
                    <a:pt x="2873" y="10807"/>
                  </a:cubicBezTo>
                  <a:cubicBezTo>
                    <a:pt x="2968" y="10998"/>
                    <a:pt x="3139" y="11145"/>
                    <a:pt x="3344" y="11210"/>
                  </a:cubicBezTo>
                  <a:lnTo>
                    <a:pt x="3344" y="11220"/>
                  </a:lnTo>
                  <a:cubicBezTo>
                    <a:pt x="3677" y="11718"/>
                    <a:pt x="4276" y="11960"/>
                    <a:pt x="4871" y="11960"/>
                  </a:cubicBezTo>
                  <a:cubicBezTo>
                    <a:pt x="5698" y="11960"/>
                    <a:pt x="6518" y="11493"/>
                    <a:pt x="6616" y="10592"/>
                  </a:cubicBezTo>
                  <a:cubicBezTo>
                    <a:pt x="6616" y="10588"/>
                    <a:pt x="6616" y="10581"/>
                    <a:pt x="6616" y="10578"/>
                  </a:cubicBezTo>
                  <a:cubicBezTo>
                    <a:pt x="6663" y="10540"/>
                    <a:pt x="6711" y="10506"/>
                    <a:pt x="6756" y="10465"/>
                  </a:cubicBezTo>
                  <a:cubicBezTo>
                    <a:pt x="6773" y="10465"/>
                    <a:pt x="6786" y="10455"/>
                    <a:pt x="6793" y="10441"/>
                  </a:cubicBezTo>
                  <a:cubicBezTo>
                    <a:pt x="6797" y="10435"/>
                    <a:pt x="6797" y="10431"/>
                    <a:pt x="6800" y="10424"/>
                  </a:cubicBezTo>
                  <a:cubicBezTo>
                    <a:pt x="6810" y="10414"/>
                    <a:pt x="6824" y="10404"/>
                    <a:pt x="6834" y="10394"/>
                  </a:cubicBezTo>
                  <a:cubicBezTo>
                    <a:pt x="6858" y="10370"/>
                    <a:pt x="6861" y="10332"/>
                    <a:pt x="6841" y="10308"/>
                  </a:cubicBezTo>
                  <a:cubicBezTo>
                    <a:pt x="6913" y="10021"/>
                    <a:pt x="6803" y="9721"/>
                    <a:pt x="6568" y="9547"/>
                  </a:cubicBezTo>
                  <a:cubicBezTo>
                    <a:pt x="6718" y="9301"/>
                    <a:pt x="6708" y="8870"/>
                    <a:pt x="6482" y="8655"/>
                  </a:cubicBezTo>
                  <a:cubicBezTo>
                    <a:pt x="6513" y="8628"/>
                    <a:pt x="6540" y="8597"/>
                    <a:pt x="6564" y="8566"/>
                  </a:cubicBezTo>
                  <a:cubicBezTo>
                    <a:pt x="6604" y="8524"/>
                    <a:pt x="6571" y="8453"/>
                    <a:pt x="6514" y="8453"/>
                  </a:cubicBezTo>
                  <a:cubicBezTo>
                    <a:pt x="6512" y="8453"/>
                    <a:pt x="6509" y="8453"/>
                    <a:pt x="6506" y="8454"/>
                  </a:cubicBezTo>
                  <a:cubicBezTo>
                    <a:pt x="6561" y="8051"/>
                    <a:pt x="6264" y="7620"/>
                    <a:pt x="5823" y="7620"/>
                  </a:cubicBezTo>
                  <a:lnTo>
                    <a:pt x="5820" y="7620"/>
                  </a:lnTo>
                  <a:cubicBezTo>
                    <a:pt x="5635" y="6353"/>
                    <a:pt x="6711" y="5493"/>
                    <a:pt x="6991" y="4332"/>
                  </a:cubicBezTo>
                  <a:cubicBezTo>
                    <a:pt x="7172" y="3577"/>
                    <a:pt x="7080" y="2757"/>
                    <a:pt x="6773" y="2050"/>
                  </a:cubicBezTo>
                  <a:cubicBezTo>
                    <a:pt x="6212" y="773"/>
                    <a:pt x="4926" y="0"/>
                    <a:pt x="3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09;p57">
              <a:extLst>
                <a:ext uri="{FF2B5EF4-FFF2-40B4-BE49-F238E27FC236}">
                  <a16:creationId xmlns:a16="http://schemas.microsoft.com/office/drawing/2014/main" id="{8C64BD5A-87D5-4B8F-9160-87A4474B8CED}"/>
                </a:ext>
              </a:extLst>
            </p:cNvPr>
            <p:cNvSpPr/>
            <p:nvPr/>
          </p:nvSpPr>
          <p:spPr>
            <a:xfrm>
              <a:off x="4192265" y="4401025"/>
              <a:ext cx="37779" cy="18055"/>
            </a:xfrm>
            <a:custGeom>
              <a:avLst/>
              <a:gdLst/>
              <a:ahLst/>
              <a:cxnLst/>
              <a:rect l="l" t="t" r="r" b="b"/>
              <a:pathLst>
                <a:path w="1471" h="703" extrusionOk="0">
                  <a:moveTo>
                    <a:pt x="1410" y="1"/>
                  </a:moveTo>
                  <a:cubicBezTo>
                    <a:pt x="1405" y="1"/>
                    <a:pt x="1400" y="2"/>
                    <a:pt x="1394" y="4"/>
                  </a:cubicBezTo>
                  <a:cubicBezTo>
                    <a:pt x="943" y="212"/>
                    <a:pt x="486" y="407"/>
                    <a:pt x="38" y="619"/>
                  </a:cubicBezTo>
                  <a:cubicBezTo>
                    <a:pt x="1" y="637"/>
                    <a:pt x="23" y="702"/>
                    <a:pt x="62" y="702"/>
                  </a:cubicBezTo>
                  <a:cubicBezTo>
                    <a:pt x="65" y="702"/>
                    <a:pt x="69" y="702"/>
                    <a:pt x="72" y="701"/>
                  </a:cubicBezTo>
                  <a:cubicBezTo>
                    <a:pt x="547" y="540"/>
                    <a:pt x="1001" y="328"/>
                    <a:pt x="1432" y="72"/>
                  </a:cubicBezTo>
                  <a:cubicBezTo>
                    <a:pt x="1471" y="48"/>
                    <a:pt x="1447" y="1"/>
                    <a:pt x="14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10;p57">
              <a:extLst>
                <a:ext uri="{FF2B5EF4-FFF2-40B4-BE49-F238E27FC236}">
                  <a16:creationId xmlns:a16="http://schemas.microsoft.com/office/drawing/2014/main" id="{175C61CA-D5B8-4C34-9C3A-4C1F2EE837CF}"/>
                </a:ext>
              </a:extLst>
            </p:cNvPr>
            <p:cNvSpPr/>
            <p:nvPr/>
          </p:nvSpPr>
          <p:spPr>
            <a:xfrm>
              <a:off x="4135584" y="4320151"/>
              <a:ext cx="38832" cy="4417"/>
            </a:xfrm>
            <a:custGeom>
              <a:avLst/>
              <a:gdLst/>
              <a:ahLst/>
              <a:cxnLst/>
              <a:rect l="l" t="t" r="r" b="b"/>
              <a:pathLst>
                <a:path w="1512" h="172" extrusionOk="0">
                  <a:moveTo>
                    <a:pt x="50" y="0"/>
                  </a:moveTo>
                  <a:cubicBezTo>
                    <a:pt x="8" y="0"/>
                    <a:pt x="0" y="73"/>
                    <a:pt x="46" y="86"/>
                  </a:cubicBezTo>
                  <a:cubicBezTo>
                    <a:pt x="275" y="145"/>
                    <a:pt x="508" y="171"/>
                    <a:pt x="742" y="171"/>
                  </a:cubicBezTo>
                  <a:cubicBezTo>
                    <a:pt x="980" y="171"/>
                    <a:pt x="1219" y="145"/>
                    <a:pt x="1453" y="100"/>
                  </a:cubicBezTo>
                  <a:cubicBezTo>
                    <a:pt x="1511" y="87"/>
                    <a:pt x="1493" y="7"/>
                    <a:pt x="1442" y="7"/>
                  </a:cubicBezTo>
                  <a:cubicBezTo>
                    <a:pt x="1439" y="7"/>
                    <a:pt x="1436" y="7"/>
                    <a:pt x="1433" y="8"/>
                  </a:cubicBezTo>
                  <a:cubicBezTo>
                    <a:pt x="1223" y="41"/>
                    <a:pt x="1017" y="56"/>
                    <a:pt x="811" y="56"/>
                  </a:cubicBezTo>
                  <a:cubicBezTo>
                    <a:pt x="561" y="56"/>
                    <a:pt x="311" y="35"/>
                    <a:pt x="56" y="1"/>
                  </a:cubicBezTo>
                  <a:cubicBezTo>
                    <a:pt x="54" y="0"/>
                    <a:pt x="52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11;p57">
              <a:extLst>
                <a:ext uri="{FF2B5EF4-FFF2-40B4-BE49-F238E27FC236}">
                  <a16:creationId xmlns:a16="http://schemas.microsoft.com/office/drawing/2014/main" id="{4F3C840D-57F2-45C2-8DA5-0C59B52CDDAA}"/>
                </a:ext>
              </a:extLst>
            </p:cNvPr>
            <p:cNvSpPr/>
            <p:nvPr/>
          </p:nvSpPr>
          <p:spPr>
            <a:xfrm>
              <a:off x="4184997" y="4185292"/>
              <a:ext cx="22010" cy="41246"/>
            </a:xfrm>
            <a:custGeom>
              <a:avLst/>
              <a:gdLst/>
              <a:ahLst/>
              <a:cxnLst/>
              <a:rect l="l" t="t" r="r" b="b"/>
              <a:pathLst>
                <a:path w="857" h="1606" extrusionOk="0">
                  <a:moveTo>
                    <a:pt x="43" y="1"/>
                  </a:moveTo>
                  <a:cubicBezTo>
                    <a:pt x="21" y="1"/>
                    <a:pt x="0" y="16"/>
                    <a:pt x="0" y="44"/>
                  </a:cubicBezTo>
                  <a:cubicBezTo>
                    <a:pt x="130" y="611"/>
                    <a:pt x="393" y="1140"/>
                    <a:pt x="762" y="1591"/>
                  </a:cubicBezTo>
                  <a:cubicBezTo>
                    <a:pt x="770" y="1601"/>
                    <a:pt x="780" y="1605"/>
                    <a:pt x="790" y="1605"/>
                  </a:cubicBezTo>
                  <a:cubicBezTo>
                    <a:pt x="822" y="1605"/>
                    <a:pt x="857" y="1567"/>
                    <a:pt x="834" y="1536"/>
                  </a:cubicBezTo>
                  <a:cubicBezTo>
                    <a:pt x="489" y="1082"/>
                    <a:pt x="233" y="566"/>
                    <a:pt x="79" y="20"/>
                  </a:cubicBezTo>
                  <a:cubicBezTo>
                    <a:pt x="70" y="7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12;p57">
              <a:extLst>
                <a:ext uri="{FF2B5EF4-FFF2-40B4-BE49-F238E27FC236}">
                  <a16:creationId xmlns:a16="http://schemas.microsoft.com/office/drawing/2014/main" id="{2FF3EE51-454A-435F-AAD9-14827601E262}"/>
                </a:ext>
              </a:extLst>
            </p:cNvPr>
            <p:cNvSpPr/>
            <p:nvPr/>
          </p:nvSpPr>
          <p:spPr>
            <a:xfrm>
              <a:off x="4276041" y="4157273"/>
              <a:ext cx="4674" cy="34466"/>
            </a:xfrm>
            <a:custGeom>
              <a:avLst/>
              <a:gdLst/>
              <a:ahLst/>
              <a:cxnLst/>
              <a:rect l="l" t="t" r="r" b="b"/>
              <a:pathLst>
                <a:path w="182" h="1342" extrusionOk="0">
                  <a:moveTo>
                    <a:pt x="127" y="1"/>
                  </a:moveTo>
                  <a:cubicBezTo>
                    <a:pt x="105" y="1"/>
                    <a:pt x="83" y="12"/>
                    <a:pt x="79" y="38"/>
                  </a:cubicBezTo>
                  <a:cubicBezTo>
                    <a:pt x="10" y="452"/>
                    <a:pt x="0" y="875"/>
                    <a:pt x="45" y="1295"/>
                  </a:cubicBezTo>
                  <a:cubicBezTo>
                    <a:pt x="46" y="1326"/>
                    <a:pt x="71" y="1341"/>
                    <a:pt x="95" y="1341"/>
                  </a:cubicBezTo>
                  <a:cubicBezTo>
                    <a:pt x="119" y="1341"/>
                    <a:pt x="142" y="1326"/>
                    <a:pt x="140" y="1295"/>
                  </a:cubicBezTo>
                  <a:cubicBezTo>
                    <a:pt x="113" y="879"/>
                    <a:pt x="127" y="462"/>
                    <a:pt x="178" y="49"/>
                  </a:cubicBezTo>
                  <a:cubicBezTo>
                    <a:pt x="182" y="18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13;p57">
              <a:extLst>
                <a:ext uri="{FF2B5EF4-FFF2-40B4-BE49-F238E27FC236}">
                  <a16:creationId xmlns:a16="http://schemas.microsoft.com/office/drawing/2014/main" id="{E995EDD7-5B87-4F03-B2CC-47F000194FB1}"/>
                </a:ext>
              </a:extLst>
            </p:cNvPr>
            <p:cNvSpPr/>
            <p:nvPr/>
          </p:nvSpPr>
          <p:spPr>
            <a:xfrm>
              <a:off x="4340556" y="4171424"/>
              <a:ext cx="19442" cy="35442"/>
            </a:xfrm>
            <a:custGeom>
              <a:avLst/>
              <a:gdLst/>
              <a:ahLst/>
              <a:cxnLst/>
              <a:rect l="l" t="t" r="r" b="b"/>
              <a:pathLst>
                <a:path w="757" h="1380" extrusionOk="0">
                  <a:moveTo>
                    <a:pt x="690" y="1"/>
                  </a:moveTo>
                  <a:cubicBezTo>
                    <a:pt x="678" y="1"/>
                    <a:pt x="667" y="6"/>
                    <a:pt x="657" y="17"/>
                  </a:cubicBezTo>
                  <a:cubicBezTo>
                    <a:pt x="340" y="386"/>
                    <a:pt x="145" y="850"/>
                    <a:pt x="9" y="1315"/>
                  </a:cubicBezTo>
                  <a:cubicBezTo>
                    <a:pt x="0" y="1354"/>
                    <a:pt x="33" y="1380"/>
                    <a:pt x="64" y="1380"/>
                  </a:cubicBezTo>
                  <a:cubicBezTo>
                    <a:pt x="84" y="1380"/>
                    <a:pt x="103" y="1369"/>
                    <a:pt x="111" y="1345"/>
                  </a:cubicBezTo>
                  <a:cubicBezTo>
                    <a:pt x="261" y="884"/>
                    <a:pt x="494" y="491"/>
                    <a:pt x="736" y="78"/>
                  </a:cubicBezTo>
                  <a:cubicBezTo>
                    <a:pt x="756" y="42"/>
                    <a:pt x="723" y="1"/>
                    <a:pt x="6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14;p57">
              <a:extLst>
                <a:ext uri="{FF2B5EF4-FFF2-40B4-BE49-F238E27FC236}">
                  <a16:creationId xmlns:a16="http://schemas.microsoft.com/office/drawing/2014/main" id="{527F0F0A-FEB3-453C-B758-652347BAB933}"/>
                </a:ext>
              </a:extLst>
            </p:cNvPr>
            <p:cNvSpPr/>
            <p:nvPr/>
          </p:nvSpPr>
          <p:spPr>
            <a:xfrm>
              <a:off x="4406149" y="4234705"/>
              <a:ext cx="20495" cy="18594"/>
            </a:xfrm>
            <a:custGeom>
              <a:avLst/>
              <a:gdLst/>
              <a:ahLst/>
              <a:cxnLst/>
              <a:rect l="l" t="t" r="r" b="b"/>
              <a:pathLst>
                <a:path w="798" h="724" extrusionOk="0">
                  <a:moveTo>
                    <a:pt x="732" y="0"/>
                  </a:moveTo>
                  <a:cubicBezTo>
                    <a:pt x="722" y="0"/>
                    <a:pt x="712" y="4"/>
                    <a:pt x="702" y="12"/>
                  </a:cubicBezTo>
                  <a:cubicBezTo>
                    <a:pt x="467" y="200"/>
                    <a:pt x="255" y="421"/>
                    <a:pt x="40" y="630"/>
                  </a:cubicBezTo>
                  <a:cubicBezTo>
                    <a:pt x="0" y="670"/>
                    <a:pt x="36" y="724"/>
                    <a:pt x="80" y="724"/>
                  </a:cubicBezTo>
                  <a:cubicBezTo>
                    <a:pt x="93" y="724"/>
                    <a:pt x="106" y="719"/>
                    <a:pt x="118" y="708"/>
                  </a:cubicBezTo>
                  <a:cubicBezTo>
                    <a:pt x="337" y="503"/>
                    <a:pt x="569" y="305"/>
                    <a:pt x="771" y="80"/>
                  </a:cubicBezTo>
                  <a:cubicBezTo>
                    <a:pt x="797" y="45"/>
                    <a:pt x="768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15;p57">
              <a:extLst>
                <a:ext uri="{FF2B5EF4-FFF2-40B4-BE49-F238E27FC236}">
                  <a16:creationId xmlns:a16="http://schemas.microsoft.com/office/drawing/2014/main" id="{4167C1B3-4FBF-4578-886D-A2330FFDD944}"/>
                </a:ext>
              </a:extLst>
            </p:cNvPr>
            <p:cNvSpPr/>
            <p:nvPr/>
          </p:nvSpPr>
          <p:spPr>
            <a:xfrm>
              <a:off x="4393821" y="4329423"/>
              <a:ext cx="35956" cy="16540"/>
            </a:xfrm>
            <a:custGeom>
              <a:avLst/>
              <a:gdLst/>
              <a:ahLst/>
              <a:cxnLst/>
              <a:rect l="l" t="t" r="r" b="b"/>
              <a:pathLst>
                <a:path w="1400" h="644" extrusionOk="0">
                  <a:moveTo>
                    <a:pt x="1312" y="0"/>
                  </a:moveTo>
                  <a:cubicBezTo>
                    <a:pt x="1304" y="0"/>
                    <a:pt x="1296" y="2"/>
                    <a:pt x="1288" y="5"/>
                  </a:cubicBezTo>
                  <a:cubicBezTo>
                    <a:pt x="878" y="186"/>
                    <a:pt x="475" y="377"/>
                    <a:pt x="62" y="535"/>
                  </a:cubicBezTo>
                  <a:cubicBezTo>
                    <a:pt x="1" y="556"/>
                    <a:pt x="17" y="644"/>
                    <a:pt x="70" y="644"/>
                  </a:cubicBezTo>
                  <a:cubicBezTo>
                    <a:pt x="76" y="644"/>
                    <a:pt x="83" y="643"/>
                    <a:pt x="90" y="640"/>
                  </a:cubicBezTo>
                  <a:cubicBezTo>
                    <a:pt x="516" y="490"/>
                    <a:pt x="943" y="323"/>
                    <a:pt x="1343" y="101"/>
                  </a:cubicBezTo>
                  <a:cubicBezTo>
                    <a:pt x="1399" y="71"/>
                    <a:pt x="1363" y="0"/>
                    <a:pt x="1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16;p57">
              <a:extLst>
                <a:ext uri="{FF2B5EF4-FFF2-40B4-BE49-F238E27FC236}">
                  <a16:creationId xmlns:a16="http://schemas.microsoft.com/office/drawing/2014/main" id="{89A96D7F-5EA6-4B4C-908E-03D16B82433E}"/>
                </a:ext>
              </a:extLst>
            </p:cNvPr>
            <p:cNvSpPr/>
            <p:nvPr/>
          </p:nvSpPr>
          <p:spPr>
            <a:xfrm>
              <a:off x="4291913" y="4511794"/>
              <a:ext cx="18414" cy="3724"/>
            </a:xfrm>
            <a:custGeom>
              <a:avLst/>
              <a:gdLst/>
              <a:ahLst/>
              <a:cxnLst/>
              <a:rect l="l" t="t" r="r" b="b"/>
              <a:pathLst>
                <a:path w="717" h="145" extrusionOk="0">
                  <a:moveTo>
                    <a:pt x="24" y="1"/>
                  </a:moveTo>
                  <a:cubicBezTo>
                    <a:pt x="4" y="1"/>
                    <a:pt x="0" y="28"/>
                    <a:pt x="21" y="35"/>
                  </a:cubicBezTo>
                  <a:cubicBezTo>
                    <a:pt x="229" y="100"/>
                    <a:pt x="465" y="120"/>
                    <a:pt x="683" y="144"/>
                  </a:cubicBezTo>
                  <a:cubicBezTo>
                    <a:pt x="684" y="144"/>
                    <a:pt x="685" y="144"/>
                    <a:pt x="686" y="144"/>
                  </a:cubicBezTo>
                  <a:cubicBezTo>
                    <a:pt x="711" y="144"/>
                    <a:pt x="717" y="100"/>
                    <a:pt x="690" y="96"/>
                  </a:cubicBezTo>
                  <a:cubicBezTo>
                    <a:pt x="475" y="52"/>
                    <a:pt x="243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17;p57">
              <a:extLst>
                <a:ext uri="{FF2B5EF4-FFF2-40B4-BE49-F238E27FC236}">
                  <a16:creationId xmlns:a16="http://schemas.microsoft.com/office/drawing/2014/main" id="{5A2EA2A4-0FE1-44A5-9449-D12232F28898}"/>
                </a:ext>
              </a:extLst>
            </p:cNvPr>
            <p:cNvSpPr/>
            <p:nvPr/>
          </p:nvSpPr>
          <p:spPr>
            <a:xfrm>
              <a:off x="4285775" y="4506580"/>
              <a:ext cx="16308" cy="1823"/>
            </a:xfrm>
            <a:custGeom>
              <a:avLst/>
              <a:gdLst/>
              <a:ahLst/>
              <a:cxnLst/>
              <a:rect l="l" t="t" r="r" b="b"/>
              <a:pathLst>
                <a:path w="635" h="71" extrusionOk="0">
                  <a:moveTo>
                    <a:pt x="187" y="0"/>
                  </a:moveTo>
                  <a:cubicBezTo>
                    <a:pt x="132" y="0"/>
                    <a:pt x="76" y="2"/>
                    <a:pt x="21" y="6"/>
                  </a:cubicBezTo>
                  <a:cubicBezTo>
                    <a:pt x="0" y="6"/>
                    <a:pt x="0" y="37"/>
                    <a:pt x="21" y="37"/>
                  </a:cubicBezTo>
                  <a:cubicBezTo>
                    <a:pt x="59" y="35"/>
                    <a:pt x="97" y="35"/>
                    <a:pt x="135" y="35"/>
                  </a:cubicBezTo>
                  <a:cubicBezTo>
                    <a:pt x="292" y="35"/>
                    <a:pt x="448" y="46"/>
                    <a:pt x="605" y="71"/>
                  </a:cubicBezTo>
                  <a:cubicBezTo>
                    <a:pt x="606" y="71"/>
                    <a:pt x="607" y="71"/>
                    <a:pt x="608" y="71"/>
                  </a:cubicBezTo>
                  <a:cubicBezTo>
                    <a:pt x="626" y="71"/>
                    <a:pt x="634" y="43"/>
                    <a:pt x="615" y="40"/>
                  </a:cubicBezTo>
                  <a:cubicBezTo>
                    <a:pt x="472" y="13"/>
                    <a:pt x="330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18;p57">
              <a:extLst>
                <a:ext uri="{FF2B5EF4-FFF2-40B4-BE49-F238E27FC236}">
                  <a16:creationId xmlns:a16="http://schemas.microsoft.com/office/drawing/2014/main" id="{B5BCAC7F-5FDB-40FB-A312-585CFC2146A2}"/>
                </a:ext>
              </a:extLst>
            </p:cNvPr>
            <p:cNvSpPr/>
            <p:nvPr/>
          </p:nvSpPr>
          <p:spPr>
            <a:xfrm>
              <a:off x="4270673" y="4410759"/>
              <a:ext cx="9862" cy="719"/>
            </a:xfrm>
            <a:custGeom>
              <a:avLst/>
              <a:gdLst/>
              <a:ahLst/>
              <a:cxnLst/>
              <a:rect l="l" t="t" r="r" b="b"/>
              <a:pathLst>
                <a:path w="384" h="28" extrusionOk="0">
                  <a:moveTo>
                    <a:pt x="21" y="1"/>
                  </a:moveTo>
                  <a:cubicBezTo>
                    <a:pt x="1" y="1"/>
                    <a:pt x="1" y="28"/>
                    <a:pt x="21" y="28"/>
                  </a:cubicBezTo>
                  <a:lnTo>
                    <a:pt x="366" y="28"/>
                  </a:lnTo>
                  <a:cubicBezTo>
                    <a:pt x="383" y="28"/>
                    <a:pt x="383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19;p57">
              <a:extLst>
                <a:ext uri="{FF2B5EF4-FFF2-40B4-BE49-F238E27FC236}">
                  <a16:creationId xmlns:a16="http://schemas.microsoft.com/office/drawing/2014/main" id="{0E4869CC-3CBD-4643-A5E3-0EBD1448FF90}"/>
                </a:ext>
              </a:extLst>
            </p:cNvPr>
            <p:cNvSpPr/>
            <p:nvPr/>
          </p:nvSpPr>
          <p:spPr>
            <a:xfrm>
              <a:off x="4206133" y="4274796"/>
              <a:ext cx="16411" cy="2414"/>
            </a:xfrm>
            <a:custGeom>
              <a:avLst/>
              <a:gdLst/>
              <a:ahLst/>
              <a:cxnLst/>
              <a:rect l="l" t="t" r="r" b="b"/>
              <a:pathLst>
                <a:path w="639" h="94" extrusionOk="0">
                  <a:moveTo>
                    <a:pt x="318" y="0"/>
                  </a:moveTo>
                  <a:cubicBezTo>
                    <a:pt x="226" y="0"/>
                    <a:pt x="134" y="3"/>
                    <a:pt x="41" y="8"/>
                  </a:cubicBezTo>
                  <a:cubicBezTo>
                    <a:pt x="0" y="18"/>
                    <a:pt x="0" y="73"/>
                    <a:pt x="41" y="87"/>
                  </a:cubicBezTo>
                  <a:cubicBezTo>
                    <a:pt x="127" y="91"/>
                    <a:pt x="213" y="94"/>
                    <a:pt x="298" y="94"/>
                  </a:cubicBezTo>
                  <a:cubicBezTo>
                    <a:pt x="397" y="94"/>
                    <a:pt x="496" y="90"/>
                    <a:pt x="595" y="83"/>
                  </a:cubicBezTo>
                  <a:cubicBezTo>
                    <a:pt x="639" y="80"/>
                    <a:pt x="639" y="15"/>
                    <a:pt x="595" y="8"/>
                  </a:cubicBezTo>
                  <a:cubicBezTo>
                    <a:pt x="502" y="3"/>
                    <a:pt x="410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2458;p57">
            <a:extLst>
              <a:ext uri="{FF2B5EF4-FFF2-40B4-BE49-F238E27FC236}">
                <a16:creationId xmlns:a16="http://schemas.microsoft.com/office/drawing/2014/main" id="{6A2FC47D-A019-4D42-9C41-BCCBB5F33703}"/>
              </a:ext>
            </a:extLst>
          </p:cNvPr>
          <p:cNvGrpSpPr/>
          <p:nvPr/>
        </p:nvGrpSpPr>
        <p:grpSpPr>
          <a:xfrm>
            <a:off x="2681416" y="3344088"/>
            <a:ext cx="617303" cy="610074"/>
            <a:chOff x="959377" y="4186910"/>
            <a:chExt cx="290700" cy="309063"/>
          </a:xfrm>
        </p:grpSpPr>
        <p:sp>
          <p:nvSpPr>
            <p:cNvPr id="34" name="Google Shape;2459;p57">
              <a:extLst>
                <a:ext uri="{FF2B5EF4-FFF2-40B4-BE49-F238E27FC236}">
                  <a16:creationId xmlns:a16="http://schemas.microsoft.com/office/drawing/2014/main" id="{01B7982E-3DA3-441F-A227-45B70BE5775B}"/>
                </a:ext>
              </a:extLst>
            </p:cNvPr>
            <p:cNvSpPr/>
            <p:nvPr/>
          </p:nvSpPr>
          <p:spPr>
            <a:xfrm>
              <a:off x="967621" y="4323002"/>
              <a:ext cx="268228" cy="12276"/>
            </a:xfrm>
            <a:custGeom>
              <a:avLst/>
              <a:gdLst/>
              <a:ahLst/>
              <a:cxnLst/>
              <a:rect l="l" t="t" r="r" b="b"/>
              <a:pathLst>
                <a:path w="10444" h="478" extrusionOk="0">
                  <a:moveTo>
                    <a:pt x="7960" y="1"/>
                  </a:moveTo>
                  <a:cubicBezTo>
                    <a:pt x="5334" y="1"/>
                    <a:pt x="2682" y="172"/>
                    <a:pt x="82" y="347"/>
                  </a:cubicBezTo>
                  <a:cubicBezTo>
                    <a:pt x="0" y="354"/>
                    <a:pt x="0" y="477"/>
                    <a:pt x="82" y="477"/>
                  </a:cubicBezTo>
                  <a:cubicBezTo>
                    <a:pt x="3501" y="347"/>
                    <a:pt x="6943" y="375"/>
                    <a:pt x="10359" y="180"/>
                  </a:cubicBezTo>
                  <a:cubicBezTo>
                    <a:pt x="10444" y="180"/>
                    <a:pt x="10444" y="54"/>
                    <a:pt x="10359" y="54"/>
                  </a:cubicBezTo>
                  <a:cubicBezTo>
                    <a:pt x="9563" y="17"/>
                    <a:pt x="8763" y="1"/>
                    <a:pt x="7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60;p57">
              <a:extLst>
                <a:ext uri="{FF2B5EF4-FFF2-40B4-BE49-F238E27FC236}">
                  <a16:creationId xmlns:a16="http://schemas.microsoft.com/office/drawing/2014/main" id="{497D94F9-772A-4F1F-9053-EB7C7EEC3BD6}"/>
                </a:ext>
              </a:extLst>
            </p:cNvPr>
            <p:cNvSpPr/>
            <p:nvPr/>
          </p:nvSpPr>
          <p:spPr>
            <a:xfrm>
              <a:off x="978793" y="4209999"/>
              <a:ext cx="246013" cy="106916"/>
            </a:xfrm>
            <a:custGeom>
              <a:avLst/>
              <a:gdLst/>
              <a:ahLst/>
              <a:cxnLst/>
              <a:rect l="l" t="t" r="r" b="b"/>
              <a:pathLst>
                <a:path w="9579" h="4163" extrusionOk="0">
                  <a:moveTo>
                    <a:pt x="274" y="0"/>
                  </a:moveTo>
                  <a:cubicBezTo>
                    <a:pt x="236" y="0"/>
                    <a:pt x="197" y="24"/>
                    <a:pt x="194" y="72"/>
                  </a:cubicBezTo>
                  <a:cubicBezTo>
                    <a:pt x="95" y="1383"/>
                    <a:pt x="33" y="2702"/>
                    <a:pt x="37" y="4017"/>
                  </a:cubicBezTo>
                  <a:cubicBezTo>
                    <a:pt x="37" y="4030"/>
                    <a:pt x="43" y="4044"/>
                    <a:pt x="54" y="4054"/>
                  </a:cubicBezTo>
                  <a:cubicBezTo>
                    <a:pt x="1" y="4085"/>
                    <a:pt x="25" y="4162"/>
                    <a:pt x="79" y="4162"/>
                  </a:cubicBezTo>
                  <a:cubicBezTo>
                    <a:pt x="84" y="4162"/>
                    <a:pt x="89" y="4161"/>
                    <a:pt x="95" y="4160"/>
                  </a:cubicBezTo>
                  <a:cubicBezTo>
                    <a:pt x="1089" y="3962"/>
                    <a:pt x="2087" y="3904"/>
                    <a:pt x="3087" y="3904"/>
                  </a:cubicBezTo>
                  <a:cubicBezTo>
                    <a:pt x="4523" y="3904"/>
                    <a:pt x="5963" y="4024"/>
                    <a:pt x="7402" y="4024"/>
                  </a:cubicBezTo>
                  <a:cubicBezTo>
                    <a:pt x="8094" y="4024"/>
                    <a:pt x="8785" y="3996"/>
                    <a:pt x="9476" y="3914"/>
                  </a:cubicBezTo>
                  <a:cubicBezTo>
                    <a:pt x="9538" y="3911"/>
                    <a:pt x="9579" y="3822"/>
                    <a:pt x="9510" y="3788"/>
                  </a:cubicBezTo>
                  <a:lnTo>
                    <a:pt x="9442" y="3750"/>
                  </a:lnTo>
                  <a:cubicBezTo>
                    <a:pt x="9442" y="2623"/>
                    <a:pt x="9377" y="1500"/>
                    <a:pt x="9268" y="376"/>
                  </a:cubicBezTo>
                  <a:cubicBezTo>
                    <a:pt x="9263" y="325"/>
                    <a:pt x="9219" y="299"/>
                    <a:pt x="9178" y="299"/>
                  </a:cubicBezTo>
                  <a:cubicBezTo>
                    <a:pt x="9137" y="299"/>
                    <a:pt x="9099" y="325"/>
                    <a:pt x="9104" y="376"/>
                  </a:cubicBezTo>
                  <a:cubicBezTo>
                    <a:pt x="9206" y="1479"/>
                    <a:pt x="9275" y="2582"/>
                    <a:pt x="9322" y="3685"/>
                  </a:cubicBezTo>
                  <a:lnTo>
                    <a:pt x="9240" y="3641"/>
                  </a:lnTo>
                  <a:cubicBezTo>
                    <a:pt x="9232" y="3636"/>
                    <a:pt x="9224" y="3634"/>
                    <a:pt x="9217" y="3634"/>
                  </a:cubicBezTo>
                  <a:cubicBezTo>
                    <a:pt x="9173" y="3634"/>
                    <a:pt x="9143" y="3700"/>
                    <a:pt x="9193" y="3726"/>
                  </a:cubicBezTo>
                  <a:cubicBezTo>
                    <a:pt x="9206" y="3737"/>
                    <a:pt x="8294" y="3870"/>
                    <a:pt x="8161" y="3873"/>
                  </a:cubicBezTo>
                  <a:cubicBezTo>
                    <a:pt x="7939" y="3881"/>
                    <a:pt x="7718" y="3884"/>
                    <a:pt x="7497" y="3884"/>
                  </a:cubicBezTo>
                  <a:cubicBezTo>
                    <a:pt x="7341" y="3884"/>
                    <a:pt x="7184" y="3883"/>
                    <a:pt x="7027" y="3880"/>
                  </a:cubicBezTo>
                  <a:cubicBezTo>
                    <a:pt x="6208" y="3863"/>
                    <a:pt x="5388" y="3812"/>
                    <a:pt x="4565" y="3778"/>
                  </a:cubicBezTo>
                  <a:cubicBezTo>
                    <a:pt x="4117" y="3759"/>
                    <a:pt x="3671" y="3746"/>
                    <a:pt x="3225" y="3746"/>
                  </a:cubicBezTo>
                  <a:cubicBezTo>
                    <a:pt x="2193" y="3746"/>
                    <a:pt x="1168" y="3814"/>
                    <a:pt x="149" y="4034"/>
                  </a:cubicBezTo>
                  <a:cubicBezTo>
                    <a:pt x="149" y="4027"/>
                    <a:pt x="156" y="4023"/>
                    <a:pt x="156" y="4020"/>
                  </a:cubicBezTo>
                  <a:cubicBezTo>
                    <a:pt x="207" y="2732"/>
                    <a:pt x="262" y="1445"/>
                    <a:pt x="341" y="161"/>
                  </a:cubicBezTo>
                  <a:cubicBezTo>
                    <a:pt x="351" y="168"/>
                    <a:pt x="361" y="171"/>
                    <a:pt x="368" y="175"/>
                  </a:cubicBezTo>
                  <a:cubicBezTo>
                    <a:pt x="3237" y="311"/>
                    <a:pt x="6116" y="349"/>
                    <a:pt x="8988" y="403"/>
                  </a:cubicBezTo>
                  <a:cubicBezTo>
                    <a:pt x="9080" y="403"/>
                    <a:pt x="9080" y="263"/>
                    <a:pt x="8988" y="260"/>
                  </a:cubicBezTo>
                  <a:cubicBezTo>
                    <a:pt x="6116" y="171"/>
                    <a:pt x="3240" y="69"/>
                    <a:pt x="368" y="65"/>
                  </a:cubicBezTo>
                  <a:cubicBezTo>
                    <a:pt x="361" y="65"/>
                    <a:pt x="354" y="69"/>
                    <a:pt x="347" y="72"/>
                  </a:cubicBezTo>
                  <a:cubicBezTo>
                    <a:pt x="349" y="24"/>
                    <a:pt x="312" y="0"/>
                    <a:pt x="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61;p57">
              <a:extLst>
                <a:ext uri="{FF2B5EF4-FFF2-40B4-BE49-F238E27FC236}">
                  <a16:creationId xmlns:a16="http://schemas.microsoft.com/office/drawing/2014/main" id="{76D1FF41-16BC-46B4-BCA4-550B878C85AB}"/>
                </a:ext>
              </a:extLst>
            </p:cNvPr>
            <p:cNvSpPr/>
            <p:nvPr/>
          </p:nvSpPr>
          <p:spPr>
            <a:xfrm>
              <a:off x="959377" y="4186910"/>
              <a:ext cx="290700" cy="309063"/>
            </a:xfrm>
            <a:custGeom>
              <a:avLst/>
              <a:gdLst/>
              <a:ahLst/>
              <a:cxnLst/>
              <a:rect l="l" t="t" r="r" b="b"/>
              <a:pathLst>
                <a:path w="11319" h="12034" extrusionOk="0">
                  <a:moveTo>
                    <a:pt x="1417" y="203"/>
                  </a:moveTo>
                  <a:cubicBezTo>
                    <a:pt x="1855" y="203"/>
                    <a:pt x="2301" y="269"/>
                    <a:pt x="2732" y="298"/>
                  </a:cubicBezTo>
                  <a:cubicBezTo>
                    <a:pt x="3614" y="360"/>
                    <a:pt x="4495" y="401"/>
                    <a:pt x="5379" y="418"/>
                  </a:cubicBezTo>
                  <a:cubicBezTo>
                    <a:pt x="5754" y="425"/>
                    <a:pt x="6128" y="429"/>
                    <a:pt x="6502" y="429"/>
                  </a:cubicBezTo>
                  <a:cubicBezTo>
                    <a:pt x="7807" y="429"/>
                    <a:pt x="9111" y="384"/>
                    <a:pt x="10417" y="302"/>
                  </a:cubicBezTo>
                  <a:lnTo>
                    <a:pt x="10417" y="302"/>
                  </a:lnTo>
                  <a:cubicBezTo>
                    <a:pt x="10410" y="329"/>
                    <a:pt x="10423" y="356"/>
                    <a:pt x="10447" y="367"/>
                  </a:cubicBezTo>
                  <a:cubicBezTo>
                    <a:pt x="10707" y="483"/>
                    <a:pt x="10741" y="1374"/>
                    <a:pt x="10765" y="1654"/>
                  </a:cubicBezTo>
                  <a:cubicBezTo>
                    <a:pt x="10789" y="1979"/>
                    <a:pt x="10779" y="2317"/>
                    <a:pt x="10785" y="2645"/>
                  </a:cubicBezTo>
                  <a:cubicBezTo>
                    <a:pt x="10799" y="3239"/>
                    <a:pt x="10809" y="3833"/>
                    <a:pt x="10823" y="4431"/>
                  </a:cubicBezTo>
                  <a:cubicBezTo>
                    <a:pt x="10837" y="4960"/>
                    <a:pt x="10847" y="5486"/>
                    <a:pt x="10861" y="6015"/>
                  </a:cubicBezTo>
                  <a:cubicBezTo>
                    <a:pt x="10861" y="6097"/>
                    <a:pt x="10947" y="7904"/>
                    <a:pt x="10670" y="7904"/>
                  </a:cubicBezTo>
                  <a:cubicBezTo>
                    <a:pt x="10656" y="7904"/>
                    <a:pt x="10641" y="7900"/>
                    <a:pt x="10625" y="7890"/>
                  </a:cubicBezTo>
                  <a:cubicBezTo>
                    <a:pt x="10616" y="7885"/>
                    <a:pt x="10608" y="7883"/>
                    <a:pt x="10601" y="7883"/>
                  </a:cubicBezTo>
                  <a:cubicBezTo>
                    <a:pt x="10573" y="7883"/>
                    <a:pt x="10555" y="7914"/>
                    <a:pt x="10560" y="7941"/>
                  </a:cubicBezTo>
                  <a:cubicBezTo>
                    <a:pt x="8900" y="8017"/>
                    <a:pt x="7240" y="8098"/>
                    <a:pt x="5581" y="8180"/>
                  </a:cubicBezTo>
                  <a:cubicBezTo>
                    <a:pt x="4785" y="8218"/>
                    <a:pt x="3986" y="8259"/>
                    <a:pt x="3187" y="8300"/>
                  </a:cubicBezTo>
                  <a:cubicBezTo>
                    <a:pt x="2674" y="8325"/>
                    <a:pt x="2131" y="8389"/>
                    <a:pt x="1599" y="8389"/>
                  </a:cubicBezTo>
                  <a:cubicBezTo>
                    <a:pt x="1185" y="8389"/>
                    <a:pt x="777" y="8350"/>
                    <a:pt x="393" y="8225"/>
                  </a:cubicBezTo>
                  <a:lnTo>
                    <a:pt x="390" y="8225"/>
                  </a:lnTo>
                  <a:cubicBezTo>
                    <a:pt x="383" y="8143"/>
                    <a:pt x="383" y="8061"/>
                    <a:pt x="376" y="7982"/>
                  </a:cubicBezTo>
                  <a:cubicBezTo>
                    <a:pt x="379" y="7982"/>
                    <a:pt x="383" y="7986"/>
                    <a:pt x="386" y="7986"/>
                  </a:cubicBezTo>
                  <a:cubicBezTo>
                    <a:pt x="576" y="8012"/>
                    <a:pt x="767" y="8025"/>
                    <a:pt x="957" y="8025"/>
                  </a:cubicBezTo>
                  <a:cubicBezTo>
                    <a:pt x="1043" y="8025"/>
                    <a:pt x="1130" y="8022"/>
                    <a:pt x="1216" y="8017"/>
                  </a:cubicBezTo>
                  <a:cubicBezTo>
                    <a:pt x="1250" y="8017"/>
                    <a:pt x="1250" y="7965"/>
                    <a:pt x="1216" y="7965"/>
                  </a:cubicBezTo>
                  <a:cubicBezTo>
                    <a:pt x="1137" y="7969"/>
                    <a:pt x="1058" y="7971"/>
                    <a:pt x="979" y="7971"/>
                  </a:cubicBezTo>
                  <a:cubicBezTo>
                    <a:pt x="781" y="7971"/>
                    <a:pt x="584" y="7959"/>
                    <a:pt x="386" y="7935"/>
                  </a:cubicBezTo>
                  <a:cubicBezTo>
                    <a:pt x="383" y="7935"/>
                    <a:pt x="379" y="7935"/>
                    <a:pt x="376" y="7938"/>
                  </a:cubicBezTo>
                  <a:cubicBezTo>
                    <a:pt x="369" y="7818"/>
                    <a:pt x="366" y="7699"/>
                    <a:pt x="359" y="7576"/>
                  </a:cubicBezTo>
                  <a:lnTo>
                    <a:pt x="359" y="7576"/>
                  </a:lnTo>
                  <a:cubicBezTo>
                    <a:pt x="464" y="7580"/>
                    <a:pt x="569" y="7582"/>
                    <a:pt x="674" y="7582"/>
                  </a:cubicBezTo>
                  <a:cubicBezTo>
                    <a:pt x="1125" y="7582"/>
                    <a:pt x="1576" y="7546"/>
                    <a:pt x="2022" y="7477"/>
                  </a:cubicBezTo>
                  <a:cubicBezTo>
                    <a:pt x="2065" y="7470"/>
                    <a:pt x="2057" y="7401"/>
                    <a:pt x="2017" y="7401"/>
                  </a:cubicBezTo>
                  <a:cubicBezTo>
                    <a:pt x="2016" y="7401"/>
                    <a:pt x="2014" y="7401"/>
                    <a:pt x="2012" y="7402"/>
                  </a:cubicBezTo>
                  <a:cubicBezTo>
                    <a:pt x="1462" y="7470"/>
                    <a:pt x="909" y="7508"/>
                    <a:pt x="355" y="7511"/>
                  </a:cubicBezTo>
                  <a:cubicBezTo>
                    <a:pt x="345" y="7354"/>
                    <a:pt x="342" y="7200"/>
                    <a:pt x="335" y="7047"/>
                  </a:cubicBezTo>
                  <a:lnTo>
                    <a:pt x="335" y="7047"/>
                  </a:lnTo>
                  <a:cubicBezTo>
                    <a:pt x="590" y="7071"/>
                    <a:pt x="842" y="7085"/>
                    <a:pt x="1096" y="7085"/>
                  </a:cubicBezTo>
                  <a:cubicBezTo>
                    <a:pt x="1125" y="7085"/>
                    <a:pt x="1153" y="7085"/>
                    <a:pt x="1182" y="7084"/>
                  </a:cubicBezTo>
                  <a:cubicBezTo>
                    <a:pt x="1213" y="7084"/>
                    <a:pt x="1213" y="7036"/>
                    <a:pt x="1182" y="7036"/>
                  </a:cubicBezTo>
                  <a:cubicBezTo>
                    <a:pt x="958" y="7015"/>
                    <a:pt x="732" y="7004"/>
                    <a:pt x="505" y="7004"/>
                  </a:cubicBezTo>
                  <a:cubicBezTo>
                    <a:pt x="448" y="7004"/>
                    <a:pt x="392" y="7004"/>
                    <a:pt x="335" y="7006"/>
                  </a:cubicBezTo>
                  <a:cubicBezTo>
                    <a:pt x="328" y="6869"/>
                    <a:pt x="325" y="6736"/>
                    <a:pt x="318" y="6599"/>
                  </a:cubicBezTo>
                  <a:lnTo>
                    <a:pt x="318" y="6599"/>
                  </a:lnTo>
                  <a:cubicBezTo>
                    <a:pt x="497" y="6601"/>
                    <a:pt x="677" y="6603"/>
                    <a:pt x="856" y="6603"/>
                  </a:cubicBezTo>
                  <a:cubicBezTo>
                    <a:pt x="988" y="6603"/>
                    <a:pt x="1119" y="6602"/>
                    <a:pt x="1250" y="6599"/>
                  </a:cubicBezTo>
                  <a:cubicBezTo>
                    <a:pt x="1284" y="6599"/>
                    <a:pt x="1284" y="6548"/>
                    <a:pt x="1250" y="6548"/>
                  </a:cubicBezTo>
                  <a:cubicBezTo>
                    <a:pt x="1147" y="6546"/>
                    <a:pt x="1043" y="6545"/>
                    <a:pt x="939" y="6545"/>
                  </a:cubicBezTo>
                  <a:cubicBezTo>
                    <a:pt x="732" y="6545"/>
                    <a:pt x="525" y="6548"/>
                    <a:pt x="318" y="6548"/>
                  </a:cubicBezTo>
                  <a:cubicBezTo>
                    <a:pt x="311" y="6422"/>
                    <a:pt x="311" y="6299"/>
                    <a:pt x="304" y="6172"/>
                  </a:cubicBezTo>
                  <a:cubicBezTo>
                    <a:pt x="429" y="6156"/>
                    <a:pt x="553" y="6147"/>
                    <a:pt x="677" y="6147"/>
                  </a:cubicBezTo>
                  <a:cubicBezTo>
                    <a:pt x="730" y="6147"/>
                    <a:pt x="784" y="6149"/>
                    <a:pt x="837" y="6152"/>
                  </a:cubicBezTo>
                  <a:cubicBezTo>
                    <a:pt x="838" y="6152"/>
                    <a:pt x="839" y="6152"/>
                    <a:pt x="840" y="6152"/>
                  </a:cubicBezTo>
                  <a:cubicBezTo>
                    <a:pt x="875" y="6152"/>
                    <a:pt x="874" y="6097"/>
                    <a:pt x="837" y="6094"/>
                  </a:cubicBezTo>
                  <a:cubicBezTo>
                    <a:pt x="785" y="6090"/>
                    <a:pt x="733" y="6088"/>
                    <a:pt x="681" y="6088"/>
                  </a:cubicBezTo>
                  <a:cubicBezTo>
                    <a:pt x="554" y="6088"/>
                    <a:pt x="428" y="6099"/>
                    <a:pt x="304" y="6121"/>
                  </a:cubicBezTo>
                  <a:cubicBezTo>
                    <a:pt x="294" y="5821"/>
                    <a:pt x="287" y="5527"/>
                    <a:pt x="280" y="5230"/>
                  </a:cubicBezTo>
                  <a:lnTo>
                    <a:pt x="280" y="5230"/>
                  </a:lnTo>
                  <a:cubicBezTo>
                    <a:pt x="333" y="5234"/>
                    <a:pt x="386" y="5236"/>
                    <a:pt x="439" y="5236"/>
                  </a:cubicBezTo>
                  <a:cubicBezTo>
                    <a:pt x="575" y="5236"/>
                    <a:pt x="712" y="5223"/>
                    <a:pt x="847" y="5196"/>
                  </a:cubicBezTo>
                  <a:cubicBezTo>
                    <a:pt x="900" y="5186"/>
                    <a:pt x="880" y="5113"/>
                    <a:pt x="830" y="5113"/>
                  </a:cubicBezTo>
                  <a:cubicBezTo>
                    <a:pt x="828" y="5113"/>
                    <a:pt x="826" y="5113"/>
                    <a:pt x="823" y="5114"/>
                  </a:cubicBezTo>
                  <a:cubicBezTo>
                    <a:pt x="678" y="5138"/>
                    <a:pt x="532" y="5150"/>
                    <a:pt x="385" y="5150"/>
                  </a:cubicBezTo>
                  <a:cubicBezTo>
                    <a:pt x="349" y="5150"/>
                    <a:pt x="313" y="5149"/>
                    <a:pt x="277" y="5148"/>
                  </a:cubicBezTo>
                  <a:cubicBezTo>
                    <a:pt x="274" y="4977"/>
                    <a:pt x="270" y="4806"/>
                    <a:pt x="267" y="4636"/>
                  </a:cubicBezTo>
                  <a:lnTo>
                    <a:pt x="267" y="4636"/>
                  </a:lnTo>
                  <a:cubicBezTo>
                    <a:pt x="306" y="4640"/>
                    <a:pt x="345" y="4642"/>
                    <a:pt x="384" y="4642"/>
                  </a:cubicBezTo>
                  <a:cubicBezTo>
                    <a:pt x="471" y="4642"/>
                    <a:pt x="556" y="4631"/>
                    <a:pt x="639" y="4605"/>
                  </a:cubicBezTo>
                  <a:cubicBezTo>
                    <a:pt x="678" y="4592"/>
                    <a:pt x="665" y="4539"/>
                    <a:pt x="628" y="4539"/>
                  </a:cubicBezTo>
                  <a:cubicBezTo>
                    <a:pt x="626" y="4539"/>
                    <a:pt x="624" y="4540"/>
                    <a:pt x="622" y="4540"/>
                  </a:cubicBezTo>
                  <a:cubicBezTo>
                    <a:pt x="540" y="4559"/>
                    <a:pt x="456" y="4568"/>
                    <a:pt x="371" y="4568"/>
                  </a:cubicBezTo>
                  <a:cubicBezTo>
                    <a:pt x="336" y="4568"/>
                    <a:pt x="302" y="4567"/>
                    <a:pt x="267" y="4564"/>
                  </a:cubicBezTo>
                  <a:cubicBezTo>
                    <a:pt x="263" y="4359"/>
                    <a:pt x="260" y="4154"/>
                    <a:pt x="256" y="3949"/>
                  </a:cubicBezTo>
                  <a:lnTo>
                    <a:pt x="256" y="3949"/>
                  </a:lnTo>
                  <a:cubicBezTo>
                    <a:pt x="263" y="3949"/>
                    <a:pt x="270" y="3949"/>
                    <a:pt x="277" y="3949"/>
                  </a:cubicBezTo>
                  <a:cubicBezTo>
                    <a:pt x="393" y="3949"/>
                    <a:pt x="508" y="3922"/>
                    <a:pt x="612" y="3871"/>
                  </a:cubicBezTo>
                  <a:cubicBezTo>
                    <a:pt x="640" y="3851"/>
                    <a:pt x="624" y="3808"/>
                    <a:pt x="591" y="3808"/>
                  </a:cubicBezTo>
                  <a:cubicBezTo>
                    <a:pt x="589" y="3808"/>
                    <a:pt x="587" y="3809"/>
                    <a:pt x="584" y="3809"/>
                  </a:cubicBezTo>
                  <a:cubicBezTo>
                    <a:pt x="478" y="3843"/>
                    <a:pt x="369" y="3867"/>
                    <a:pt x="256" y="3874"/>
                  </a:cubicBezTo>
                  <a:cubicBezTo>
                    <a:pt x="256" y="3693"/>
                    <a:pt x="253" y="3512"/>
                    <a:pt x="253" y="3331"/>
                  </a:cubicBezTo>
                  <a:lnTo>
                    <a:pt x="253" y="3331"/>
                  </a:lnTo>
                  <a:cubicBezTo>
                    <a:pt x="264" y="3331"/>
                    <a:pt x="275" y="3331"/>
                    <a:pt x="286" y="3331"/>
                  </a:cubicBezTo>
                  <a:cubicBezTo>
                    <a:pt x="405" y="3331"/>
                    <a:pt x="523" y="3314"/>
                    <a:pt x="639" y="3283"/>
                  </a:cubicBezTo>
                  <a:cubicBezTo>
                    <a:pt x="678" y="3273"/>
                    <a:pt x="664" y="3218"/>
                    <a:pt x="625" y="3218"/>
                  </a:cubicBezTo>
                  <a:cubicBezTo>
                    <a:pt x="623" y="3218"/>
                    <a:pt x="621" y="3218"/>
                    <a:pt x="618" y="3218"/>
                  </a:cubicBezTo>
                  <a:cubicBezTo>
                    <a:pt x="499" y="3235"/>
                    <a:pt x="376" y="3246"/>
                    <a:pt x="253" y="3246"/>
                  </a:cubicBezTo>
                  <a:cubicBezTo>
                    <a:pt x="253" y="2802"/>
                    <a:pt x="253" y="2358"/>
                    <a:pt x="260" y="1910"/>
                  </a:cubicBezTo>
                  <a:cubicBezTo>
                    <a:pt x="326" y="1914"/>
                    <a:pt x="394" y="1915"/>
                    <a:pt x="461" y="1915"/>
                  </a:cubicBezTo>
                  <a:cubicBezTo>
                    <a:pt x="529" y="1915"/>
                    <a:pt x="596" y="1914"/>
                    <a:pt x="663" y="1910"/>
                  </a:cubicBezTo>
                  <a:cubicBezTo>
                    <a:pt x="721" y="1910"/>
                    <a:pt x="721" y="1825"/>
                    <a:pt x="663" y="1825"/>
                  </a:cubicBezTo>
                  <a:cubicBezTo>
                    <a:pt x="596" y="1821"/>
                    <a:pt x="530" y="1820"/>
                    <a:pt x="463" y="1820"/>
                  </a:cubicBezTo>
                  <a:cubicBezTo>
                    <a:pt x="396" y="1820"/>
                    <a:pt x="328" y="1821"/>
                    <a:pt x="260" y="1825"/>
                  </a:cubicBezTo>
                  <a:cubicBezTo>
                    <a:pt x="260" y="1688"/>
                    <a:pt x="267" y="1548"/>
                    <a:pt x="270" y="1408"/>
                  </a:cubicBezTo>
                  <a:cubicBezTo>
                    <a:pt x="293" y="1409"/>
                    <a:pt x="316" y="1410"/>
                    <a:pt x="340" y="1410"/>
                  </a:cubicBezTo>
                  <a:cubicBezTo>
                    <a:pt x="477" y="1410"/>
                    <a:pt x="613" y="1393"/>
                    <a:pt x="745" y="1360"/>
                  </a:cubicBezTo>
                  <a:cubicBezTo>
                    <a:pt x="791" y="1351"/>
                    <a:pt x="786" y="1271"/>
                    <a:pt x="737" y="1271"/>
                  </a:cubicBezTo>
                  <a:cubicBezTo>
                    <a:pt x="735" y="1271"/>
                    <a:pt x="733" y="1271"/>
                    <a:pt x="731" y="1272"/>
                  </a:cubicBezTo>
                  <a:cubicBezTo>
                    <a:pt x="581" y="1292"/>
                    <a:pt x="427" y="1299"/>
                    <a:pt x="274" y="1299"/>
                  </a:cubicBezTo>
                  <a:cubicBezTo>
                    <a:pt x="277" y="1101"/>
                    <a:pt x="284" y="903"/>
                    <a:pt x="287" y="701"/>
                  </a:cubicBezTo>
                  <a:cubicBezTo>
                    <a:pt x="439" y="703"/>
                    <a:pt x="592" y="705"/>
                    <a:pt x="745" y="705"/>
                  </a:cubicBezTo>
                  <a:cubicBezTo>
                    <a:pt x="857" y="705"/>
                    <a:pt x="968" y="704"/>
                    <a:pt x="1079" y="701"/>
                  </a:cubicBezTo>
                  <a:cubicBezTo>
                    <a:pt x="1144" y="701"/>
                    <a:pt x="1144" y="606"/>
                    <a:pt x="1079" y="606"/>
                  </a:cubicBezTo>
                  <a:cubicBezTo>
                    <a:pt x="968" y="603"/>
                    <a:pt x="857" y="602"/>
                    <a:pt x="746" y="602"/>
                  </a:cubicBezTo>
                  <a:cubicBezTo>
                    <a:pt x="594" y="602"/>
                    <a:pt x="442" y="604"/>
                    <a:pt x="291" y="606"/>
                  </a:cubicBezTo>
                  <a:cubicBezTo>
                    <a:pt x="291" y="544"/>
                    <a:pt x="291" y="486"/>
                    <a:pt x="294" y="425"/>
                  </a:cubicBezTo>
                  <a:cubicBezTo>
                    <a:pt x="653" y="254"/>
                    <a:pt x="1032" y="203"/>
                    <a:pt x="1417" y="203"/>
                  </a:cubicBezTo>
                  <a:close/>
                  <a:moveTo>
                    <a:pt x="7661" y="8245"/>
                  </a:moveTo>
                  <a:cubicBezTo>
                    <a:pt x="7473" y="9379"/>
                    <a:pt x="8019" y="10660"/>
                    <a:pt x="9020" y="11247"/>
                  </a:cubicBezTo>
                  <a:cubicBezTo>
                    <a:pt x="7642" y="11247"/>
                    <a:pt x="6265" y="11259"/>
                    <a:pt x="4887" y="11259"/>
                  </a:cubicBezTo>
                  <a:cubicBezTo>
                    <a:pt x="4199" y="11259"/>
                    <a:pt x="3510" y="11256"/>
                    <a:pt x="2821" y="11247"/>
                  </a:cubicBezTo>
                  <a:cubicBezTo>
                    <a:pt x="2961" y="11179"/>
                    <a:pt x="3091" y="11094"/>
                    <a:pt x="3207" y="10995"/>
                  </a:cubicBezTo>
                  <a:cubicBezTo>
                    <a:pt x="3514" y="10974"/>
                    <a:pt x="3822" y="10957"/>
                    <a:pt x="4126" y="10933"/>
                  </a:cubicBezTo>
                  <a:cubicBezTo>
                    <a:pt x="4169" y="10930"/>
                    <a:pt x="4170" y="10868"/>
                    <a:pt x="4129" y="10868"/>
                  </a:cubicBezTo>
                  <a:cubicBezTo>
                    <a:pt x="4128" y="10868"/>
                    <a:pt x="4127" y="10868"/>
                    <a:pt x="4126" y="10868"/>
                  </a:cubicBezTo>
                  <a:cubicBezTo>
                    <a:pt x="3846" y="10885"/>
                    <a:pt x="3562" y="10906"/>
                    <a:pt x="3279" y="10926"/>
                  </a:cubicBezTo>
                  <a:cubicBezTo>
                    <a:pt x="3395" y="10814"/>
                    <a:pt x="3497" y="10684"/>
                    <a:pt x="3583" y="10547"/>
                  </a:cubicBezTo>
                  <a:cubicBezTo>
                    <a:pt x="3941" y="10510"/>
                    <a:pt x="4300" y="10469"/>
                    <a:pt x="4655" y="10421"/>
                  </a:cubicBezTo>
                  <a:cubicBezTo>
                    <a:pt x="4692" y="10414"/>
                    <a:pt x="4683" y="10352"/>
                    <a:pt x="4651" y="10352"/>
                  </a:cubicBezTo>
                  <a:cubicBezTo>
                    <a:pt x="4650" y="10352"/>
                    <a:pt x="4649" y="10352"/>
                    <a:pt x="4648" y="10352"/>
                  </a:cubicBezTo>
                  <a:cubicBezTo>
                    <a:pt x="4307" y="10390"/>
                    <a:pt x="3965" y="10438"/>
                    <a:pt x="3624" y="10482"/>
                  </a:cubicBezTo>
                  <a:cubicBezTo>
                    <a:pt x="3706" y="10339"/>
                    <a:pt x="3777" y="10185"/>
                    <a:pt x="3832" y="10028"/>
                  </a:cubicBezTo>
                  <a:cubicBezTo>
                    <a:pt x="3982" y="10030"/>
                    <a:pt x="4132" y="10032"/>
                    <a:pt x="4282" y="10032"/>
                  </a:cubicBezTo>
                  <a:cubicBezTo>
                    <a:pt x="4391" y="10032"/>
                    <a:pt x="4501" y="10031"/>
                    <a:pt x="4611" y="10028"/>
                  </a:cubicBezTo>
                  <a:cubicBezTo>
                    <a:pt x="4648" y="10028"/>
                    <a:pt x="4648" y="9970"/>
                    <a:pt x="4611" y="9970"/>
                  </a:cubicBezTo>
                  <a:cubicBezTo>
                    <a:pt x="4484" y="9968"/>
                    <a:pt x="4358" y="9967"/>
                    <a:pt x="4232" y="9967"/>
                  </a:cubicBezTo>
                  <a:cubicBezTo>
                    <a:pt x="4105" y="9967"/>
                    <a:pt x="3979" y="9968"/>
                    <a:pt x="3853" y="9970"/>
                  </a:cubicBezTo>
                  <a:cubicBezTo>
                    <a:pt x="3890" y="9864"/>
                    <a:pt x="3917" y="9758"/>
                    <a:pt x="3938" y="9649"/>
                  </a:cubicBezTo>
                  <a:cubicBezTo>
                    <a:pt x="4120" y="9632"/>
                    <a:pt x="4301" y="9624"/>
                    <a:pt x="4482" y="9624"/>
                  </a:cubicBezTo>
                  <a:cubicBezTo>
                    <a:pt x="4559" y="9624"/>
                    <a:pt x="4636" y="9625"/>
                    <a:pt x="4713" y="9628"/>
                  </a:cubicBezTo>
                  <a:cubicBezTo>
                    <a:pt x="4768" y="9628"/>
                    <a:pt x="4768" y="9550"/>
                    <a:pt x="4713" y="9547"/>
                  </a:cubicBezTo>
                  <a:cubicBezTo>
                    <a:pt x="4621" y="9540"/>
                    <a:pt x="4528" y="9537"/>
                    <a:pt x="4435" y="9537"/>
                  </a:cubicBezTo>
                  <a:cubicBezTo>
                    <a:pt x="4275" y="9537"/>
                    <a:pt x="4115" y="9546"/>
                    <a:pt x="3955" y="9564"/>
                  </a:cubicBezTo>
                  <a:cubicBezTo>
                    <a:pt x="3986" y="9386"/>
                    <a:pt x="3996" y="9205"/>
                    <a:pt x="3993" y="9024"/>
                  </a:cubicBezTo>
                  <a:cubicBezTo>
                    <a:pt x="4324" y="9010"/>
                    <a:pt x="4659" y="8997"/>
                    <a:pt x="4993" y="8966"/>
                  </a:cubicBezTo>
                  <a:cubicBezTo>
                    <a:pt x="5033" y="8963"/>
                    <a:pt x="5037" y="8898"/>
                    <a:pt x="4996" y="8898"/>
                  </a:cubicBezTo>
                  <a:cubicBezTo>
                    <a:pt x="4995" y="8898"/>
                    <a:pt x="4994" y="8898"/>
                    <a:pt x="4993" y="8898"/>
                  </a:cubicBezTo>
                  <a:cubicBezTo>
                    <a:pt x="4659" y="8904"/>
                    <a:pt x="4324" y="8928"/>
                    <a:pt x="3989" y="8952"/>
                  </a:cubicBezTo>
                  <a:cubicBezTo>
                    <a:pt x="3979" y="8775"/>
                    <a:pt x="3945" y="8601"/>
                    <a:pt x="3890" y="8430"/>
                  </a:cubicBezTo>
                  <a:cubicBezTo>
                    <a:pt x="3890" y="8426"/>
                    <a:pt x="3887" y="8426"/>
                    <a:pt x="3887" y="8423"/>
                  </a:cubicBezTo>
                  <a:lnTo>
                    <a:pt x="5185" y="8365"/>
                  </a:lnTo>
                  <a:lnTo>
                    <a:pt x="7661" y="8245"/>
                  </a:lnTo>
                  <a:close/>
                  <a:moveTo>
                    <a:pt x="2558" y="11363"/>
                  </a:moveTo>
                  <a:cubicBezTo>
                    <a:pt x="3881" y="11438"/>
                    <a:pt x="5215" y="11486"/>
                    <a:pt x="6548" y="11486"/>
                  </a:cubicBezTo>
                  <a:cubicBezTo>
                    <a:pt x="7478" y="11486"/>
                    <a:pt x="8408" y="11463"/>
                    <a:pt x="9334" y="11408"/>
                  </a:cubicBezTo>
                  <a:cubicBezTo>
                    <a:pt x="9337" y="11408"/>
                    <a:pt x="9341" y="11408"/>
                    <a:pt x="9344" y="11404"/>
                  </a:cubicBezTo>
                  <a:cubicBezTo>
                    <a:pt x="9392" y="11425"/>
                    <a:pt x="9440" y="11442"/>
                    <a:pt x="9488" y="11459"/>
                  </a:cubicBezTo>
                  <a:cubicBezTo>
                    <a:pt x="9491" y="11538"/>
                    <a:pt x="9474" y="11613"/>
                    <a:pt x="9433" y="11681"/>
                  </a:cubicBezTo>
                  <a:cubicBezTo>
                    <a:pt x="7152" y="11794"/>
                    <a:pt x="4860" y="11708"/>
                    <a:pt x="2582" y="11831"/>
                  </a:cubicBezTo>
                  <a:cubicBezTo>
                    <a:pt x="2575" y="11831"/>
                    <a:pt x="2572" y="11838"/>
                    <a:pt x="2568" y="11838"/>
                  </a:cubicBezTo>
                  <a:cubicBezTo>
                    <a:pt x="2510" y="11773"/>
                    <a:pt x="2476" y="11688"/>
                    <a:pt x="2476" y="11599"/>
                  </a:cubicBezTo>
                  <a:cubicBezTo>
                    <a:pt x="2473" y="11514"/>
                    <a:pt x="2500" y="11428"/>
                    <a:pt x="2558" y="11363"/>
                  </a:cubicBezTo>
                  <a:close/>
                  <a:moveTo>
                    <a:pt x="1838" y="1"/>
                  </a:moveTo>
                  <a:cubicBezTo>
                    <a:pt x="1273" y="1"/>
                    <a:pt x="734" y="76"/>
                    <a:pt x="284" y="312"/>
                  </a:cubicBezTo>
                  <a:cubicBezTo>
                    <a:pt x="270" y="297"/>
                    <a:pt x="252" y="290"/>
                    <a:pt x="234" y="290"/>
                  </a:cubicBezTo>
                  <a:cubicBezTo>
                    <a:pt x="200" y="290"/>
                    <a:pt x="165" y="316"/>
                    <a:pt x="161" y="356"/>
                  </a:cubicBezTo>
                  <a:cubicBezTo>
                    <a:pt x="157" y="438"/>
                    <a:pt x="154" y="520"/>
                    <a:pt x="147" y="606"/>
                  </a:cubicBezTo>
                  <a:cubicBezTo>
                    <a:pt x="146" y="606"/>
                    <a:pt x="145" y="606"/>
                    <a:pt x="144" y="606"/>
                  </a:cubicBezTo>
                  <a:cubicBezTo>
                    <a:pt x="86" y="606"/>
                    <a:pt x="83" y="698"/>
                    <a:pt x="144" y="701"/>
                  </a:cubicBezTo>
                  <a:cubicBezTo>
                    <a:pt x="130" y="906"/>
                    <a:pt x="120" y="1111"/>
                    <a:pt x="110" y="1319"/>
                  </a:cubicBezTo>
                  <a:cubicBezTo>
                    <a:pt x="99" y="1333"/>
                    <a:pt x="99" y="1354"/>
                    <a:pt x="106" y="1371"/>
                  </a:cubicBezTo>
                  <a:cubicBezTo>
                    <a:pt x="0" y="3662"/>
                    <a:pt x="55" y="5957"/>
                    <a:pt x="274" y="8242"/>
                  </a:cubicBezTo>
                  <a:cubicBezTo>
                    <a:pt x="276" y="8274"/>
                    <a:pt x="301" y="8296"/>
                    <a:pt x="331" y="8296"/>
                  </a:cubicBezTo>
                  <a:cubicBezTo>
                    <a:pt x="337" y="8296"/>
                    <a:pt x="343" y="8295"/>
                    <a:pt x="349" y="8293"/>
                  </a:cubicBezTo>
                  <a:cubicBezTo>
                    <a:pt x="352" y="8303"/>
                    <a:pt x="362" y="8314"/>
                    <a:pt x="373" y="8317"/>
                  </a:cubicBezTo>
                  <a:cubicBezTo>
                    <a:pt x="782" y="8484"/>
                    <a:pt x="1196" y="8527"/>
                    <a:pt x="1617" y="8527"/>
                  </a:cubicBezTo>
                  <a:cubicBezTo>
                    <a:pt x="1936" y="8527"/>
                    <a:pt x="2259" y="8503"/>
                    <a:pt x="2589" y="8488"/>
                  </a:cubicBezTo>
                  <a:cubicBezTo>
                    <a:pt x="2992" y="8471"/>
                    <a:pt x="3398" y="8450"/>
                    <a:pt x="3801" y="8433"/>
                  </a:cubicBezTo>
                  <a:lnTo>
                    <a:pt x="3801" y="8433"/>
                  </a:lnTo>
                  <a:cubicBezTo>
                    <a:pt x="3798" y="8440"/>
                    <a:pt x="3795" y="8450"/>
                    <a:pt x="3798" y="8460"/>
                  </a:cubicBezTo>
                  <a:cubicBezTo>
                    <a:pt x="3887" y="8829"/>
                    <a:pt x="3887" y="9212"/>
                    <a:pt x="3805" y="9581"/>
                  </a:cubicBezTo>
                  <a:lnTo>
                    <a:pt x="3781" y="9584"/>
                  </a:lnTo>
                  <a:cubicBezTo>
                    <a:pt x="3734" y="9591"/>
                    <a:pt x="3733" y="9663"/>
                    <a:pt x="3778" y="9663"/>
                  </a:cubicBezTo>
                  <a:cubicBezTo>
                    <a:pt x="3779" y="9663"/>
                    <a:pt x="3780" y="9663"/>
                    <a:pt x="3781" y="9663"/>
                  </a:cubicBezTo>
                  <a:lnTo>
                    <a:pt x="3784" y="9663"/>
                  </a:lnTo>
                  <a:cubicBezTo>
                    <a:pt x="3740" y="9830"/>
                    <a:pt x="3678" y="9994"/>
                    <a:pt x="3600" y="10151"/>
                  </a:cubicBezTo>
                  <a:cubicBezTo>
                    <a:pt x="3333" y="10667"/>
                    <a:pt x="2927" y="10933"/>
                    <a:pt x="2463" y="11240"/>
                  </a:cubicBezTo>
                  <a:cubicBezTo>
                    <a:pt x="2456" y="11244"/>
                    <a:pt x="2456" y="11251"/>
                    <a:pt x="2452" y="11254"/>
                  </a:cubicBezTo>
                  <a:cubicBezTo>
                    <a:pt x="2439" y="11261"/>
                    <a:pt x="2428" y="11275"/>
                    <a:pt x="2428" y="11292"/>
                  </a:cubicBezTo>
                  <a:cubicBezTo>
                    <a:pt x="2360" y="11387"/>
                    <a:pt x="2329" y="11507"/>
                    <a:pt x="2343" y="11626"/>
                  </a:cubicBezTo>
                  <a:cubicBezTo>
                    <a:pt x="2357" y="11790"/>
                    <a:pt x="2466" y="11937"/>
                    <a:pt x="2620" y="11999"/>
                  </a:cubicBezTo>
                  <a:cubicBezTo>
                    <a:pt x="2633" y="12012"/>
                    <a:pt x="2654" y="12019"/>
                    <a:pt x="2674" y="12019"/>
                  </a:cubicBezTo>
                  <a:cubicBezTo>
                    <a:pt x="3147" y="12029"/>
                    <a:pt x="3619" y="12034"/>
                    <a:pt x="4093" y="12034"/>
                  </a:cubicBezTo>
                  <a:cubicBezTo>
                    <a:pt x="5800" y="12034"/>
                    <a:pt x="7511" y="11978"/>
                    <a:pt x="9214" y="11954"/>
                  </a:cubicBezTo>
                  <a:lnTo>
                    <a:pt x="9218" y="11954"/>
                  </a:lnTo>
                  <a:cubicBezTo>
                    <a:pt x="9228" y="11958"/>
                    <a:pt x="9235" y="11958"/>
                    <a:pt x="9245" y="11958"/>
                  </a:cubicBezTo>
                  <a:cubicBezTo>
                    <a:pt x="9409" y="11930"/>
                    <a:pt x="9542" y="11818"/>
                    <a:pt x="9604" y="11664"/>
                  </a:cubicBezTo>
                  <a:cubicBezTo>
                    <a:pt x="9655" y="11544"/>
                    <a:pt x="9682" y="11302"/>
                    <a:pt x="9535" y="11234"/>
                  </a:cubicBezTo>
                  <a:cubicBezTo>
                    <a:pt x="9528" y="11230"/>
                    <a:pt x="9520" y="11228"/>
                    <a:pt x="9512" y="11228"/>
                  </a:cubicBezTo>
                  <a:cubicBezTo>
                    <a:pt x="9485" y="11228"/>
                    <a:pt x="9460" y="11249"/>
                    <a:pt x="9460" y="11278"/>
                  </a:cubicBezTo>
                  <a:cubicBezTo>
                    <a:pt x="9460" y="11285"/>
                    <a:pt x="9464" y="11292"/>
                    <a:pt x="9464" y="11298"/>
                  </a:cubicBezTo>
                  <a:cubicBezTo>
                    <a:pt x="8323" y="10653"/>
                    <a:pt x="7643" y="9587"/>
                    <a:pt x="7766" y="8245"/>
                  </a:cubicBezTo>
                  <a:cubicBezTo>
                    <a:pt x="8702" y="8201"/>
                    <a:pt x="9638" y="8157"/>
                    <a:pt x="10577" y="8109"/>
                  </a:cubicBezTo>
                  <a:cubicBezTo>
                    <a:pt x="10625" y="8105"/>
                    <a:pt x="10659" y="8064"/>
                    <a:pt x="10652" y="8017"/>
                  </a:cubicBezTo>
                  <a:lnTo>
                    <a:pt x="10652" y="8017"/>
                  </a:lnTo>
                  <a:cubicBezTo>
                    <a:pt x="10688" y="8033"/>
                    <a:pt x="10721" y="8041"/>
                    <a:pt x="10752" y="8041"/>
                  </a:cubicBezTo>
                  <a:cubicBezTo>
                    <a:pt x="11318" y="8041"/>
                    <a:pt x="11011" y="5297"/>
                    <a:pt x="11007" y="5021"/>
                  </a:cubicBezTo>
                  <a:cubicBezTo>
                    <a:pt x="10980" y="3833"/>
                    <a:pt x="10953" y="2641"/>
                    <a:pt x="10925" y="1453"/>
                  </a:cubicBezTo>
                  <a:cubicBezTo>
                    <a:pt x="10915" y="998"/>
                    <a:pt x="11014" y="435"/>
                    <a:pt x="10533" y="254"/>
                  </a:cubicBezTo>
                  <a:cubicBezTo>
                    <a:pt x="10563" y="206"/>
                    <a:pt x="10526" y="145"/>
                    <a:pt x="10468" y="145"/>
                  </a:cubicBezTo>
                  <a:cubicBezTo>
                    <a:pt x="9181" y="230"/>
                    <a:pt x="7892" y="272"/>
                    <a:pt x="6601" y="272"/>
                  </a:cubicBezTo>
                  <a:cubicBezTo>
                    <a:pt x="5922" y="272"/>
                    <a:pt x="5242" y="260"/>
                    <a:pt x="4563" y="237"/>
                  </a:cubicBezTo>
                  <a:cubicBezTo>
                    <a:pt x="3774" y="207"/>
                    <a:pt x="2771" y="1"/>
                    <a:pt x="1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62;p57">
              <a:extLst>
                <a:ext uri="{FF2B5EF4-FFF2-40B4-BE49-F238E27FC236}">
                  <a16:creationId xmlns:a16="http://schemas.microsoft.com/office/drawing/2014/main" id="{5B1B360F-D7A8-464C-BAEE-EBB897D9D490}"/>
                </a:ext>
              </a:extLst>
            </p:cNvPr>
            <p:cNvSpPr/>
            <p:nvPr/>
          </p:nvSpPr>
          <p:spPr>
            <a:xfrm>
              <a:off x="1059796" y="4405545"/>
              <a:ext cx="19159" cy="1798"/>
            </a:xfrm>
            <a:custGeom>
              <a:avLst/>
              <a:gdLst/>
              <a:ahLst/>
              <a:cxnLst/>
              <a:rect l="l" t="t" r="r" b="b"/>
              <a:pathLst>
                <a:path w="746" h="70" extrusionOk="0">
                  <a:moveTo>
                    <a:pt x="508" y="1"/>
                  </a:moveTo>
                  <a:cubicBezTo>
                    <a:pt x="352" y="1"/>
                    <a:pt x="196" y="3"/>
                    <a:pt x="42" y="6"/>
                  </a:cubicBezTo>
                  <a:cubicBezTo>
                    <a:pt x="1" y="6"/>
                    <a:pt x="1" y="67"/>
                    <a:pt x="42" y="67"/>
                  </a:cubicBezTo>
                  <a:cubicBezTo>
                    <a:pt x="151" y="69"/>
                    <a:pt x="261" y="70"/>
                    <a:pt x="371" y="70"/>
                  </a:cubicBezTo>
                  <a:cubicBezTo>
                    <a:pt x="481" y="70"/>
                    <a:pt x="591" y="69"/>
                    <a:pt x="701" y="67"/>
                  </a:cubicBezTo>
                  <a:cubicBezTo>
                    <a:pt x="745" y="67"/>
                    <a:pt x="745" y="2"/>
                    <a:pt x="701" y="2"/>
                  </a:cubicBezTo>
                  <a:cubicBezTo>
                    <a:pt x="637" y="1"/>
                    <a:pt x="572" y="1"/>
                    <a:pt x="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63;p57">
              <a:extLst>
                <a:ext uri="{FF2B5EF4-FFF2-40B4-BE49-F238E27FC236}">
                  <a16:creationId xmlns:a16="http://schemas.microsoft.com/office/drawing/2014/main" id="{5EC5489D-D884-4F15-91C0-B5B76D94EDC5}"/>
                </a:ext>
              </a:extLst>
            </p:cNvPr>
            <p:cNvSpPr/>
            <p:nvPr/>
          </p:nvSpPr>
          <p:spPr>
            <a:xfrm>
              <a:off x="967082" y="4252401"/>
              <a:ext cx="13355" cy="2311"/>
            </a:xfrm>
            <a:custGeom>
              <a:avLst/>
              <a:gdLst/>
              <a:ahLst/>
              <a:cxnLst/>
              <a:rect l="l" t="t" r="r" b="b"/>
              <a:pathLst>
                <a:path w="520" h="90" extrusionOk="0">
                  <a:moveTo>
                    <a:pt x="260" y="1"/>
                  </a:moveTo>
                  <a:cubicBezTo>
                    <a:pt x="191" y="1"/>
                    <a:pt x="122" y="2"/>
                    <a:pt x="52" y="6"/>
                  </a:cubicBezTo>
                  <a:cubicBezTo>
                    <a:pt x="1" y="6"/>
                    <a:pt x="1" y="84"/>
                    <a:pt x="52" y="84"/>
                  </a:cubicBezTo>
                  <a:cubicBezTo>
                    <a:pt x="122" y="88"/>
                    <a:pt x="191" y="89"/>
                    <a:pt x="260" y="89"/>
                  </a:cubicBezTo>
                  <a:cubicBezTo>
                    <a:pt x="330" y="89"/>
                    <a:pt x="399" y="88"/>
                    <a:pt x="469" y="84"/>
                  </a:cubicBezTo>
                  <a:cubicBezTo>
                    <a:pt x="520" y="84"/>
                    <a:pt x="520" y="6"/>
                    <a:pt x="469" y="6"/>
                  </a:cubicBezTo>
                  <a:cubicBezTo>
                    <a:pt x="399" y="2"/>
                    <a:pt x="330" y="1"/>
                    <a:pt x="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20;p27">
            <a:extLst>
              <a:ext uri="{FF2B5EF4-FFF2-40B4-BE49-F238E27FC236}">
                <a16:creationId xmlns:a16="http://schemas.microsoft.com/office/drawing/2014/main" id="{78FB52AE-34BF-47F2-81F1-D052559D5A62}"/>
              </a:ext>
            </a:extLst>
          </p:cNvPr>
          <p:cNvSpPr/>
          <p:nvPr/>
        </p:nvSpPr>
        <p:spPr>
          <a:xfrm>
            <a:off x="733564" y="3081657"/>
            <a:ext cx="874141" cy="783413"/>
          </a:xfrm>
          <a:custGeom>
            <a:avLst/>
            <a:gdLst/>
            <a:ahLst/>
            <a:cxnLst/>
            <a:rect l="l" t="t" r="r" b="b"/>
            <a:pathLst>
              <a:path w="40283" h="36102" extrusionOk="0">
                <a:moveTo>
                  <a:pt x="27225" y="16388"/>
                </a:moveTo>
                <a:cubicBezTo>
                  <a:pt x="29570" y="16388"/>
                  <a:pt x="31894" y="17501"/>
                  <a:pt x="32577" y="19998"/>
                </a:cubicBezTo>
                <a:cubicBezTo>
                  <a:pt x="33598" y="23735"/>
                  <a:pt x="32131" y="28281"/>
                  <a:pt x="27648" y="28546"/>
                </a:cubicBezTo>
                <a:cubicBezTo>
                  <a:pt x="27484" y="28555"/>
                  <a:pt x="27322" y="28560"/>
                  <a:pt x="27160" y="28560"/>
                </a:cubicBezTo>
                <a:cubicBezTo>
                  <a:pt x="24396" y="28560"/>
                  <a:pt x="21927" y="27203"/>
                  <a:pt x="21187" y="24655"/>
                </a:cubicBezTo>
                <a:cubicBezTo>
                  <a:pt x="21187" y="24628"/>
                  <a:pt x="21187" y="24595"/>
                  <a:pt x="21177" y="24568"/>
                </a:cubicBezTo>
                <a:cubicBezTo>
                  <a:pt x="20340" y="21474"/>
                  <a:pt x="21898" y="17666"/>
                  <a:pt x="25073" y="16704"/>
                </a:cubicBezTo>
                <a:cubicBezTo>
                  <a:pt x="25760" y="16497"/>
                  <a:pt x="26494" y="16388"/>
                  <a:pt x="27225" y="16388"/>
                </a:cubicBezTo>
                <a:close/>
                <a:moveTo>
                  <a:pt x="7970" y="22803"/>
                </a:moveTo>
                <a:cubicBezTo>
                  <a:pt x="10500" y="22803"/>
                  <a:pt x="12982" y="24564"/>
                  <a:pt x="13987" y="26910"/>
                </a:cubicBezTo>
                <a:cubicBezTo>
                  <a:pt x="14002" y="26938"/>
                  <a:pt x="14015" y="26960"/>
                  <a:pt x="14033" y="26983"/>
                </a:cubicBezTo>
                <a:cubicBezTo>
                  <a:pt x="15095" y="29585"/>
                  <a:pt x="13810" y="32342"/>
                  <a:pt x="11386" y="34045"/>
                </a:cubicBezTo>
                <a:cubicBezTo>
                  <a:pt x="10362" y="34764"/>
                  <a:pt x="9315" y="35076"/>
                  <a:pt x="8304" y="35076"/>
                </a:cubicBezTo>
                <a:cubicBezTo>
                  <a:pt x="5686" y="35076"/>
                  <a:pt x="3313" y="32980"/>
                  <a:pt x="2219" y="30409"/>
                </a:cubicBezTo>
                <a:cubicBezTo>
                  <a:pt x="1813" y="29467"/>
                  <a:pt x="1754" y="28532"/>
                  <a:pt x="1931" y="27663"/>
                </a:cubicBezTo>
                <a:cubicBezTo>
                  <a:pt x="2200" y="27061"/>
                  <a:pt x="2451" y="26454"/>
                  <a:pt x="2702" y="25848"/>
                </a:cubicBezTo>
                <a:cubicBezTo>
                  <a:pt x="3485" y="24650"/>
                  <a:pt x="4715" y="23693"/>
                  <a:pt x="6051" y="23165"/>
                </a:cubicBezTo>
                <a:cubicBezTo>
                  <a:pt x="6678" y="22917"/>
                  <a:pt x="7325" y="22803"/>
                  <a:pt x="7970" y="22803"/>
                </a:cubicBezTo>
                <a:close/>
                <a:moveTo>
                  <a:pt x="37940" y="1"/>
                </a:moveTo>
                <a:cubicBezTo>
                  <a:pt x="36480" y="1"/>
                  <a:pt x="35840" y="2826"/>
                  <a:pt x="35562" y="3633"/>
                </a:cubicBezTo>
                <a:cubicBezTo>
                  <a:pt x="34633" y="6320"/>
                  <a:pt x="34364" y="9187"/>
                  <a:pt x="33963" y="11988"/>
                </a:cubicBezTo>
                <a:cubicBezTo>
                  <a:pt x="33712" y="13733"/>
                  <a:pt x="33197" y="15761"/>
                  <a:pt x="33138" y="17689"/>
                </a:cubicBezTo>
                <a:cubicBezTo>
                  <a:pt x="31717" y="15667"/>
                  <a:pt x="29470" y="14598"/>
                  <a:pt x="27106" y="14598"/>
                </a:cubicBezTo>
                <a:cubicBezTo>
                  <a:pt x="25863" y="14598"/>
                  <a:pt x="24587" y="14894"/>
                  <a:pt x="23383" y="15502"/>
                </a:cubicBezTo>
                <a:cubicBezTo>
                  <a:pt x="21160" y="16627"/>
                  <a:pt x="18330" y="21188"/>
                  <a:pt x="19761" y="23802"/>
                </a:cubicBezTo>
                <a:cubicBezTo>
                  <a:pt x="19539" y="23764"/>
                  <a:pt x="19302" y="23747"/>
                  <a:pt x="19061" y="23747"/>
                </a:cubicBezTo>
                <a:cubicBezTo>
                  <a:pt x="18169" y="23747"/>
                  <a:pt x="17215" y="23979"/>
                  <a:pt x="16694" y="24208"/>
                </a:cubicBezTo>
                <a:cubicBezTo>
                  <a:pt x="15947" y="24536"/>
                  <a:pt x="15354" y="25138"/>
                  <a:pt x="14881" y="25794"/>
                </a:cubicBezTo>
                <a:cubicBezTo>
                  <a:pt x="14803" y="25903"/>
                  <a:pt x="14725" y="26027"/>
                  <a:pt x="14658" y="26153"/>
                </a:cubicBezTo>
                <a:cubicBezTo>
                  <a:pt x="14920" y="23146"/>
                  <a:pt x="10375" y="21091"/>
                  <a:pt x="7528" y="21091"/>
                </a:cubicBezTo>
                <a:cubicBezTo>
                  <a:pt x="7201" y="21091"/>
                  <a:pt x="6897" y="21118"/>
                  <a:pt x="6625" y="21174"/>
                </a:cubicBezTo>
                <a:cubicBezTo>
                  <a:pt x="5741" y="21356"/>
                  <a:pt x="4921" y="21676"/>
                  <a:pt x="4179" y="22090"/>
                </a:cubicBezTo>
                <a:cubicBezTo>
                  <a:pt x="4406" y="21497"/>
                  <a:pt x="4629" y="20905"/>
                  <a:pt x="4848" y="20313"/>
                </a:cubicBezTo>
                <a:cubicBezTo>
                  <a:pt x="5513" y="18536"/>
                  <a:pt x="6082" y="16732"/>
                  <a:pt x="6807" y="14978"/>
                </a:cubicBezTo>
                <a:cubicBezTo>
                  <a:pt x="7098" y="14299"/>
                  <a:pt x="7399" y="13624"/>
                  <a:pt x="7718" y="12959"/>
                </a:cubicBezTo>
                <a:lnTo>
                  <a:pt x="7718" y="12959"/>
                </a:lnTo>
                <a:cubicBezTo>
                  <a:pt x="7718" y="12959"/>
                  <a:pt x="7718" y="12959"/>
                  <a:pt x="7718" y="12959"/>
                </a:cubicBezTo>
                <a:cubicBezTo>
                  <a:pt x="7720" y="12959"/>
                  <a:pt x="9688" y="9395"/>
                  <a:pt x="10741" y="9395"/>
                </a:cubicBezTo>
                <a:cubicBezTo>
                  <a:pt x="11019" y="9395"/>
                  <a:pt x="11233" y="9643"/>
                  <a:pt x="11331" y="10270"/>
                </a:cubicBezTo>
                <a:cubicBezTo>
                  <a:pt x="11381" y="10590"/>
                  <a:pt x="11674" y="10779"/>
                  <a:pt x="11946" y="10779"/>
                </a:cubicBezTo>
                <a:cubicBezTo>
                  <a:pt x="12174" y="10779"/>
                  <a:pt x="12388" y="10645"/>
                  <a:pt x="12429" y="10343"/>
                </a:cubicBezTo>
                <a:cubicBezTo>
                  <a:pt x="12566" y="9355"/>
                  <a:pt x="11823" y="8434"/>
                  <a:pt x="10849" y="8152"/>
                </a:cubicBezTo>
                <a:cubicBezTo>
                  <a:pt x="10643" y="8094"/>
                  <a:pt x="10449" y="8067"/>
                  <a:pt x="10266" y="8067"/>
                </a:cubicBezTo>
                <a:cubicBezTo>
                  <a:pt x="8980" y="8067"/>
                  <a:pt x="8233" y="9396"/>
                  <a:pt x="7590" y="10453"/>
                </a:cubicBezTo>
                <a:cubicBezTo>
                  <a:pt x="5632" y="13651"/>
                  <a:pt x="4597" y="17369"/>
                  <a:pt x="3281" y="20850"/>
                </a:cubicBezTo>
                <a:cubicBezTo>
                  <a:pt x="2888" y="21884"/>
                  <a:pt x="2314" y="23019"/>
                  <a:pt x="1782" y="24181"/>
                </a:cubicBezTo>
                <a:cubicBezTo>
                  <a:pt x="543" y="25840"/>
                  <a:pt x="0" y="27981"/>
                  <a:pt x="520" y="30241"/>
                </a:cubicBezTo>
                <a:cubicBezTo>
                  <a:pt x="1362" y="33870"/>
                  <a:pt x="4791" y="36101"/>
                  <a:pt x="8253" y="36101"/>
                </a:cubicBezTo>
                <a:cubicBezTo>
                  <a:pt x="9303" y="36101"/>
                  <a:pt x="10356" y="35896"/>
                  <a:pt x="11341" y="35463"/>
                </a:cubicBezTo>
                <a:cubicBezTo>
                  <a:pt x="14271" y="34173"/>
                  <a:pt x="15934" y="30610"/>
                  <a:pt x="15045" y="27644"/>
                </a:cubicBezTo>
                <a:cubicBezTo>
                  <a:pt x="15063" y="27635"/>
                  <a:pt x="15086" y="27630"/>
                  <a:pt x="15099" y="27617"/>
                </a:cubicBezTo>
                <a:cubicBezTo>
                  <a:pt x="15200" y="27602"/>
                  <a:pt x="15295" y="27562"/>
                  <a:pt x="15350" y="27480"/>
                </a:cubicBezTo>
                <a:cubicBezTo>
                  <a:pt x="15983" y="26542"/>
                  <a:pt x="16384" y="25789"/>
                  <a:pt x="17505" y="25361"/>
                </a:cubicBezTo>
                <a:cubicBezTo>
                  <a:pt x="17839" y="25232"/>
                  <a:pt x="18182" y="25183"/>
                  <a:pt x="18526" y="25183"/>
                </a:cubicBezTo>
                <a:cubicBezTo>
                  <a:pt x="18862" y="25183"/>
                  <a:pt x="19200" y="25230"/>
                  <a:pt x="19533" y="25293"/>
                </a:cubicBezTo>
                <a:cubicBezTo>
                  <a:pt x="19838" y="25351"/>
                  <a:pt x="20080" y="25425"/>
                  <a:pt x="20311" y="25425"/>
                </a:cubicBezTo>
                <a:cubicBezTo>
                  <a:pt x="20424" y="25425"/>
                  <a:pt x="20535" y="25407"/>
                  <a:pt x="20649" y="25361"/>
                </a:cubicBezTo>
                <a:cubicBezTo>
                  <a:pt x="21447" y="28004"/>
                  <a:pt x="24209" y="29824"/>
                  <a:pt x="27004" y="29824"/>
                </a:cubicBezTo>
                <a:cubicBezTo>
                  <a:pt x="27529" y="29824"/>
                  <a:pt x="28054" y="29760"/>
                  <a:pt x="28568" y="29625"/>
                </a:cubicBezTo>
                <a:cubicBezTo>
                  <a:pt x="32678" y="28555"/>
                  <a:pt x="35393" y="24031"/>
                  <a:pt x="34200" y="19903"/>
                </a:cubicBezTo>
                <a:cubicBezTo>
                  <a:pt x="34942" y="17515"/>
                  <a:pt x="34906" y="14672"/>
                  <a:pt x="35275" y="12244"/>
                </a:cubicBezTo>
                <a:cubicBezTo>
                  <a:pt x="35539" y="10522"/>
                  <a:pt x="35758" y="8794"/>
                  <a:pt x="36082" y="7081"/>
                </a:cubicBezTo>
                <a:cubicBezTo>
                  <a:pt x="36219" y="6402"/>
                  <a:pt x="36377" y="5728"/>
                  <a:pt x="36564" y="5059"/>
                </a:cubicBezTo>
                <a:cubicBezTo>
                  <a:pt x="36755" y="4457"/>
                  <a:pt x="36951" y="3860"/>
                  <a:pt x="37143" y="3259"/>
                </a:cubicBezTo>
                <a:cubicBezTo>
                  <a:pt x="37174" y="2611"/>
                  <a:pt x="37471" y="2286"/>
                  <a:pt x="38034" y="2286"/>
                </a:cubicBezTo>
                <a:cubicBezTo>
                  <a:pt x="38208" y="2286"/>
                  <a:pt x="38408" y="2317"/>
                  <a:pt x="38633" y="2379"/>
                </a:cubicBezTo>
                <a:cubicBezTo>
                  <a:pt x="38608" y="2749"/>
                  <a:pt x="38860" y="2915"/>
                  <a:pt x="39142" y="2915"/>
                </a:cubicBezTo>
                <a:cubicBezTo>
                  <a:pt x="39424" y="2915"/>
                  <a:pt x="39734" y="2750"/>
                  <a:pt x="39827" y="2457"/>
                </a:cubicBezTo>
                <a:cubicBezTo>
                  <a:pt x="40282" y="1035"/>
                  <a:pt x="39649" y="489"/>
                  <a:pt x="38328" y="64"/>
                </a:cubicBezTo>
                <a:cubicBezTo>
                  <a:pt x="38193" y="21"/>
                  <a:pt x="38063" y="1"/>
                  <a:pt x="379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341;p27">
            <a:extLst>
              <a:ext uri="{FF2B5EF4-FFF2-40B4-BE49-F238E27FC236}">
                <a16:creationId xmlns:a16="http://schemas.microsoft.com/office/drawing/2014/main" id="{867BEC70-DABC-45B4-AD15-9D33A64D3E61}"/>
              </a:ext>
            </a:extLst>
          </p:cNvPr>
          <p:cNvGrpSpPr/>
          <p:nvPr/>
        </p:nvGrpSpPr>
        <p:grpSpPr>
          <a:xfrm>
            <a:off x="7719290" y="1915854"/>
            <a:ext cx="1091791" cy="898485"/>
            <a:chOff x="3577274" y="3445463"/>
            <a:chExt cx="967814" cy="796459"/>
          </a:xfrm>
        </p:grpSpPr>
        <p:sp>
          <p:nvSpPr>
            <p:cNvPr id="41" name="Google Shape;342;p27">
              <a:extLst>
                <a:ext uri="{FF2B5EF4-FFF2-40B4-BE49-F238E27FC236}">
                  <a16:creationId xmlns:a16="http://schemas.microsoft.com/office/drawing/2014/main" id="{B9E24A6A-B266-4657-844C-FBDC282970DA}"/>
                </a:ext>
              </a:extLst>
            </p:cNvPr>
            <p:cNvSpPr/>
            <p:nvPr/>
          </p:nvSpPr>
          <p:spPr>
            <a:xfrm>
              <a:off x="4418586" y="4031191"/>
              <a:ext cx="64853" cy="48978"/>
            </a:xfrm>
            <a:custGeom>
              <a:avLst/>
              <a:gdLst/>
              <a:ahLst/>
              <a:cxnLst/>
              <a:rect l="l" t="t" r="r" b="b"/>
              <a:pathLst>
                <a:path w="5278" h="3986" extrusionOk="0">
                  <a:moveTo>
                    <a:pt x="2049" y="932"/>
                  </a:moveTo>
                  <a:cubicBezTo>
                    <a:pt x="2471" y="932"/>
                    <a:pt x="2899" y="979"/>
                    <a:pt x="3250" y="1069"/>
                  </a:cubicBezTo>
                  <a:cubicBezTo>
                    <a:pt x="4480" y="1384"/>
                    <a:pt x="4289" y="2791"/>
                    <a:pt x="3122" y="3056"/>
                  </a:cubicBezTo>
                  <a:cubicBezTo>
                    <a:pt x="2753" y="3142"/>
                    <a:pt x="2352" y="3146"/>
                    <a:pt x="1979" y="3183"/>
                  </a:cubicBezTo>
                  <a:cubicBezTo>
                    <a:pt x="1912" y="3189"/>
                    <a:pt x="1851" y="3192"/>
                    <a:pt x="1796" y="3192"/>
                  </a:cubicBezTo>
                  <a:cubicBezTo>
                    <a:pt x="1417" y="3192"/>
                    <a:pt x="1292" y="3034"/>
                    <a:pt x="1176" y="2608"/>
                  </a:cubicBezTo>
                  <a:cubicBezTo>
                    <a:pt x="1040" y="2103"/>
                    <a:pt x="1104" y="1552"/>
                    <a:pt x="1054" y="1033"/>
                  </a:cubicBezTo>
                  <a:cubicBezTo>
                    <a:pt x="1351" y="964"/>
                    <a:pt x="1698" y="932"/>
                    <a:pt x="2049" y="932"/>
                  </a:cubicBezTo>
                  <a:close/>
                  <a:moveTo>
                    <a:pt x="2357" y="1"/>
                  </a:moveTo>
                  <a:cubicBezTo>
                    <a:pt x="1791" y="1"/>
                    <a:pt x="1232" y="106"/>
                    <a:pt x="798" y="280"/>
                  </a:cubicBezTo>
                  <a:cubicBezTo>
                    <a:pt x="753" y="299"/>
                    <a:pt x="721" y="326"/>
                    <a:pt x="684" y="354"/>
                  </a:cubicBezTo>
                  <a:cubicBezTo>
                    <a:pt x="667" y="350"/>
                    <a:pt x="649" y="349"/>
                    <a:pt x="631" y="349"/>
                  </a:cubicBezTo>
                  <a:cubicBezTo>
                    <a:pt x="542" y="349"/>
                    <a:pt x="453" y="390"/>
                    <a:pt x="393" y="503"/>
                  </a:cubicBezTo>
                  <a:cubicBezTo>
                    <a:pt x="1" y="1269"/>
                    <a:pt x="247" y="2854"/>
                    <a:pt x="721" y="3552"/>
                  </a:cubicBezTo>
                  <a:cubicBezTo>
                    <a:pt x="961" y="3910"/>
                    <a:pt x="1381" y="3986"/>
                    <a:pt x="1787" y="3986"/>
                  </a:cubicBezTo>
                  <a:cubicBezTo>
                    <a:pt x="1852" y="3986"/>
                    <a:pt x="1916" y="3984"/>
                    <a:pt x="1979" y="3981"/>
                  </a:cubicBezTo>
                  <a:cubicBezTo>
                    <a:pt x="2598" y="3948"/>
                    <a:pt x="3409" y="3939"/>
                    <a:pt x="3960" y="3620"/>
                  </a:cubicBezTo>
                  <a:cubicBezTo>
                    <a:pt x="5014" y="3024"/>
                    <a:pt x="5277" y="1556"/>
                    <a:pt x="4412" y="690"/>
                  </a:cubicBezTo>
                  <a:cubicBezTo>
                    <a:pt x="3924" y="200"/>
                    <a:pt x="3135" y="1"/>
                    <a:pt x="2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3;p27">
              <a:extLst>
                <a:ext uri="{FF2B5EF4-FFF2-40B4-BE49-F238E27FC236}">
                  <a16:creationId xmlns:a16="http://schemas.microsoft.com/office/drawing/2014/main" id="{F0900365-D11E-4734-BE22-1A52CD2021ED}"/>
                </a:ext>
              </a:extLst>
            </p:cNvPr>
            <p:cNvSpPr/>
            <p:nvPr/>
          </p:nvSpPr>
          <p:spPr>
            <a:xfrm>
              <a:off x="4425098" y="4128643"/>
              <a:ext cx="92648" cy="64841"/>
            </a:xfrm>
            <a:custGeom>
              <a:avLst/>
              <a:gdLst/>
              <a:ahLst/>
              <a:cxnLst/>
              <a:rect l="l" t="t" r="r" b="b"/>
              <a:pathLst>
                <a:path w="7540" h="5277" extrusionOk="0">
                  <a:moveTo>
                    <a:pt x="1741" y="760"/>
                  </a:moveTo>
                  <a:cubicBezTo>
                    <a:pt x="2456" y="760"/>
                    <a:pt x="3305" y="1067"/>
                    <a:pt x="3845" y="1207"/>
                  </a:cubicBezTo>
                  <a:cubicBezTo>
                    <a:pt x="4374" y="1343"/>
                    <a:pt x="4833" y="1425"/>
                    <a:pt x="5276" y="1781"/>
                  </a:cubicBezTo>
                  <a:cubicBezTo>
                    <a:pt x="6246" y="2556"/>
                    <a:pt x="5700" y="3490"/>
                    <a:pt x="4839" y="3991"/>
                  </a:cubicBezTo>
                  <a:cubicBezTo>
                    <a:pt x="4187" y="4369"/>
                    <a:pt x="3348" y="4420"/>
                    <a:pt x="2619" y="4442"/>
                  </a:cubicBezTo>
                  <a:cubicBezTo>
                    <a:pt x="2517" y="4446"/>
                    <a:pt x="2415" y="4447"/>
                    <a:pt x="2313" y="4447"/>
                  </a:cubicBezTo>
                  <a:cubicBezTo>
                    <a:pt x="2228" y="4447"/>
                    <a:pt x="2144" y="4446"/>
                    <a:pt x="2060" y="4446"/>
                  </a:cubicBezTo>
                  <a:cubicBezTo>
                    <a:pt x="1884" y="4446"/>
                    <a:pt x="1708" y="4449"/>
                    <a:pt x="1531" y="4464"/>
                  </a:cubicBezTo>
                  <a:cubicBezTo>
                    <a:pt x="1501" y="4467"/>
                    <a:pt x="1474" y="4468"/>
                    <a:pt x="1449" y="4468"/>
                  </a:cubicBezTo>
                  <a:cubicBezTo>
                    <a:pt x="1087" y="4468"/>
                    <a:pt x="1201" y="4224"/>
                    <a:pt x="1243" y="3909"/>
                  </a:cubicBezTo>
                  <a:cubicBezTo>
                    <a:pt x="1389" y="2912"/>
                    <a:pt x="1203" y="1913"/>
                    <a:pt x="974" y="938"/>
                  </a:cubicBezTo>
                  <a:cubicBezTo>
                    <a:pt x="1189" y="809"/>
                    <a:pt x="1454" y="760"/>
                    <a:pt x="1741" y="760"/>
                  </a:cubicBezTo>
                  <a:close/>
                  <a:moveTo>
                    <a:pt x="1834" y="0"/>
                  </a:moveTo>
                  <a:cubicBezTo>
                    <a:pt x="1283" y="0"/>
                    <a:pt x="781" y="139"/>
                    <a:pt x="446" y="565"/>
                  </a:cubicBezTo>
                  <a:cubicBezTo>
                    <a:pt x="377" y="605"/>
                    <a:pt x="323" y="664"/>
                    <a:pt x="295" y="746"/>
                  </a:cubicBezTo>
                  <a:cubicBezTo>
                    <a:pt x="0" y="1627"/>
                    <a:pt x="356" y="2651"/>
                    <a:pt x="455" y="3545"/>
                  </a:cubicBezTo>
                  <a:cubicBezTo>
                    <a:pt x="501" y="3964"/>
                    <a:pt x="633" y="4929"/>
                    <a:pt x="1153" y="5061"/>
                  </a:cubicBezTo>
                  <a:cubicBezTo>
                    <a:pt x="1703" y="5198"/>
                    <a:pt x="2294" y="5277"/>
                    <a:pt x="2883" y="5277"/>
                  </a:cubicBezTo>
                  <a:cubicBezTo>
                    <a:pt x="4287" y="5277"/>
                    <a:pt x="5683" y="4829"/>
                    <a:pt x="6511" y="3635"/>
                  </a:cubicBezTo>
                  <a:cubicBezTo>
                    <a:pt x="7540" y="2141"/>
                    <a:pt x="5445" y="656"/>
                    <a:pt x="4223" y="428"/>
                  </a:cubicBezTo>
                  <a:cubicBezTo>
                    <a:pt x="3583" y="308"/>
                    <a:pt x="2654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344;p27">
              <a:extLst>
                <a:ext uri="{FF2B5EF4-FFF2-40B4-BE49-F238E27FC236}">
                  <a16:creationId xmlns:a16="http://schemas.microsoft.com/office/drawing/2014/main" id="{18AA6EAD-2449-437E-8D77-0F9FFEB21525}"/>
                </a:ext>
              </a:extLst>
            </p:cNvPr>
            <p:cNvGrpSpPr/>
            <p:nvPr/>
          </p:nvGrpSpPr>
          <p:grpSpPr>
            <a:xfrm>
              <a:off x="3577274" y="3445463"/>
              <a:ext cx="967814" cy="796459"/>
              <a:chOff x="3577274" y="3445463"/>
              <a:chExt cx="967814" cy="796459"/>
            </a:xfrm>
          </p:grpSpPr>
          <p:sp>
            <p:nvSpPr>
              <p:cNvPr id="44" name="Google Shape;345;p27">
                <a:extLst>
                  <a:ext uri="{FF2B5EF4-FFF2-40B4-BE49-F238E27FC236}">
                    <a16:creationId xmlns:a16="http://schemas.microsoft.com/office/drawing/2014/main" id="{265CF714-3728-401E-8C3B-B0FBF089086A}"/>
                  </a:ext>
                </a:extLst>
              </p:cNvPr>
              <p:cNvSpPr/>
              <p:nvPr/>
            </p:nvSpPr>
            <p:spPr>
              <a:xfrm>
                <a:off x="4365912" y="4002389"/>
                <a:ext cx="179176" cy="239533"/>
              </a:xfrm>
              <a:custGeom>
                <a:avLst/>
                <a:gdLst/>
                <a:ahLst/>
                <a:cxnLst/>
                <a:rect l="l" t="t" r="r" b="b"/>
                <a:pathLst>
                  <a:path w="14582" h="19494" extrusionOk="0">
                    <a:moveTo>
                      <a:pt x="5362" y="1048"/>
                    </a:moveTo>
                    <a:cubicBezTo>
                      <a:pt x="6343" y="1048"/>
                      <a:pt x="7297" y="1133"/>
                      <a:pt x="8115" y="1280"/>
                    </a:cubicBezTo>
                    <a:cubicBezTo>
                      <a:pt x="9131" y="1463"/>
                      <a:pt x="10111" y="1937"/>
                      <a:pt x="10990" y="2452"/>
                    </a:cubicBezTo>
                    <a:cubicBezTo>
                      <a:pt x="13355" y="3841"/>
                      <a:pt x="12499" y="6958"/>
                      <a:pt x="10083" y="7591"/>
                    </a:cubicBezTo>
                    <a:cubicBezTo>
                      <a:pt x="9787" y="7669"/>
                      <a:pt x="9623" y="8110"/>
                      <a:pt x="9888" y="8320"/>
                    </a:cubicBezTo>
                    <a:cubicBezTo>
                      <a:pt x="10503" y="8813"/>
                      <a:pt x="11196" y="9049"/>
                      <a:pt x="11824" y="9555"/>
                    </a:cubicBezTo>
                    <a:cubicBezTo>
                      <a:pt x="13948" y="11236"/>
                      <a:pt x="13929" y="13856"/>
                      <a:pt x="12248" y="15778"/>
                    </a:cubicBezTo>
                    <a:cubicBezTo>
                      <a:pt x="10212" y="18104"/>
                      <a:pt x="6637" y="18365"/>
                      <a:pt x="3650" y="18365"/>
                    </a:cubicBezTo>
                    <a:cubicBezTo>
                      <a:pt x="3307" y="18365"/>
                      <a:pt x="2972" y="18362"/>
                      <a:pt x="2648" y="18358"/>
                    </a:cubicBezTo>
                    <a:cubicBezTo>
                      <a:pt x="1823" y="18348"/>
                      <a:pt x="1350" y="4557"/>
                      <a:pt x="1117" y="1713"/>
                    </a:cubicBezTo>
                    <a:cubicBezTo>
                      <a:pt x="2344" y="1242"/>
                      <a:pt x="3884" y="1048"/>
                      <a:pt x="5362" y="1048"/>
                    </a:cubicBezTo>
                    <a:close/>
                    <a:moveTo>
                      <a:pt x="5365" y="0"/>
                    </a:moveTo>
                    <a:cubicBezTo>
                      <a:pt x="3749" y="0"/>
                      <a:pt x="1695" y="237"/>
                      <a:pt x="593" y="944"/>
                    </a:cubicBezTo>
                    <a:cubicBezTo>
                      <a:pt x="424" y="1049"/>
                      <a:pt x="374" y="1230"/>
                      <a:pt x="393" y="1404"/>
                    </a:cubicBezTo>
                    <a:cubicBezTo>
                      <a:pt x="0" y="6001"/>
                      <a:pt x="971" y="10790"/>
                      <a:pt x="1003" y="15410"/>
                    </a:cubicBezTo>
                    <a:cubicBezTo>
                      <a:pt x="1007" y="16330"/>
                      <a:pt x="793" y="18289"/>
                      <a:pt x="1568" y="19069"/>
                    </a:cubicBezTo>
                    <a:cubicBezTo>
                      <a:pt x="1894" y="19392"/>
                      <a:pt x="2538" y="19494"/>
                      <a:pt x="3257" y="19494"/>
                    </a:cubicBezTo>
                    <a:cubicBezTo>
                      <a:pt x="4337" y="19494"/>
                      <a:pt x="5587" y="19265"/>
                      <a:pt x="6184" y="19218"/>
                    </a:cubicBezTo>
                    <a:cubicBezTo>
                      <a:pt x="9355" y="18972"/>
                      <a:pt x="12681" y="17670"/>
                      <a:pt x="14121" y="14663"/>
                    </a:cubicBezTo>
                    <a:cubicBezTo>
                      <a:pt x="14558" y="13751"/>
                      <a:pt x="14581" y="12434"/>
                      <a:pt x="14175" y="11509"/>
                    </a:cubicBezTo>
                    <a:cubicBezTo>
                      <a:pt x="13433" y="9842"/>
                      <a:pt x="12348" y="9126"/>
                      <a:pt x="11082" y="8156"/>
                    </a:cubicBezTo>
                    <a:cubicBezTo>
                      <a:pt x="13511" y="7040"/>
                      <a:pt x="14144" y="3951"/>
                      <a:pt x="12116" y="2005"/>
                    </a:cubicBezTo>
                    <a:cubicBezTo>
                      <a:pt x="10717" y="660"/>
                      <a:pt x="8426" y="210"/>
                      <a:pt x="6580" y="50"/>
                    </a:cubicBezTo>
                    <a:cubicBezTo>
                      <a:pt x="6228" y="19"/>
                      <a:pt x="5814" y="0"/>
                      <a:pt x="5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" name="Google Shape;346;p27">
                <a:extLst>
                  <a:ext uri="{FF2B5EF4-FFF2-40B4-BE49-F238E27FC236}">
                    <a16:creationId xmlns:a16="http://schemas.microsoft.com/office/drawing/2014/main" id="{AEAB6B95-0BF6-4190-AFED-DC157867D2F8}"/>
                  </a:ext>
                </a:extLst>
              </p:cNvPr>
              <p:cNvSpPr/>
              <p:nvPr/>
            </p:nvSpPr>
            <p:spPr>
              <a:xfrm>
                <a:off x="3577274" y="3445463"/>
                <a:ext cx="197496" cy="274924"/>
              </a:xfrm>
              <a:custGeom>
                <a:avLst/>
                <a:gdLst/>
                <a:ahLst/>
                <a:cxnLst/>
                <a:rect l="l" t="t" r="r" b="b"/>
                <a:pathLst>
                  <a:path w="13195" h="18365" extrusionOk="0">
                    <a:moveTo>
                      <a:pt x="8842" y="946"/>
                    </a:moveTo>
                    <a:cubicBezTo>
                      <a:pt x="9457" y="946"/>
                      <a:pt x="10014" y="1086"/>
                      <a:pt x="10611" y="1086"/>
                    </a:cubicBezTo>
                    <a:cubicBezTo>
                      <a:pt x="10626" y="1086"/>
                      <a:pt x="10641" y="1086"/>
                      <a:pt x="10656" y="1086"/>
                    </a:cubicBezTo>
                    <a:lnTo>
                      <a:pt x="10656" y="1086"/>
                    </a:lnTo>
                    <a:cubicBezTo>
                      <a:pt x="10496" y="1997"/>
                      <a:pt x="10414" y="2912"/>
                      <a:pt x="10355" y="3837"/>
                    </a:cubicBezTo>
                    <a:cubicBezTo>
                      <a:pt x="9978" y="3689"/>
                      <a:pt x="9580" y="3621"/>
                      <a:pt x="9176" y="3621"/>
                    </a:cubicBezTo>
                    <a:cubicBezTo>
                      <a:pt x="6542" y="3621"/>
                      <a:pt x="3624" y="6515"/>
                      <a:pt x="4200" y="9145"/>
                    </a:cubicBezTo>
                    <a:cubicBezTo>
                      <a:pt x="4712" y="11483"/>
                      <a:pt x="7316" y="13829"/>
                      <a:pt x="9843" y="13829"/>
                    </a:cubicBezTo>
                    <a:cubicBezTo>
                      <a:pt x="10513" y="13829"/>
                      <a:pt x="11177" y="13665"/>
                      <a:pt x="11795" y="13292"/>
                    </a:cubicBezTo>
                    <a:lnTo>
                      <a:pt x="11795" y="13292"/>
                    </a:lnTo>
                    <a:cubicBezTo>
                      <a:pt x="11691" y="13748"/>
                      <a:pt x="11768" y="14185"/>
                      <a:pt x="11859" y="14673"/>
                    </a:cubicBezTo>
                    <a:cubicBezTo>
                      <a:pt x="11950" y="15155"/>
                      <a:pt x="11991" y="15907"/>
                      <a:pt x="12242" y="16413"/>
                    </a:cubicBezTo>
                    <a:cubicBezTo>
                      <a:pt x="11074" y="17012"/>
                      <a:pt x="9938" y="17281"/>
                      <a:pt x="8871" y="17281"/>
                    </a:cubicBezTo>
                    <a:cubicBezTo>
                      <a:pt x="4879" y="17281"/>
                      <a:pt x="1832" y="13520"/>
                      <a:pt x="1580" y="9164"/>
                    </a:cubicBezTo>
                    <a:cubicBezTo>
                      <a:pt x="1420" y="6339"/>
                      <a:pt x="2770" y="3924"/>
                      <a:pt x="4993" y="2266"/>
                    </a:cubicBezTo>
                    <a:cubicBezTo>
                      <a:pt x="6013" y="1500"/>
                      <a:pt x="7239" y="1080"/>
                      <a:pt x="8496" y="962"/>
                    </a:cubicBezTo>
                    <a:cubicBezTo>
                      <a:pt x="8614" y="951"/>
                      <a:pt x="8729" y="946"/>
                      <a:pt x="8842" y="946"/>
                    </a:cubicBezTo>
                    <a:close/>
                    <a:moveTo>
                      <a:pt x="8698" y="1"/>
                    </a:moveTo>
                    <a:cubicBezTo>
                      <a:pt x="3567" y="1"/>
                      <a:pt x="1" y="5232"/>
                      <a:pt x="623" y="10449"/>
                    </a:cubicBezTo>
                    <a:cubicBezTo>
                      <a:pt x="1148" y="14879"/>
                      <a:pt x="4827" y="18365"/>
                      <a:pt x="8932" y="18365"/>
                    </a:cubicBezTo>
                    <a:cubicBezTo>
                      <a:pt x="10205" y="18365"/>
                      <a:pt x="11519" y="18029"/>
                      <a:pt x="12793" y="17283"/>
                    </a:cubicBezTo>
                    <a:cubicBezTo>
                      <a:pt x="13076" y="17119"/>
                      <a:pt x="13093" y="16827"/>
                      <a:pt x="12971" y="16608"/>
                    </a:cubicBezTo>
                    <a:cubicBezTo>
                      <a:pt x="13194" y="16107"/>
                      <a:pt x="12921" y="15470"/>
                      <a:pt x="12784" y="14959"/>
                    </a:cubicBezTo>
                    <a:cubicBezTo>
                      <a:pt x="12611" y="14280"/>
                      <a:pt x="12529" y="13565"/>
                      <a:pt x="12206" y="12941"/>
                    </a:cubicBezTo>
                    <a:cubicBezTo>
                      <a:pt x="12201" y="12936"/>
                      <a:pt x="12191" y="12932"/>
                      <a:pt x="12187" y="12928"/>
                    </a:cubicBezTo>
                    <a:cubicBezTo>
                      <a:pt x="12277" y="12675"/>
                      <a:pt x="12116" y="12380"/>
                      <a:pt x="11822" y="12380"/>
                    </a:cubicBezTo>
                    <a:cubicBezTo>
                      <a:pt x="11787" y="12380"/>
                      <a:pt x="11749" y="12384"/>
                      <a:pt x="11709" y="12394"/>
                    </a:cubicBezTo>
                    <a:cubicBezTo>
                      <a:pt x="11085" y="12538"/>
                      <a:pt x="10500" y="12617"/>
                      <a:pt x="9943" y="12617"/>
                    </a:cubicBezTo>
                    <a:cubicBezTo>
                      <a:pt x="8654" y="12617"/>
                      <a:pt x="7512" y="12195"/>
                      <a:pt x="6364" y="11187"/>
                    </a:cubicBezTo>
                    <a:cubicBezTo>
                      <a:pt x="3828" y="8957"/>
                      <a:pt x="6179" y="4574"/>
                      <a:pt x="9027" y="4574"/>
                    </a:cubicBezTo>
                    <a:cubicBezTo>
                      <a:pt x="9526" y="4574"/>
                      <a:pt x="10041" y="4709"/>
                      <a:pt x="10547" y="5013"/>
                    </a:cubicBezTo>
                    <a:cubicBezTo>
                      <a:pt x="10617" y="5055"/>
                      <a:pt x="10696" y="5075"/>
                      <a:pt x="10774" y="5075"/>
                    </a:cubicBezTo>
                    <a:cubicBezTo>
                      <a:pt x="11024" y="5075"/>
                      <a:pt x="11272" y="4877"/>
                      <a:pt x="11257" y="4603"/>
                    </a:cubicBezTo>
                    <a:cubicBezTo>
                      <a:pt x="11194" y="3254"/>
                      <a:pt x="11203" y="1983"/>
                      <a:pt x="11430" y="643"/>
                    </a:cubicBezTo>
                    <a:cubicBezTo>
                      <a:pt x="11477" y="388"/>
                      <a:pt x="11266" y="220"/>
                      <a:pt x="11070" y="220"/>
                    </a:cubicBezTo>
                    <a:cubicBezTo>
                      <a:pt x="10993" y="220"/>
                      <a:pt x="10918" y="246"/>
                      <a:pt x="10862" y="302"/>
                    </a:cubicBezTo>
                    <a:cubicBezTo>
                      <a:pt x="10116" y="97"/>
                      <a:pt x="9392" y="1"/>
                      <a:pt x="8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115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2"/>
          <p:cNvSpPr txBox="1">
            <a:spLocks noGrp="1"/>
          </p:cNvSpPr>
          <p:nvPr>
            <p:ph type="title"/>
          </p:nvPr>
        </p:nvSpPr>
        <p:spPr>
          <a:xfrm>
            <a:off x="2021162" y="421882"/>
            <a:ext cx="5101676" cy="6887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err="1">
                <a:solidFill>
                  <a:schemeClr val="accent1"/>
                </a:solidFill>
                <a:latin typeface="Tw Cen MT Condensed Extra Bold" panose="020B0803020202020204" pitchFamily="34" charset="0"/>
              </a:rPr>
              <a:t>Rancangan</a:t>
            </a:r>
            <a:r>
              <a:rPr lang="en-GB" sz="3200" dirty="0">
                <a:solidFill>
                  <a:schemeClr val="accent1"/>
                </a:solidFill>
                <a:latin typeface="Tw Cen MT Condensed Extra Bold" panose="020B0803020202020204" pitchFamily="34" charset="0"/>
              </a:rPr>
              <a:t>/</a:t>
            </a:r>
            <a:r>
              <a:rPr lang="en-GB" sz="3200" dirty="0" err="1">
                <a:solidFill>
                  <a:schemeClr val="accent1"/>
                </a:solidFill>
                <a:latin typeface="Tw Cen MT Condensed Extra Bold" panose="020B0803020202020204" pitchFamily="34" charset="0"/>
              </a:rPr>
              <a:t>Sketsa</a:t>
            </a:r>
            <a:r>
              <a:rPr lang="en-GB" sz="3200" dirty="0">
                <a:solidFill>
                  <a:schemeClr val="accent1"/>
                </a:solidFill>
                <a:latin typeface="Tw Cen MT Condensed Extra Bold" panose="020B0803020202020204" pitchFamily="34" charset="0"/>
              </a:rPr>
              <a:t> </a:t>
            </a:r>
            <a:r>
              <a:rPr lang="en-GB" sz="3200" dirty="0" err="1">
                <a:solidFill>
                  <a:schemeClr val="accent1"/>
                </a:solidFill>
                <a:latin typeface="Tw Cen MT Condensed Extra Bold" panose="020B0803020202020204" pitchFamily="34" charset="0"/>
              </a:rPr>
              <a:t>Antarmuka</a:t>
            </a:r>
            <a:endParaRPr sz="3200" dirty="0">
              <a:solidFill>
                <a:schemeClr val="accent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554" name="Google Shape;554;p32"/>
          <p:cNvSpPr/>
          <p:nvPr/>
        </p:nvSpPr>
        <p:spPr>
          <a:xfrm>
            <a:off x="8331075" y="3066297"/>
            <a:ext cx="97897" cy="93470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32"/>
          <p:cNvGrpSpPr/>
          <p:nvPr/>
        </p:nvGrpSpPr>
        <p:grpSpPr>
          <a:xfrm>
            <a:off x="-62553" y="972506"/>
            <a:ext cx="1435165" cy="1306440"/>
            <a:chOff x="1836997" y="1601258"/>
            <a:chExt cx="1435165" cy="1306440"/>
          </a:xfrm>
        </p:grpSpPr>
        <p:grpSp>
          <p:nvGrpSpPr>
            <p:cNvPr id="556" name="Google Shape;556;p32"/>
            <p:cNvGrpSpPr/>
            <p:nvPr/>
          </p:nvGrpSpPr>
          <p:grpSpPr>
            <a:xfrm rot="-989319">
              <a:off x="1943234" y="1755738"/>
              <a:ext cx="1222691" cy="925766"/>
              <a:chOff x="3331400" y="2458650"/>
              <a:chExt cx="761700" cy="576725"/>
            </a:xfrm>
          </p:grpSpPr>
          <p:sp>
            <p:nvSpPr>
              <p:cNvPr id="557" name="Google Shape;557;p32"/>
              <p:cNvSpPr/>
              <p:nvPr/>
            </p:nvSpPr>
            <p:spPr>
              <a:xfrm>
                <a:off x="3736625" y="2986050"/>
                <a:ext cx="194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355" extrusionOk="0">
                    <a:moveTo>
                      <a:pt x="752" y="160"/>
                    </a:moveTo>
                    <a:cubicBezTo>
                      <a:pt x="731" y="56"/>
                      <a:pt x="610" y="1"/>
                      <a:pt x="405" y="1"/>
                    </a:cubicBezTo>
                    <a:cubicBezTo>
                      <a:pt x="170" y="5"/>
                      <a:pt x="0" y="91"/>
                      <a:pt x="42" y="192"/>
                    </a:cubicBezTo>
                    <a:cubicBezTo>
                      <a:pt x="104" y="344"/>
                      <a:pt x="253" y="341"/>
                      <a:pt x="378" y="351"/>
                    </a:cubicBezTo>
                    <a:cubicBezTo>
                      <a:pt x="624" y="354"/>
                      <a:pt x="776" y="275"/>
                      <a:pt x="752" y="1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3331400" y="2458650"/>
                <a:ext cx="761700" cy="576725"/>
              </a:xfrm>
              <a:custGeom>
                <a:avLst/>
                <a:gdLst/>
                <a:ahLst/>
                <a:cxnLst/>
                <a:rect l="l" t="t" r="r" b="b"/>
                <a:pathLst>
                  <a:path w="30468" h="23069" extrusionOk="0">
                    <a:moveTo>
                      <a:pt x="11612" y="21572"/>
                    </a:moveTo>
                    <a:cubicBezTo>
                      <a:pt x="12391" y="21770"/>
                      <a:pt x="13174" y="21967"/>
                      <a:pt x="13967" y="22123"/>
                    </a:cubicBezTo>
                    <a:cubicBezTo>
                      <a:pt x="14466" y="22224"/>
                      <a:pt x="14962" y="22331"/>
                      <a:pt x="15437" y="22510"/>
                    </a:cubicBezTo>
                    <a:cubicBezTo>
                      <a:pt x="15967" y="22715"/>
                      <a:pt x="16525" y="22788"/>
                      <a:pt x="17082" y="22854"/>
                    </a:cubicBezTo>
                    <a:cubicBezTo>
                      <a:pt x="17703" y="22926"/>
                      <a:pt x="18333" y="22961"/>
                      <a:pt x="18988" y="23068"/>
                    </a:cubicBezTo>
                    <a:cubicBezTo>
                      <a:pt x="19137" y="22791"/>
                      <a:pt x="19428" y="22670"/>
                      <a:pt x="19709" y="22539"/>
                    </a:cubicBezTo>
                    <a:cubicBezTo>
                      <a:pt x="20246" y="22289"/>
                      <a:pt x="20786" y="22043"/>
                      <a:pt x="21323" y="21794"/>
                    </a:cubicBezTo>
                    <a:cubicBezTo>
                      <a:pt x="21576" y="21676"/>
                      <a:pt x="21836" y="21568"/>
                      <a:pt x="22082" y="21440"/>
                    </a:cubicBezTo>
                    <a:cubicBezTo>
                      <a:pt x="22636" y="21143"/>
                      <a:pt x="23180" y="20837"/>
                      <a:pt x="23727" y="20532"/>
                    </a:cubicBezTo>
                    <a:cubicBezTo>
                      <a:pt x="23925" y="20422"/>
                      <a:pt x="24127" y="20311"/>
                      <a:pt x="24314" y="20186"/>
                    </a:cubicBezTo>
                    <a:cubicBezTo>
                      <a:pt x="24871" y="19805"/>
                      <a:pt x="25429" y="19424"/>
                      <a:pt x="25983" y="19032"/>
                    </a:cubicBezTo>
                    <a:cubicBezTo>
                      <a:pt x="26340" y="18783"/>
                      <a:pt x="26718" y="18571"/>
                      <a:pt x="27120" y="18394"/>
                    </a:cubicBezTo>
                    <a:cubicBezTo>
                      <a:pt x="27373" y="18284"/>
                      <a:pt x="27629" y="18162"/>
                      <a:pt x="27854" y="18007"/>
                    </a:cubicBezTo>
                    <a:cubicBezTo>
                      <a:pt x="28481" y="17570"/>
                      <a:pt x="29091" y="17113"/>
                      <a:pt x="29708" y="16665"/>
                    </a:cubicBezTo>
                    <a:cubicBezTo>
                      <a:pt x="29874" y="16544"/>
                      <a:pt x="30006" y="16395"/>
                      <a:pt x="30245" y="16374"/>
                    </a:cubicBezTo>
                    <a:cubicBezTo>
                      <a:pt x="30415" y="16361"/>
                      <a:pt x="30467" y="16149"/>
                      <a:pt x="30352" y="16014"/>
                    </a:cubicBezTo>
                    <a:cubicBezTo>
                      <a:pt x="30290" y="15934"/>
                      <a:pt x="30207" y="15869"/>
                      <a:pt x="30124" y="15806"/>
                    </a:cubicBezTo>
                    <a:cubicBezTo>
                      <a:pt x="29847" y="15592"/>
                      <a:pt x="29518" y="15474"/>
                      <a:pt x="29195" y="15342"/>
                    </a:cubicBezTo>
                    <a:cubicBezTo>
                      <a:pt x="28613" y="15106"/>
                      <a:pt x="28045" y="14839"/>
                      <a:pt x="27463" y="14601"/>
                    </a:cubicBezTo>
                    <a:cubicBezTo>
                      <a:pt x="26846" y="14348"/>
                      <a:pt x="26222" y="14119"/>
                      <a:pt x="25606" y="13876"/>
                    </a:cubicBezTo>
                    <a:cubicBezTo>
                      <a:pt x="25478" y="13825"/>
                      <a:pt x="25360" y="13748"/>
                      <a:pt x="25238" y="13679"/>
                    </a:cubicBezTo>
                    <a:cubicBezTo>
                      <a:pt x="24639" y="13326"/>
                      <a:pt x="24047" y="12968"/>
                      <a:pt x="23444" y="12615"/>
                    </a:cubicBezTo>
                    <a:cubicBezTo>
                      <a:pt x="23308" y="12539"/>
                      <a:pt x="23166" y="12449"/>
                      <a:pt x="23017" y="12421"/>
                    </a:cubicBezTo>
                    <a:cubicBezTo>
                      <a:pt x="22747" y="12376"/>
                      <a:pt x="22651" y="12203"/>
                      <a:pt x="22571" y="11981"/>
                    </a:cubicBezTo>
                    <a:cubicBezTo>
                      <a:pt x="22352" y="11392"/>
                      <a:pt x="22117" y="10810"/>
                      <a:pt x="21902" y="10221"/>
                    </a:cubicBezTo>
                    <a:cubicBezTo>
                      <a:pt x="21611" y="9424"/>
                      <a:pt x="21323" y="8620"/>
                      <a:pt x="21191" y="7782"/>
                    </a:cubicBezTo>
                    <a:cubicBezTo>
                      <a:pt x="21084" y="7078"/>
                      <a:pt x="20904" y="6392"/>
                      <a:pt x="20668" y="5717"/>
                    </a:cubicBezTo>
                    <a:cubicBezTo>
                      <a:pt x="20575" y="5447"/>
                      <a:pt x="20513" y="5162"/>
                      <a:pt x="20443" y="4886"/>
                    </a:cubicBezTo>
                    <a:cubicBezTo>
                      <a:pt x="20308" y="4358"/>
                      <a:pt x="20190" y="3829"/>
                      <a:pt x="20041" y="3309"/>
                    </a:cubicBezTo>
                    <a:cubicBezTo>
                      <a:pt x="19809" y="2495"/>
                      <a:pt x="19563" y="1684"/>
                      <a:pt x="19304" y="877"/>
                    </a:cubicBezTo>
                    <a:cubicBezTo>
                      <a:pt x="19234" y="655"/>
                      <a:pt x="19126" y="433"/>
                      <a:pt x="18998" y="239"/>
                    </a:cubicBezTo>
                    <a:cubicBezTo>
                      <a:pt x="18867" y="42"/>
                      <a:pt x="18666" y="0"/>
                      <a:pt x="18440" y="100"/>
                    </a:cubicBezTo>
                    <a:cubicBezTo>
                      <a:pt x="18285" y="173"/>
                      <a:pt x="18139" y="274"/>
                      <a:pt x="17990" y="364"/>
                    </a:cubicBezTo>
                    <a:cubicBezTo>
                      <a:pt x="17166" y="866"/>
                      <a:pt x="16534" y="1583"/>
                      <a:pt x="15853" y="2238"/>
                    </a:cubicBezTo>
                    <a:cubicBezTo>
                      <a:pt x="15453" y="2623"/>
                      <a:pt x="15045" y="2983"/>
                      <a:pt x="14567" y="3277"/>
                    </a:cubicBezTo>
                    <a:cubicBezTo>
                      <a:pt x="13974" y="3642"/>
                      <a:pt x="13413" y="4047"/>
                      <a:pt x="12921" y="4539"/>
                    </a:cubicBezTo>
                    <a:cubicBezTo>
                      <a:pt x="12138" y="5322"/>
                      <a:pt x="11258" y="5994"/>
                      <a:pt x="10347" y="6632"/>
                    </a:cubicBezTo>
                    <a:cubicBezTo>
                      <a:pt x="9623" y="7141"/>
                      <a:pt x="8909" y="7660"/>
                      <a:pt x="8223" y="8215"/>
                    </a:cubicBezTo>
                    <a:cubicBezTo>
                      <a:pt x="8078" y="8337"/>
                      <a:pt x="7925" y="8447"/>
                      <a:pt x="7797" y="8548"/>
                    </a:cubicBezTo>
                    <a:cubicBezTo>
                      <a:pt x="7710" y="8548"/>
                      <a:pt x="7658" y="8551"/>
                      <a:pt x="7603" y="8548"/>
                    </a:cubicBezTo>
                    <a:cubicBezTo>
                      <a:pt x="5392" y="8385"/>
                      <a:pt x="3178" y="8468"/>
                      <a:pt x="960" y="8465"/>
                    </a:cubicBezTo>
                    <a:cubicBezTo>
                      <a:pt x="767" y="8461"/>
                      <a:pt x="594" y="8499"/>
                      <a:pt x="413" y="8599"/>
                    </a:cubicBezTo>
                    <a:cubicBezTo>
                      <a:pt x="74" y="8790"/>
                      <a:pt x="1" y="8839"/>
                      <a:pt x="74" y="9178"/>
                    </a:cubicBezTo>
                    <a:cubicBezTo>
                      <a:pt x="140" y="9472"/>
                      <a:pt x="257" y="9757"/>
                      <a:pt x="386" y="10034"/>
                    </a:cubicBezTo>
                    <a:cubicBezTo>
                      <a:pt x="732" y="10775"/>
                      <a:pt x="1088" y="11510"/>
                      <a:pt x="1453" y="12241"/>
                    </a:cubicBezTo>
                    <a:cubicBezTo>
                      <a:pt x="1948" y="13249"/>
                      <a:pt x="2478" y="14244"/>
                      <a:pt x="3146" y="15162"/>
                    </a:cubicBezTo>
                    <a:cubicBezTo>
                      <a:pt x="3299" y="15367"/>
                      <a:pt x="3431" y="15588"/>
                      <a:pt x="3556" y="15813"/>
                    </a:cubicBezTo>
                    <a:cubicBezTo>
                      <a:pt x="4148" y="16887"/>
                      <a:pt x="4734" y="17965"/>
                      <a:pt x="5326" y="19043"/>
                    </a:cubicBezTo>
                    <a:cubicBezTo>
                      <a:pt x="5427" y="19219"/>
                      <a:pt x="5531" y="19396"/>
                      <a:pt x="5655" y="19558"/>
                    </a:cubicBezTo>
                    <a:cubicBezTo>
                      <a:pt x="5735" y="19666"/>
                      <a:pt x="5842" y="19766"/>
                      <a:pt x="5957" y="19833"/>
                    </a:cubicBezTo>
                    <a:cubicBezTo>
                      <a:pt x="6584" y="20182"/>
                      <a:pt x="7242" y="20452"/>
                      <a:pt x="7945" y="20626"/>
                    </a:cubicBezTo>
                    <a:cubicBezTo>
                      <a:pt x="9172" y="20927"/>
                      <a:pt x="10388" y="21263"/>
                      <a:pt x="11612" y="21572"/>
                    </a:cubicBezTo>
                    <a:close/>
                    <a:moveTo>
                      <a:pt x="18202" y="22473"/>
                    </a:moveTo>
                    <a:cubicBezTo>
                      <a:pt x="17522" y="22393"/>
                      <a:pt x="16843" y="22317"/>
                      <a:pt x="16164" y="22219"/>
                    </a:cubicBezTo>
                    <a:cubicBezTo>
                      <a:pt x="15960" y="22192"/>
                      <a:pt x="15762" y="22109"/>
                      <a:pt x="15565" y="22036"/>
                    </a:cubicBezTo>
                    <a:cubicBezTo>
                      <a:pt x="15118" y="21877"/>
                      <a:pt x="14660" y="21766"/>
                      <a:pt x="14196" y="21669"/>
                    </a:cubicBezTo>
                    <a:cubicBezTo>
                      <a:pt x="13354" y="21496"/>
                      <a:pt x="12519" y="21298"/>
                      <a:pt x="11684" y="21101"/>
                    </a:cubicBezTo>
                    <a:cubicBezTo>
                      <a:pt x="11206" y="20986"/>
                      <a:pt x="10731" y="20855"/>
                      <a:pt x="10260" y="20730"/>
                    </a:cubicBezTo>
                    <a:cubicBezTo>
                      <a:pt x="10177" y="20709"/>
                      <a:pt x="10097" y="20674"/>
                      <a:pt x="9965" y="20629"/>
                    </a:cubicBezTo>
                    <a:cubicBezTo>
                      <a:pt x="10312" y="19742"/>
                      <a:pt x="10627" y="18901"/>
                      <a:pt x="10971" y="18069"/>
                    </a:cubicBezTo>
                    <a:cubicBezTo>
                      <a:pt x="11134" y="17677"/>
                      <a:pt x="11351" y="17310"/>
                      <a:pt x="11542" y="16929"/>
                    </a:cubicBezTo>
                    <a:cubicBezTo>
                      <a:pt x="11805" y="16395"/>
                      <a:pt x="12055" y="15855"/>
                      <a:pt x="12325" y="15325"/>
                    </a:cubicBezTo>
                    <a:cubicBezTo>
                      <a:pt x="12717" y="14566"/>
                      <a:pt x="13122" y="13817"/>
                      <a:pt x="13524" y="13066"/>
                    </a:cubicBezTo>
                    <a:cubicBezTo>
                      <a:pt x="13691" y="12750"/>
                      <a:pt x="13857" y="12432"/>
                      <a:pt x="14023" y="12120"/>
                    </a:cubicBezTo>
                    <a:cubicBezTo>
                      <a:pt x="14054" y="12064"/>
                      <a:pt x="14099" y="12016"/>
                      <a:pt x="14130" y="11975"/>
                    </a:cubicBezTo>
                    <a:cubicBezTo>
                      <a:pt x="14175" y="11985"/>
                      <a:pt x="14199" y="11985"/>
                      <a:pt x="14206" y="11995"/>
                    </a:cubicBezTo>
                    <a:cubicBezTo>
                      <a:pt x="14529" y="12553"/>
                      <a:pt x="14871" y="13101"/>
                      <a:pt x="15069" y="13721"/>
                    </a:cubicBezTo>
                    <a:cubicBezTo>
                      <a:pt x="15236" y="14236"/>
                      <a:pt x="15468" y="14732"/>
                      <a:pt x="15661" y="15242"/>
                    </a:cubicBezTo>
                    <a:cubicBezTo>
                      <a:pt x="16011" y="16142"/>
                      <a:pt x="16396" y="17036"/>
                      <a:pt x="16697" y="17951"/>
                    </a:cubicBezTo>
                    <a:cubicBezTo>
                      <a:pt x="17009" y="18907"/>
                      <a:pt x="17391" y="19833"/>
                      <a:pt x="17793" y="20751"/>
                    </a:cubicBezTo>
                    <a:cubicBezTo>
                      <a:pt x="18001" y="21232"/>
                      <a:pt x="18181" y="21728"/>
                      <a:pt x="18371" y="22219"/>
                    </a:cubicBezTo>
                    <a:cubicBezTo>
                      <a:pt x="18396" y="22278"/>
                      <a:pt x="18396" y="22348"/>
                      <a:pt x="18410" y="22438"/>
                    </a:cubicBezTo>
                    <a:cubicBezTo>
                      <a:pt x="18330" y="22452"/>
                      <a:pt x="18264" y="22480"/>
                      <a:pt x="18202" y="22473"/>
                    </a:cubicBezTo>
                    <a:close/>
                    <a:moveTo>
                      <a:pt x="22813" y="14345"/>
                    </a:moveTo>
                    <a:cubicBezTo>
                      <a:pt x="22883" y="14524"/>
                      <a:pt x="22990" y="14628"/>
                      <a:pt x="23212" y="14577"/>
                    </a:cubicBezTo>
                    <a:cubicBezTo>
                      <a:pt x="23284" y="14559"/>
                      <a:pt x="23388" y="14573"/>
                      <a:pt x="23454" y="14611"/>
                    </a:cubicBezTo>
                    <a:cubicBezTo>
                      <a:pt x="23669" y="14743"/>
                      <a:pt x="23908" y="14781"/>
                      <a:pt x="24147" y="14843"/>
                    </a:cubicBezTo>
                    <a:cubicBezTo>
                      <a:pt x="24909" y="15041"/>
                      <a:pt x="25668" y="15252"/>
                      <a:pt x="26427" y="15460"/>
                    </a:cubicBezTo>
                    <a:cubicBezTo>
                      <a:pt x="26444" y="15463"/>
                      <a:pt x="26458" y="15474"/>
                      <a:pt x="26476" y="15477"/>
                    </a:cubicBezTo>
                    <a:cubicBezTo>
                      <a:pt x="27109" y="15619"/>
                      <a:pt x="27723" y="15810"/>
                      <a:pt x="28322" y="16063"/>
                    </a:cubicBezTo>
                    <a:cubicBezTo>
                      <a:pt x="28606" y="16184"/>
                      <a:pt x="28932" y="16208"/>
                      <a:pt x="29348" y="16302"/>
                    </a:cubicBezTo>
                    <a:cubicBezTo>
                      <a:pt x="29147" y="16465"/>
                      <a:pt x="29022" y="16579"/>
                      <a:pt x="28887" y="16676"/>
                    </a:cubicBezTo>
                    <a:cubicBezTo>
                      <a:pt x="28451" y="16995"/>
                      <a:pt x="28021" y="17313"/>
                      <a:pt x="27573" y="17615"/>
                    </a:cubicBezTo>
                    <a:cubicBezTo>
                      <a:pt x="27359" y="17757"/>
                      <a:pt x="27116" y="17861"/>
                      <a:pt x="26887" y="17983"/>
                    </a:cubicBezTo>
                    <a:cubicBezTo>
                      <a:pt x="26534" y="18173"/>
                      <a:pt x="26171" y="18343"/>
                      <a:pt x="25835" y="18557"/>
                    </a:cubicBezTo>
                    <a:cubicBezTo>
                      <a:pt x="25366" y="18852"/>
                      <a:pt x="24909" y="19171"/>
                      <a:pt x="24463" y="19496"/>
                    </a:cubicBezTo>
                    <a:cubicBezTo>
                      <a:pt x="24026" y="19815"/>
                      <a:pt x="23565" y="20089"/>
                      <a:pt x="23083" y="20342"/>
                    </a:cubicBezTo>
                    <a:cubicBezTo>
                      <a:pt x="22671" y="20560"/>
                      <a:pt x="22266" y="20799"/>
                      <a:pt x="21850" y="21021"/>
                    </a:cubicBezTo>
                    <a:cubicBezTo>
                      <a:pt x="21683" y="21114"/>
                      <a:pt x="21507" y="21194"/>
                      <a:pt x="21333" y="21274"/>
                    </a:cubicBezTo>
                    <a:cubicBezTo>
                      <a:pt x="20668" y="21579"/>
                      <a:pt x="20003" y="21883"/>
                      <a:pt x="19338" y="22185"/>
                    </a:cubicBezTo>
                    <a:cubicBezTo>
                      <a:pt x="19230" y="22237"/>
                      <a:pt x="19116" y="22275"/>
                      <a:pt x="18988" y="22323"/>
                    </a:cubicBezTo>
                    <a:cubicBezTo>
                      <a:pt x="18776" y="21949"/>
                      <a:pt x="18645" y="21565"/>
                      <a:pt x="18489" y="21191"/>
                    </a:cubicBezTo>
                    <a:cubicBezTo>
                      <a:pt x="18316" y="20768"/>
                      <a:pt x="18149" y="20342"/>
                      <a:pt x="17966" y="19919"/>
                    </a:cubicBezTo>
                    <a:cubicBezTo>
                      <a:pt x="17724" y="19358"/>
                      <a:pt x="17505" y="18789"/>
                      <a:pt x="17297" y="18215"/>
                    </a:cubicBezTo>
                    <a:cubicBezTo>
                      <a:pt x="16902" y="17113"/>
                      <a:pt x="16462" y="16028"/>
                      <a:pt x="16036" y="14937"/>
                    </a:cubicBezTo>
                    <a:cubicBezTo>
                      <a:pt x="15869" y="14507"/>
                      <a:pt x="15682" y="14088"/>
                      <a:pt x="15523" y="13662"/>
                    </a:cubicBezTo>
                    <a:cubicBezTo>
                      <a:pt x="15343" y="13180"/>
                      <a:pt x="15159" y="12709"/>
                      <a:pt x="14841" y="12293"/>
                    </a:cubicBezTo>
                    <a:cubicBezTo>
                      <a:pt x="14802" y="12245"/>
                      <a:pt x="14788" y="12178"/>
                      <a:pt x="14757" y="12106"/>
                    </a:cubicBezTo>
                    <a:cubicBezTo>
                      <a:pt x="15499" y="12099"/>
                      <a:pt x="16168" y="12317"/>
                      <a:pt x="16843" y="12466"/>
                    </a:cubicBezTo>
                    <a:cubicBezTo>
                      <a:pt x="17599" y="12629"/>
                      <a:pt x="18340" y="12837"/>
                      <a:pt x="19088" y="13027"/>
                    </a:cubicBezTo>
                    <a:cubicBezTo>
                      <a:pt x="19324" y="13086"/>
                      <a:pt x="19563" y="13142"/>
                      <a:pt x="19798" y="13211"/>
                    </a:cubicBezTo>
                    <a:cubicBezTo>
                      <a:pt x="20083" y="13294"/>
                      <a:pt x="20364" y="13398"/>
                      <a:pt x="20647" y="13485"/>
                    </a:cubicBezTo>
                    <a:cubicBezTo>
                      <a:pt x="21015" y="13596"/>
                      <a:pt x="21382" y="13707"/>
                      <a:pt x="21753" y="13814"/>
                    </a:cubicBezTo>
                    <a:cubicBezTo>
                      <a:pt x="22054" y="13900"/>
                      <a:pt x="22360" y="13984"/>
                      <a:pt x="22667" y="14070"/>
                    </a:cubicBezTo>
                    <a:cubicBezTo>
                      <a:pt x="22720" y="14167"/>
                      <a:pt x="22775" y="14254"/>
                      <a:pt x="22813" y="14345"/>
                    </a:cubicBezTo>
                    <a:close/>
                    <a:moveTo>
                      <a:pt x="18634" y="561"/>
                    </a:moveTo>
                    <a:cubicBezTo>
                      <a:pt x="18773" y="661"/>
                      <a:pt x="18797" y="814"/>
                      <a:pt x="18839" y="960"/>
                    </a:cubicBezTo>
                    <a:cubicBezTo>
                      <a:pt x="19096" y="1801"/>
                      <a:pt x="19358" y="2640"/>
                      <a:pt x="19601" y="3489"/>
                    </a:cubicBezTo>
                    <a:cubicBezTo>
                      <a:pt x="19750" y="4008"/>
                      <a:pt x="19854" y="4539"/>
                      <a:pt x="19985" y="5065"/>
                    </a:cubicBezTo>
                    <a:cubicBezTo>
                      <a:pt x="20044" y="5311"/>
                      <a:pt x="20104" y="5557"/>
                      <a:pt x="20183" y="5800"/>
                    </a:cubicBezTo>
                    <a:cubicBezTo>
                      <a:pt x="20430" y="6541"/>
                      <a:pt x="20602" y="7293"/>
                      <a:pt x="20727" y="8066"/>
                    </a:cubicBezTo>
                    <a:cubicBezTo>
                      <a:pt x="20804" y="8548"/>
                      <a:pt x="20935" y="9026"/>
                      <a:pt x="21098" y="9487"/>
                    </a:cubicBezTo>
                    <a:cubicBezTo>
                      <a:pt x="21437" y="10464"/>
                      <a:pt x="21815" y="11427"/>
                      <a:pt x="22176" y="12397"/>
                    </a:cubicBezTo>
                    <a:cubicBezTo>
                      <a:pt x="22310" y="12757"/>
                      <a:pt x="22446" y="13121"/>
                      <a:pt x="22574" y="13561"/>
                    </a:cubicBezTo>
                    <a:cubicBezTo>
                      <a:pt x="21604" y="13416"/>
                      <a:pt x="20807" y="13062"/>
                      <a:pt x="19941" y="12778"/>
                    </a:cubicBezTo>
                    <a:cubicBezTo>
                      <a:pt x="20069" y="12688"/>
                      <a:pt x="20169" y="12615"/>
                      <a:pt x="20318" y="12511"/>
                    </a:cubicBezTo>
                    <a:cubicBezTo>
                      <a:pt x="20163" y="12445"/>
                      <a:pt x="20059" y="12390"/>
                      <a:pt x="19948" y="12362"/>
                    </a:cubicBezTo>
                    <a:cubicBezTo>
                      <a:pt x="19539" y="12255"/>
                      <a:pt x="19539" y="12258"/>
                      <a:pt x="19265" y="12037"/>
                    </a:cubicBezTo>
                    <a:cubicBezTo>
                      <a:pt x="19037" y="12196"/>
                      <a:pt x="19220" y="12394"/>
                      <a:pt x="19241" y="12581"/>
                    </a:cubicBezTo>
                    <a:cubicBezTo>
                      <a:pt x="17945" y="12269"/>
                      <a:pt x="16670" y="11964"/>
                      <a:pt x="15378" y="11655"/>
                    </a:cubicBezTo>
                    <a:cubicBezTo>
                      <a:pt x="15266" y="11406"/>
                      <a:pt x="15333" y="11139"/>
                      <a:pt x="15370" y="10876"/>
                    </a:cubicBezTo>
                    <a:cubicBezTo>
                      <a:pt x="15381" y="10810"/>
                      <a:pt x="15409" y="10744"/>
                      <a:pt x="15433" y="10682"/>
                    </a:cubicBezTo>
                    <a:cubicBezTo>
                      <a:pt x="16008" y="9317"/>
                      <a:pt x="16313" y="7872"/>
                      <a:pt x="16788" y="6475"/>
                    </a:cubicBezTo>
                    <a:cubicBezTo>
                      <a:pt x="16895" y="6157"/>
                      <a:pt x="17009" y="5838"/>
                      <a:pt x="17110" y="5513"/>
                    </a:cubicBezTo>
                    <a:cubicBezTo>
                      <a:pt x="17255" y="5044"/>
                      <a:pt x="17418" y="4580"/>
                      <a:pt x="17529" y="4102"/>
                    </a:cubicBezTo>
                    <a:cubicBezTo>
                      <a:pt x="17647" y="3572"/>
                      <a:pt x="17803" y="3052"/>
                      <a:pt x="17983" y="2543"/>
                    </a:cubicBezTo>
                    <a:cubicBezTo>
                      <a:pt x="18181" y="1982"/>
                      <a:pt x="18319" y="1406"/>
                      <a:pt x="18381" y="818"/>
                    </a:cubicBezTo>
                    <a:cubicBezTo>
                      <a:pt x="18399" y="665"/>
                      <a:pt x="18451" y="557"/>
                      <a:pt x="18634" y="561"/>
                    </a:cubicBezTo>
                    <a:close/>
                    <a:moveTo>
                      <a:pt x="6730" y="10034"/>
                    </a:moveTo>
                    <a:cubicBezTo>
                      <a:pt x="7741" y="9220"/>
                      <a:pt x="8749" y="8409"/>
                      <a:pt x="9761" y="7598"/>
                    </a:cubicBezTo>
                    <a:cubicBezTo>
                      <a:pt x="9869" y="7512"/>
                      <a:pt x="9979" y="7422"/>
                      <a:pt x="10097" y="7352"/>
                    </a:cubicBezTo>
                    <a:cubicBezTo>
                      <a:pt x="10873" y="6885"/>
                      <a:pt x="11556" y="6299"/>
                      <a:pt x="12263" y="5741"/>
                    </a:cubicBezTo>
                    <a:cubicBezTo>
                      <a:pt x="12547" y="5516"/>
                      <a:pt x="12834" y="5287"/>
                      <a:pt x="13084" y="5031"/>
                    </a:cubicBezTo>
                    <a:cubicBezTo>
                      <a:pt x="13590" y="4507"/>
                      <a:pt x="14161" y="4061"/>
                      <a:pt x="14785" y="3680"/>
                    </a:cubicBezTo>
                    <a:cubicBezTo>
                      <a:pt x="15322" y="3354"/>
                      <a:pt x="15790" y="2956"/>
                      <a:pt x="16237" y="2519"/>
                    </a:cubicBezTo>
                    <a:cubicBezTo>
                      <a:pt x="16753" y="2017"/>
                      <a:pt x="17235" y="1476"/>
                      <a:pt x="17828" y="1046"/>
                    </a:cubicBezTo>
                    <a:cubicBezTo>
                      <a:pt x="17921" y="973"/>
                      <a:pt x="18028" y="915"/>
                      <a:pt x="18129" y="853"/>
                    </a:cubicBezTo>
                    <a:cubicBezTo>
                      <a:pt x="18156" y="897"/>
                      <a:pt x="18191" y="932"/>
                      <a:pt x="18184" y="949"/>
                    </a:cubicBezTo>
                    <a:cubicBezTo>
                      <a:pt x="17983" y="1472"/>
                      <a:pt x="17786" y="1992"/>
                      <a:pt x="17571" y="2508"/>
                    </a:cubicBezTo>
                    <a:cubicBezTo>
                      <a:pt x="17543" y="2578"/>
                      <a:pt x="17449" y="2620"/>
                      <a:pt x="17384" y="2674"/>
                    </a:cubicBezTo>
                    <a:cubicBezTo>
                      <a:pt x="17387" y="2799"/>
                      <a:pt x="17425" y="2935"/>
                      <a:pt x="17398" y="3056"/>
                    </a:cubicBezTo>
                    <a:cubicBezTo>
                      <a:pt x="17287" y="3534"/>
                      <a:pt x="17155" y="4005"/>
                      <a:pt x="17027" y="4480"/>
                    </a:cubicBezTo>
                    <a:cubicBezTo>
                      <a:pt x="16982" y="4643"/>
                      <a:pt x="16940" y="4809"/>
                      <a:pt x="16881" y="4965"/>
                    </a:cubicBezTo>
                    <a:cubicBezTo>
                      <a:pt x="16310" y="6458"/>
                      <a:pt x="15911" y="8000"/>
                      <a:pt x="15437" y="9517"/>
                    </a:cubicBezTo>
                    <a:cubicBezTo>
                      <a:pt x="15402" y="9632"/>
                      <a:pt x="15378" y="9750"/>
                      <a:pt x="15329" y="9857"/>
                    </a:cubicBezTo>
                    <a:cubicBezTo>
                      <a:pt x="15093" y="10384"/>
                      <a:pt x="14851" y="10910"/>
                      <a:pt x="14910" y="11510"/>
                    </a:cubicBezTo>
                    <a:cubicBezTo>
                      <a:pt x="14650" y="11593"/>
                      <a:pt x="14452" y="11521"/>
                      <a:pt x="14273" y="11430"/>
                    </a:cubicBezTo>
                    <a:cubicBezTo>
                      <a:pt x="14144" y="11364"/>
                      <a:pt x="14030" y="11333"/>
                      <a:pt x="13881" y="11337"/>
                    </a:cubicBezTo>
                    <a:cubicBezTo>
                      <a:pt x="13673" y="11337"/>
                      <a:pt x="13462" y="11299"/>
                      <a:pt x="13257" y="11254"/>
                    </a:cubicBezTo>
                    <a:cubicBezTo>
                      <a:pt x="12381" y="11060"/>
                      <a:pt x="11490" y="10977"/>
                      <a:pt x="10600" y="10886"/>
                    </a:cubicBezTo>
                    <a:cubicBezTo>
                      <a:pt x="9325" y="10761"/>
                      <a:pt x="8060" y="10585"/>
                      <a:pt x="6819" y="10259"/>
                    </a:cubicBezTo>
                    <a:cubicBezTo>
                      <a:pt x="6757" y="10242"/>
                      <a:pt x="6698" y="10208"/>
                      <a:pt x="6629" y="10173"/>
                    </a:cubicBezTo>
                    <a:cubicBezTo>
                      <a:pt x="6674" y="10110"/>
                      <a:pt x="6695" y="10062"/>
                      <a:pt x="6730" y="10034"/>
                    </a:cubicBezTo>
                    <a:close/>
                    <a:moveTo>
                      <a:pt x="4366" y="16270"/>
                    </a:moveTo>
                    <a:cubicBezTo>
                      <a:pt x="3680" y="15034"/>
                      <a:pt x="2786" y="13911"/>
                      <a:pt x="2169" y="12636"/>
                    </a:cubicBezTo>
                    <a:cubicBezTo>
                      <a:pt x="1945" y="12175"/>
                      <a:pt x="1729" y="11714"/>
                      <a:pt x="1508" y="11254"/>
                    </a:cubicBezTo>
                    <a:cubicBezTo>
                      <a:pt x="1275" y="10782"/>
                      <a:pt x="1033" y="10311"/>
                      <a:pt x="805" y="9837"/>
                    </a:cubicBezTo>
                    <a:cubicBezTo>
                      <a:pt x="742" y="9704"/>
                      <a:pt x="621" y="9584"/>
                      <a:pt x="683" y="9413"/>
                    </a:cubicBezTo>
                    <a:cubicBezTo>
                      <a:pt x="725" y="9421"/>
                      <a:pt x="767" y="9418"/>
                      <a:pt x="787" y="9434"/>
                    </a:cubicBezTo>
                    <a:cubicBezTo>
                      <a:pt x="1179" y="9784"/>
                      <a:pt x="1660" y="9923"/>
                      <a:pt x="2174" y="10003"/>
                    </a:cubicBezTo>
                    <a:cubicBezTo>
                      <a:pt x="3559" y="10221"/>
                      <a:pt x="4948" y="10432"/>
                      <a:pt x="6335" y="10657"/>
                    </a:cubicBezTo>
                    <a:cubicBezTo>
                      <a:pt x="6747" y="10723"/>
                      <a:pt x="7155" y="10835"/>
                      <a:pt x="7568" y="10907"/>
                    </a:cubicBezTo>
                    <a:cubicBezTo>
                      <a:pt x="8157" y="11014"/>
                      <a:pt x="8743" y="11126"/>
                      <a:pt x="9332" y="11205"/>
                    </a:cubicBezTo>
                    <a:cubicBezTo>
                      <a:pt x="10413" y="11347"/>
                      <a:pt x="11494" y="11462"/>
                      <a:pt x="12575" y="11593"/>
                    </a:cubicBezTo>
                    <a:cubicBezTo>
                      <a:pt x="12706" y="11610"/>
                      <a:pt x="12834" y="11659"/>
                      <a:pt x="13042" y="11718"/>
                    </a:cubicBezTo>
                    <a:cubicBezTo>
                      <a:pt x="12658" y="11946"/>
                      <a:pt x="12343" y="12123"/>
                      <a:pt x="12037" y="12317"/>
                    </a:cubicBezTo>
                    <a:cubicBezTo>
                      <a:pt x="11791" y="12477"/>
                      <a:pt x="11556" y="12656"/>
                      <a:pt x="11316" y="12823"/>
                    </a:cubicBezTo>
                    <a:cubicBezTo>
                      <a:pt x="11116" y="12962"/>
                      <a:pt x="10915" y="13097"/>
                      <a:pt x="10710" y="13229"/>
                    </a:cubicBezTo>
                    <a:cubicBezTo>
                      <a:pt x="10302" y="13492"/>
                      <a:pt x="9893" y="13752"/>
                      <a:pt x="9484" y="14012"/>
                    </a:cubicBezTo>
                    <a:cubicBezTo>
                      <a:pt x="9248" y="14161"/>
                      <a:pt x="9026" y="14337"/>
                      <a:pt x="8777" y="14455"/>
                    </a:cubicBezTo>
                    <a:cubicBezTo>
                      <a:pt x="7641" y="14989"/>
                      <a:pt x="6543" y="15599"/>
                      <a:pt x="5354" y="16024"/>
                    </a:cubicBezTo>
                    <a:cubicBezTo>
                      <a:pt x="5056" y="16128"/>
                      <a:pt x="4758" y="16226"/>
                      <a:pt x="4446" y="16329"/>
                    </a:cubicBezTo>
                    <a:cubicBezTo>
                      <a:pt x="4394" y="16291"/>
                      <a:pt x="4377" y="16285"/>
                      <a:pt x="4366" y="16270"/>
                    </a:cubicBezTo>
                    <a:close/>
                    <a:moveTo>
                      <a:pt x="6459" y="19614"/>
                    </a:moveTo>
                    <a:cubicBezTo>
                      <a:pt x="6189" y="19486"/>
                      <a:pt x="6012" y="19292"/>
                      <a:pt x="5877" y="19049"/>
                    </a:cubicBezTo>
                    <a:cubicBezTo>
                      <a:pt x="5586" y="18530"/>
                      <a:pt x="5305" y="18003"/>
                      <a:pt x="5022" y="17479"/>
                    </a:cubicBezTo>
                    <a:cubicBezTo>
                      <a:pt x="4883" y="17227"/>
                      <a:pt x="4751" y="16967"/>
                      <a:pt x="4602" y="16680"/>
                    </a:cubicBezTo>
                    <a:cubicBezTo>
                      <a:pt x="4685" y="16652"/>
                      <a:pt x="4758" y="16617"/>
                      <a:pt x="4834" y="16596"/>
                    </a:cubicBezTo>
                    <a:cubicBezTo>
                      <a:pt x="5521" y="16430"/>
                      <a:pt x="6161" y="16160"/>
                      <a:pt x="6795" y="15869"/>
                    </a:cubicBezTo>
                    <a:cubicBezTo>
                      <a:pt x="7398" y="15592"/>
                      <a:pt x="8001" y="15314"/>
                      <a:pt x="8590" y="15013"/>
                    </a:cubicBezTo>
                    <a:cubicBezTo>
                      <a:pt x="8992" y="14809"/>
                      <a:pt x="9373" y="14566"/>
                      <a:pt x="9757" y="14330"/>
                    </a:cubicBezTo>
                    <a:cubicBezTo>
                      <a:pt x="10038" y="14157"/>
                      <a:pt x="10302" y="13956"/>
                      <a:pt x="10586" y="13790"/>
                    </a:cubicBezTo>
                    <a:cubicBezTo>
                      <a:pt x="11019" y="13534"/>
                      <a:pt x="11438" y="13259"/>
                      <a:pt x="11840" y="12958"/>
                    </a:cubicBezTo>
                    <a:cubicBezTo>
                      <a:pt x="12339" y="12587"/>
                      <a:pt x="12883" y="12276"/>
                      <a:pt x="13513" y="12016"/>
                    </a:cubicBezTo>
                    <a:cubicBezTo>
                      <a:pt x="13507" y="12116"/>
                      <a:pt x="13524" y="12189"/>
                      <a:pt x="13496" y="12237"/>
                    </a:cubicBezTo>
                    <a:cubicBezTo>
                      <a:pt x="13208" y="12757"/>
                      <a:pt x="12914" y="13273"/>
                      <a:pt x="12605" y="13817"/>
                    </a:cubicBezTo>
                    <a:cubicBezTo>
                      <a:pt x="12266" y="13728"/>
                      <a:pt x="11937" y="13638"/>
                      <a:pt x="11628" y="13555"/>
                    </a:cubicBezTo>
                    <a:cubicBezTo>
                      <a:pt x="11535" y="13651"/>
                      <a:pt x="11587" y="13700"/>
                      <a:pt x="11642" y="13742"/>
                    </a:cubicBezTo>
                    <a:cubicBezTo>
                      <a:pt x="11874" y="13918"/>
                      <a:pt x="12162" y="13921"/>
                      <a:pt x="12474" y="13945"/>
                    </a:cubicBezTo>
                    <a:cubicBezTo>
                      <a:pt x="12405" y="14244"/>
                      <a:pt x="12231" y="14473"/>
                      <a:pt x="12100" y="14719"/>
                    </a:cubicBezTo>
                    <a:lnTo>
                      <a:pt x="12086" y="14719"/>
                    </a:lnTo>
                    <a:cubicBezTo>
                      <a:pt x="12090" y="14722"/>
                      <a:pt x="12093" y="14722"/>
                      <a:pt x="12096" y="14725"/>
                    </a:cubicBezTo>
                    <a:lnTo>
                      <a:pt x="12096" y="14725"/>
                    </a:lnTo>
                    <a:lnTo>
                      <a:pt x="12096" y="14725"/>
                    </a:lnTo>
                    <a:lnTo>
                      <a:pt x="12111" y="14715"/>
                    </a:lnTo>
                    <a:cubicBezTo>
                      <a:pt x="11788" y="15391"/>
                      <a:pt x="11483" y="16073"/>
                      <a:pt x="11144" y="16742"/>
                    </a:cubicBezTo>
                    <a:cubicBezTo>
                      <a:pt x="10620" y="17775"/>
                      <a:pt x="10163" y="18831"/>
                      <a:pt x="9775" y="19919"/>
                    </a:cubicBezTo>
                    <a:cubicBezTo>
                      <a:pt x="9702" y="20124"/>
                      <a:pt x="9633" y="20335"/>
                      <a:pt x="9456" y="20511"/>
                    </a:cubicBezTo>
                    <a:cubicBezTo>
                      <a:pt x="9356" y="20498"/>
                      <a:pt x="9252" y="20491"/>
                      <a:pt x="9154" y="20466"/>
                    </a:cubicBezTo>
                    <a:cubicBezTo>
                      <a:pt x="8611" y="20324"/>
                      <a:pt x="8070" y="20175"/>
                      <a:pt x="7530" y="20033"/>
                    </a:cubicBezTo>
                    <a:cubicBezTo>
                      <a:pt x="7155" y="19937"/>
                      <a:pt x="6809" y="19777"/>
                      <a:pt x="6459" y="196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3879625" y="2854575"/>
                <a:ext cx="121900" cy="11800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472" extrusionOk="0">
                    <a:moveTo>
                      <a:pt x="125" y="264"/>
                    </a:moveTo>
                    <a:cubicBezTo>
                      <a:pt x="243" y="299"/>
                      <a:pt x="364" y="323"/>
                      <a:pt x="485" y="326"/>
                    </a:cubicBezTo>
                    <a:cubicBezTo>
                      <a:pt x="1522" y="379"/>
                      <a:pt x="2558" y="430"/>
                      <a:pt x="3594" y="462"/>
                    </a:cubicBezTo>
                    <a:cubicBezTo>
                      <a:pt x="3909" y="472"/>
                      <a:pt x="4224" y="420"/>
                      <a:pt x="4536" y="385"/>
                    </a:cubicBezTo>
                    <a:cubicBezTo>
                      <a:pt x="4630" y="374"/>
                      <a:pt x="4720" y="326"/>
                      <a:pt x="4875" y="275"/>
                    </a:cubicBezTo>
                    <a:cubicBezTo>
                      <a:pt x="4484" y="153"/>
                      <a:pt x="4152" y="142"/>
                      <a:pt x="3819" y="125"/>
                    </a:cubicBezTo>
                    <a:cubicBezTo>
                      <a:pt x="3327" y="104"/>
                      <a:pt x="2838" y="77"/>
                      <a:pt x="2346" y="56"/>
                    </a:cubicBezTo>
                    <a:cubicBezTo>
                      <a:pt x="1854" y="35"/>
                      <a:pt x="1362" y="11"/>
                      <a:pt x="870" y="4"/>
                    </a:cubicBezTo>
                    <a:cubicBezTo>
                      <a:pt x="589" y="0"/>
                      <a:pt x="312" y="28"/>
                      <a:pt x="25" y="42"/>
                    </a:cubicBezTo>
                    <a:cubicBezTo>
                      <a:pt x="1" y="205"/>
                      <a:pt x="66" y="246"/>
                      <a:pt x="125" y="2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3889675" y="2892775"/>
                <a:ext cx="8275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486" extrusionOk="0">
                    <a:moveTo>
                      <a:pt x="236" y="11"/>
                    </a:moveTo>
                    <a:cubicBezTo>
                      <a:pt x="167" y="1"/>
                      <a:pt x="98" y="15"/>
                      <a:pt x="8" y="21"/>
                    </a:cubicBezTo>
                    <a:cubicBezTo>
                      <a:pt x="0" y="188"/>
                      <a:pt x="77" y="264"/>
                      <a:pt x="174" y="298"/>
                    </a:cubicBezTo>
                    <a:cubicBezTo>
                      <a:pt x="305" y="347"/>
                      <a:pt x="444" y="389"/>
                      <a:pt x="579" y="402"/>
                    </a:cubicBezTo>
                    <a:cubicBezTo>
                      <a:pt x="1352" y="485"/>
                      <a:pt x="2124" y="482"/>
                      <a:pt x="2897" y="440"/>
                    </a:cubicBezTo>
                    <a:cubicBezTo>
                      <a:pt x="3001" y="437"/>
                      <a:pt x="3112" y="413"/>
                      <a:pt x="3198" y="364"/>
                    </a:cubicBezTo>
                    <a:cubicBezTo>
                      <a:pt x="3254" y="333"/>
                      <a:pt x="3275" y="243"/>
                      <a:pt x="3309" y="177"/>
                    </a:cubicBezTo>
                    <a:cubicBezTo>
                      <a:pt x="3247" y="146"/>
                      <a:pt x="3216" y="119"/>
                      <a:pt x="3184" y="119"/>
                    </a:cubicBezTo>
                    <a:cubicBezTo>
                      <a:pt x="2201" y="60"/>
                      <a:pt x="1214" y="146"/>
                      <a:pt x="236" y="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3843675" y="2942675"/>
                <a:ext cx="608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500" extrusionOk="0">
                    <a:moveTo>
                      <a:pt x="1941" y="56"/>
                    </a:moveTo>
                    <a:cubicBezTo>
                      <a:pt x="1698" y="73"/>
                      <a:pt x="1456" y="118"/>
                      <a:pt x="1210" y="128"/>
                    </a:cubicBezTo>
                    <a:cubicBezTo>
                      <a:pt x="881" y="143"/>
                      <a:pt x="548" y="149"/>
                      <a:pt x="222" y="52"/>
                    </a:cubicBezTo>
                    <a:cubicBezTo>
                      <a:pt x="174" y="39"/>
                      <a:pt x="77" y="83"/>
                      <a:pt x="49" y="128"/>
                    </a:cubicBezTo>
                    <a:cubicBezTo>
                      <a:pt x="1" y="208"/>
                      <a:pt x="49" y="295"/>
                      <a:pt x="136" y="333"/>
                    </a:cubicBezTo>
                    <a:cubicBezTo>
                      <a:pt x="247" y="381"/>
                      <a:pt x="364" y="434"/>
                      <a:pt x="482" y="444"/>
                    </a:cubicBezTo>
                    <a:cubicBezTo>
                      <a:pt x="1040" y="496"/>
                      <a:pt x="1602" y="499"/>
                      <a:pt x="2149" y="357"/>
                    </a:cubicBezTo>
                    <a:cubicBezTo>
                      <a:pt x="2243" y="333"/>
                      <a:pt x="2322" y="260"/>
                      <a:pt x="2433" y="194"/>
                    </a:cubicBezTo>
                    <a:cubicBezTo>
                      <a:pt x="2253" y="0"/>
                      <a:pt x="2090" y="45"/>
                      <a:pt x="1941" y="5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3868025" y="2917725"/>
                <a:ext cx="622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403" extrusionOk="0">
                    <a:moveTo>
                      <a:pt x="2124" y="7"/>
                    </a:moveTo>
                    <a:cubicBezTo>
                      <a:pt x="1497" y="10"/>
                      <a:pt x="866" y="21"/>
                      <a:pt x="239" y="31"/>
                    </a:cubicBezTo>
                    <a:cubicBezTo>
                      <a:pt x="191" y="31"/>
                      <a:pt x="146" y="59"/>
                      <a:pt x="1" y="104"/>
                    </a:cubicBezTo>
                    <a:cubicBezTo>
                      <a:pt x="149" y="181"/>
                      <a:pt x="204" y="226"/>
                      <a:pt x="267" y="239"/>
                    </a:cubicBezTo>
                    <a:cubicBezTo>
                      <a:pt x="939" y="402"/>
                      <a:pt x="1618" y="361"/>
                      <a:pt x="2301" y="316"/>
                    </a:cubicBezTo>
                    <a:cubicBezTo>
                      <a:pt x="2366" y="312"/>
                      <a:pt x="2429" y="232"/>
                      <a:pt x="2488" y="188"/>
                    </a:cubicBezTo>
                    <a:cubicBezTo>
                      <a:pt x="2412" y="0"/>
                      <a:pt x="2259" y="7"/>
                      <a:pt x="212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3931775" y="2875550"/>
                <a:ext cx="543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406" extrusionOk="0">
                    <a:moveTo>
                      <a:pt x="208" y="101"/>
                    </a:moveTo>
                    <a:cubicBezTo>
                      <a:pt x="132" y="101"/>
                      <a:pt x="32" y="93"/>
                      <a:pt x="0" y="201"/>
                    </a:cubicBezTo>
                    <a:cubicBezTo>
                      <a:pt x="541" y="405"/>
                      <a:pt x="1601" y="395"/>
                      <a:pt x="2173" y="132"/>
                    </a:cubicBezTo>
                    <a:cubicBezTo>
                      <a:pt x="1525" y="0"/>
                      <a:pt x="867" y="73"/>
                      <a:pt x="208" y="1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3837525" y="2963825"/>
                <a:ext cx="2445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79" extrusionOk="0">
                    <a:moveTo>
                      <a:pt x="860" y="135"/>
                    </a:moveTo>
                    <a:cubicBezTo>
                      <a:pt x="610" y="83"/>
                      <a:pt x="357" y="48"/>
                      <a:pt x="39" y="0"/>
                    </a:cubicBezTo>
                    <a:cubicBezTo>
                      <a:pt x="28" y="90"/>
                      <a:pt x="1" y="156"/>
                      <a:pt x="15" y="211"/>
                    </a:cubicBezTo>
                    <a:cubicBezTo>
                      <a:pt x="32" y="270"/>
                      <a:pt x="77" y="346"/>
                      <a:pt x="129" y="367"/>
                    </a:cubicBezTo>
                    <a:cubicBezTo>
                      <a:pt x="375" y="474"/>
                      <a:pt x="631" y="478"/>
                      <a:pt x="881" y="388"/>
                    </a:cubicBezTo>
                    <a:cubicBezTo>
                      <a:pt x="922" y="374"/>
                      <a:pt x="978" y="304"/>
                      <a:pt x="971" y="277"/>
                    </a:cubicBezTo>
                    <a:cubicBezTo>
                      <a:pt x="957" y="221"/>
                      <a:pt x="909" y="146"/>
                      <a:pt x="860" y="13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3650350" y="2687575"/>
                <a:ext cx="41000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594" extrusionOk="0">
                    <a:moveTo>
                      <a:pt x="184" y="344"/>
                    </a:moveTo>
                    <a:cubicBezTo>
                      <a:pt x="582" y="544"/>
                      <a:pt x="1012" y="593"/>
                      <a:pt x="1456" y="531"/>
                    </a:cubicBezTo>
                    <a:cubicBezTo>
                      <a:pt x="1486" y="523"/>
                      <a:pt x="1525" y="513"/>
                      <a:pt x="1549" y="493"/>
                    </a:cubicBezTo>
                    <a:cubicBezTo>
                      <a:pt x="1584" y="461"/>
                      <a:pt x="1632" y="419"/>
                      <a:pt x="1635" y="378"/>
                    </a:cubicBezTo>
                    <a:cubicBezTo>
                      <a:pt x="1639" y="340"/>
                      <a:pt x="1598" y="288"/>
                      <a:pt x="1563" y="264"/>
                    </a:cubicBezTo>
                    <a:cubicBezTo>
                      <a:pt x="1521" y="236"/>
                      <a:pt x="1466" y="215"/>
                      <a:pt x="1417" y="215"/>
                    </a:cubicBezTo>
                    <a:cubicBezTo>
                      <a:pt x="977" y="226"/>
                      <a:pt x="554" y="111"/>
                      <a:pt x="122" y="0"/>
                    </a:cubicBezTo>
                    <a:cubicBezTo>
                      <a:pt x="0" y="187"/>
                      <a:pt x="76" y="288"/>
                      <a:pt x="184" y="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3635700" y="2713900"/>
                <a:ext cx="52100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302" extrusionOk="0">
                    <a:moveTo>
                      <a:pt x="1906" y="274"/>
                    </a:moveTo>
                    <a:cubicBezTo>
                      <a:pt x="1986" y="271"/>
                      <a:pt x="2083" y="243"/>
                      <a:pt x="2076" y="129"/>
                    </a:cubicBezTo>
                    <a:cubicBezTo>
                      <a:pt x="1643" y="1"/>
                      <a:pt x="860" y="1"/>
                      <a:pt x="1" y="139"/>
                    </a:cubicBezTo>
                    <a:cubicBezTo>
                      <a:pt x="271" y="284"/>
                      <a:pt x="468" y="274"/>
                      <a:pt x="645" y="281"/>
                    </a:cubicBezTo>
                    <a:cubicBezTo>
                      <a:pt x="1065" y="302"/>
                      <a:pt x="1487" y="284"/>
                      <a:pt x="1906" y="2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3658050" y="2666100"/>
                <a:ext cx="3650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392" extrusionOk="0">
                    <a:moveTo>
                      <a:pt x="1109" y="305"/>
                    </a:moveTo>
                    <a:cubicBezTo>
                      <a:pt x="1248" y="301"/>
                      <a:pt x="1272" y="274"/>
                      <a:pt x="1459" y="101"/>
                    </a:cubicBezTo>
                    <a:cubicBezTo>
                      <a:pt x="1026" y="0"/>
                      <a:pt x="614" y="45"/>
                      <a:pt x="201" y="66"/>
                    </a:cubicBezTo>
                    <a:cubicBezTo>
                      <a:pt x="142" y="69"/>
                      <a:pt x="91" y="132"/>
                      <a:pt x="1" y="187"/>
                    </a:cubicBezTo>
                    <a:cubicBezTo>
                      <a:pt x="382" y="392"/>
                      <a:pt x="749" y="315"/>
                      <a:pt x="1109" y="3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3685425" y="2618275"/>
                <a:ext cx="26875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528" extrusionOk="0">
                    <a:moveTo>
                      <a:pt x="184" y="527"/>
                    </a:moveTo>
                    <a:cubicBezTo>
                      <a:pt x="486" y="506"/>
                      <a:pt x="773" y="451"/>
                      <a:pt x="998" y="236"/>
                    </a:cubicBezTo>
                    <a:cubicBezTo>
                      <a:pt x="1030" y="205"/>
                      <a:pt x="1036" y="150"/>
                      <a:pt x="1075" y="56"/>
                    </a:cubicBezTo>
                    <a:cubicBezTo>
                      <a:pt x="673" y="1"/>
                      <a:pt x="368" y="132"/>
                      <a:pt x="63" y="250"/>
                    </a:cubicBezTo>
                    <a:cubicBezTo>
                      <a:pt x="29" y="260"/>
                      <a:pt x="0" y="333"/>
                      <a:pt x="4" y="378"/>
                    </a:cubicBezTo>
                    <a:cubicBezTo>
                      <a:pt x="8" y="420"/>
                      <a:pt x="53" y="461"/>
                      <a:pt x="87" y="492"/>
                    </a:cubicBezTo>
                    <a:cubicBezTo>
                      <a:pt x="112" y="513"/>
                      <a:pt x="153" y="527"/>
                      <a:pt x="184" y="52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3677800" y="2646075"/>
                <a:ext cx="27050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378" extrusionOk="0">
                    <a:moveTo>
                      <a:pt x="101" y="292"/>
                    </a:moveTo>
                    <a:cubicBezTo>
                      <a:pt x="413" y="347"/>
                      <a:pt x="721" y="378"/>
                      <a:pt x="1082" y="174"/>
                    </a:cubicBezTo>
                    <a:cubicBezTo>
                      <a:pt x="704" y="0"/>
                      <a:pt x="392" y="50"/>
                      <a:pt x="80" y="77"/>
                    </a:cubicBezTo>
                    <a:cubicBezTo>
                      <a:pt x="49" y="80"/>
                      <a:pt x="1" y="149"/>
                      <a:pt x="4" y="184"/>
                    </a:cubicBezTo>
                    <a:cubicBezTo>
                      <a:pt x="11" y="223"/>
                      <a:pt x="59" y="282"/>
                      <a:pt x="101" y="2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3709750" y="2603200"/>
                <a:ext cx="1052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264" extrusionOk="0">
                    <a:moveTo>
                      <a:pt x="420" y="1"/>
                    </a:moveTo>
                    <a:cubicBezTo>
                      <a:pt x="265" y="18"/>
                      <a:pt x="137" y="32"/>
                      <a:pt x="1" y="46"/>
                    </a:cubicBezTo>
                    <a:cubicBezTo>
                      <a:pt x="95" y="264"/>
                      <a:pt x="209" y="250"/>
                      <a:pt x="4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3738875" y="2548450"/>
                <a:ext cx="8075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71" extrusionOk="0">
                    <a:moveTo>
                      <a:pt x="136" y="247"/>
                    </a:moveTo>
                    <a:cubicBezTo>
                      <a:pt x="201" y="223"/>
                      <a:pt x="246" y="153"/>
                      <a:pt x="323" y="88"/>
                    </a:cubicBezTo>
                    <a:cubicBezTo>
                      <a:pt x="246" y="42"/>
                      <a:pt x="208" y="5"/>
                      <a:pt x="166" y="5"/>
                    </a:cubicBezTo>
                    <a:cubicBezTo>
                      <a:pt x="73" y="0"/>
                      <a:pt x="3" y="53"/>
                      <a:pt x="0" y="146"/>
                    </a:cubicBezTo>
                    <a:cubicBezTo>
                      <a:pt x="0" y="226"/>
                      <a:pt x="69" y="271"/>
                      <a:pt x="136" y="2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3724150" y="2582075"/>
                <a:ext cx="58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15" extrusionOk="0">
                    <a:moveTo>
                      <a:pt x="218" y="132"/>
                    </a:moveTo>
                    <a:cubicBezTo>
                      <a:pt x="226" y="122"/>
                      <a:pt x="232" y="101"/>
                      <a:pt x="226" y="94"/>
                    </a:cubicBezTo>
                    <a:cubicBezTo>
                      <a:pt x="149" y="0"/>
                      <a:pt x="84" y="48"/>
                      <a:pt x="0" y="122"/>
                    </a:cubicBezTo>
                    <a:cubicBezTo>
                      <a:pt x="76" y="170"/>
                      <a:pt x="138" y="215"/>
                      <a:pt x="218" y="1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3685425" y="2873375"/>
                <a:ext cx="381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542" extrusionOk="0">
                    <a:moveTo>
                      <a:pt x="1396" y="333"/>
                    </a:moveTo>
                    <a:cubicBezTo>
                      <a:pt x="1428" y="323"/>
                      <a:pt x="1463" y="298"/>
                      <a:pt x="1476" y="271"/>
                    </a:cubicBezTo>
                    <a:cubicBezTo>
                      <a:pt x="1500" y="229"/>
                      <a:pt x="1525" y="174"/>
                      <a:pt x="1515" y="135"/>
                    </a:cubicBezTo>
                    <a:cubicBezTo>
                      <a:pt x="1505" y="94"/>
                      <a:pt x="1455" y="49"/>
                      <a:pt x="1414" y="28"/>
                    </a:cubicBezTo>
                    <a:cubicBezTo>
                      <a:pt x="1372" y="7"/>
                      <a:pt x="1313" y="1"/>
                      <a:pt x="1262" y="4"/>
                    </a:cubicBezTo>
                    <a:cubicBezTo>
                      <a:pt x="884" y="56"/>
                      <a:pt x="507" y="108"/>
                      <a:pt x="128" y="163"/>
                    </a:cubicBezTo>
                    <a:cubicBezTo>
                      <a:pt x="98" y="167"/>
                      <a:pt x="70" y="191"/>
                      <a:pt x="8" y="222"/>
                    </a:cubicBezTo>
                    <a:cubicBezTo>
                      <a:pt x="0" y="392"/>
                      <a:pt x="91" y="465"/>
                      <a:pt x="222" y="482"/>
                    </a:cubicBezTo>
                    <a:cubicBezTo>
                      <a:pt x="627" y="541"/>
                      <a:pt x="1016" y="461"/>
                      <a:pt x="1396" y="3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3694250" y="2893825"/>
                <a:ext cx="39000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423" extrusionOk="0">
                    <a:moveTo>
                      <a:pt x="1345" y="336"/>
                    </a:moveTo>
                    <a:cubicBezTo>
                      <a:pt x="1418" y="322"/>
                      <a:pt x="1467" y="208"/>
                      <a:pt x="1560" y="97"/>
                    </a:cubicBezTo>
                    <a:cubicBezTo>
                      <a:pt x="1384" y="66"/>
                      <a:pt x="1269" y="38"/>
                      <a:pt x="1155" y="31"/>
                    </a:cubicBezTo>
                    <a:cubicBezTo>
                      <a:pt x="860" y="18"/>
                      <a:pt x="565" y="14"/>
                      <a:pt x="271" y="7"/>
                    </a:cubicBezTo>
                    <a:cubicBezTo>
                      <a:pt x="219" y="7"/>
                      <a:pt x="164" y="0"/>
                      <a:pt x="119" y="18"/>
                    </a:cubicBezTo>
                    <a:cubicBezTo>
                      <a:pt x="77" y="35"/>
                      <a:pt x="29" y="77"/>
                      <a:pt x="15" y="114"/>
                    </a:cubicBezTo>
                    <a:cubicBezTo>
                      <a:pt x="1" y="156"/>
                      <a:pt x="18" y="215"/>
                      <a:pt x="42" y="250"/>
                    </a:cubicBezTo>
                    <a:cubicBezTo>
                      <a:pt x="70" y="288"/>
                      <a:pt x="119" y="329"/>
                      <a:pt x="164" y="339"/>
                    </a:cubicBezTo>
                    <a:cubicBezTo>
                      <a:pt x="555" y="413"/>
                      <a:pt x="954" y="423"/>
                      <a:pt x="1345" y="3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3673975" y="2828850"/>
                <a:ext cx="31125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406" extrusionOk="0">
                    <a:moveTo>
                      <a:pt x="1176" y="274"/>
                    </a:moveTo>
                    <a:cubicBezTo>
                      <a:pt x="1210" y="253"/>
                      <a:pt x="1245" y="191"/>
                      <a:pt x="1242" y="149"/>
                    </a:cubicBezTo>
                    <a:cubicBezTo>
                      <a:pt x="1238" y="108"/>
                      <a:pt x="1193" y="42"/>
                      <a:pt x="1155" y="39"/>
                    </a:cubicBezTo>
                    <a:cubicBezTo>
                      <a:pt x="1002" y="15"/>
                      <a:pt x="847" y="7"/>
                      <a:pt x="763" y="1"/>
                    </a:cubicBezTo>
                    <a:cubicBezTo>
                      <a:pt x="500" y="25"/>
                      <a:pt x="306" y="35"/>
                      <a:pt x="119" y="66"/>
                    </a:cubicBezTo>
                    <a:cubicBezTo>
                      <a:pt x="71" y="73"/>
                      <a:pt x="4" y="156"/>
                      <a:pt x="1" y="205"/>
                    </a:cubicBezTo>
                    <a:cubicBezTo>
                      <a:pt x="1" y="257"/>
                      <a:pt x="57" y="333"/>
                      <a:pt x="105" y="357"/>
                    </a:cubicBezTo>
                    <a:cubicBezTo>
                      <a:pt x="181" y="392"/>
                      <a:pt x="274" y="406"/>
                      <a:pt x="362" y="402"/>
                    </a:cubicBezTo>
                    <a:cubicBezTo>
                      <a:pt x="552" y="396"/>
                      <a:pt x="743" y="375"/>
                      <a:pt x="933" y="351"/>
                    </a:cubicBezTo>
                    <a:cubicBezTo>
                      <a:pt x="1016" y="340"/>
                      <a:pt x="1103" y="312"/>
                      <a:pt x="1176" y="2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3686300" y="2852325"/>
                <a:ext cx="286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441" extrusionOk="0">
                    <a:moveTo>
                      <a:pt x="0" y="104"/>
                    </a:moveTo>
                    <a:cubicBezTo>
                      <a:pt x="80" y="347"/>
                      <a:pt x="250" y="395"/>
                      <a:pt x="447" y="395"/>
                    </a:cubicBezTo>
                    <a:cubicBezTo>
                      <a:pt x="696" y="392"/>
                      <a:pt x="966" y="440"/>
                      <a:pt x="1144" y="157"/>
                    </a:cubicBezTo>
                    <a:cubicBezTo>
                      <a:pt x="755" y="0"/>
                      <a:pt x="395" y="0"/>
                      <a:pt x="0" y="1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3712525" y="2929325"/>
                <a:ext cx="280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41" extrusionOk="0">
                    <a:moveTo>
                      <a:pt x="992" y="316"/>
                    </a:moveTo>
                    <a:cubicBezTo>
                      <a:pt x="1054" y="288"/>
                      <a:pt x="1082" y="191"/>
                      <a:pt x="1120" y="129"/>
                    </a:cubicBezTo>
                    <a:cubicBezTo>
                      <a:pt x="964" y="0"/>
                      <a:pt x="801" y="56"/>
                      <a:pt x="649" y="45"/>
                    </a:cubicBezTo>
                    <a:cubicBezTo>
                      <a:pt x="479" y="32"/>
                      <a:pt x="306" y="15"/>
                      <a:pt x="133" y="15"/>
                    </a:cubicBezTo>
                    <a:cubicBezTo>
                      <a:pt x="95" y="11"/>
                      <a:pt x="36" y="53"/>
                      <a:pt x="18" y="87"/>
                    </a:cubicBezTo>
                    <a:cubicBezTo>
                      <a:pt x="1" y="125"/>
                      <a:pt x="11" y="188"/>
                      <a:pt x="32" y="226"/>
                    </a:cubicBezTo>
                    <a:cubicBezTo>
                      <a:pt x="53" y="271"/>
                      <a:pt x="95" y="320"/>
                      <a:pt x="136" y="333"/>
                    </a:cubicBezTo>
                    <a:cubicBezTo>
                      <a:pt x="424" y="420"/>
                      <a:pt x="715" y="440"/>
                      <a:pt x="992" y="3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3709600" y="2909750"/>
                <a:ext cx="2730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406" extrusionOk="0">
                    <a:moveTo>
                      <a:pt x="987" y="326"/>
                    </a:moveTo>
                    <a:cubicBezTo>
                      <a:pt x="1029" y="316"/>
                      <a:pt x="1091" y="250"/>
                      <a:pt x="1085" y="222"/>
                    </a:cubicBezTo>
                    <a:cubicBezTo>
                      <a:pt x="1071" y="167"/>
                      <a:pt x="1026" y="84"/>
                      <a:pt x="981" y="77"/>
                    </a:cubicBezTo>
                    <a:cubicBezTo>
                      <a:pt x="672" y="22"/>
                      <a:pt x="360" y="1"/>
                      <a:pt x="63" y="70"/>
                    </a:cubicBezTo>
                    <a:cubicBezTo>
                      <a:pt x="0" y="209"/>
                      <a:pt x="55" y="299"/>
                      <a:pt x="163" y="329"/>
                    </a:cubicBezTo>
                    <a:cubicBezTo>
                      <a:pt x="437" y="403"/>
                      <a:pt x="714" y="406"/>
                      <a:pt x="987" y="3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3718675" y="2946225"/>
                <a:ext cx="2577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375" extrusionOk="0">
                    <a:moveTo>
                      <a:pt x="978" y="188"/>
                    </a:moveTo>
                    <a:cubicBezTo>
                      <a:pt x="1030" y="87"/>
                      <a:pt x="832" y="7"/>
                      <a:pt x="434" y="1"/>
                    </a:cubicBezTo>
                    <a:cubicBezTo>
                      <a:pt x="396" y="4"/>
                      <a:pt x="274" y="1"/>
                      <a:pt x="157" y="28"/>
                    </a:cubicBezTo>
                    <a:cubicBezTo>
                      <a:pt x="101" y="42"/>
                      <a:pt x="29" y="101"/>
                      <a:pt x="18" y="149"/>
                    </a:cubicBezTo>
                    <a:cubicBezTo>
                      <a:pt x="1" y="242"/>
                      <a:pt x="81" y="302"/>
                      <a:pt x="167" y="316"/>
                    </a:cubicBezTo>
                    <a:cubicBezTo>
                      <a:pt x="285" y="336"/>
                      <a:pt x="407" y="351"/>
                      <a:pt x="524" y="346"/>
                    </a:cubicBezTo>
                    <a:cubicBezTo>
                      <a:pt x="690" y="340"/>
                      <a:pt x="885" y="375"/>
                      <a:pt x="978" y="1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3732375" y="2967025"/>
                <a:ext cx="16550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5" extrusionOk="0">
                    <a:moveTo>
                      <a:pt x="662" y="149"/>
                    </a:moveTo>
                    <a:cubicBezTo>
                      <a:pt x="361" y="0"/>
                      <a:pt x="361" y="0"/>
                      <a:pt x="1" y="152"/>
                    </a:cubicBezTo>
                    <a:cubicBezTo>
                      <a:pt x="101" y="322"/>
                      <a:pt x="150" y="371"/>
                      <a:pt x="236" y="371"/>
                    </a:cubicBezTo>
                    <a:cubicBezTo>
                      <a:pt x="420" y="374"/>
                      <a:pt x="583" y="333"/>
                      <a:pt x="662" y="1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3808775" y="2718575"/>
                <a:ext cx="47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659" extrusionOk="0">
                    <a:moveTo>
                      <a:pt x="150" y="8"/>
                    </a:moveTo>
                    <a:cubicBezTo>
                      <a:pt x="118" y="1"/>
                      <a:pt x="80" y="18"/>
                      <a:pt x="49" y="28"/>
                    </a:cubicBezTo>
                    <a:cubicBezTo>
                      <a:pt x="35" y="32"/>
                      <a:pt x="25" y="49"/>
                      <a:pt x="11" y="60"/>
                    </a:cubicBezTo>
                    <a:cubicBezTo>
                      <a:pt x="11" y="91"/>
                      <a:pt x="1" y="132"/>
                      <a:pt x="14" y="153"/>
                    </a:cubicBezTo>
                    <a:cubicBezTo>
                      <a:pt x="52" y="209"/>
                      <a:pt x="94" y="275"/>
                      <a:pt x="150" y="299"/>
                    </a:cubicBezTo>
                    <a:cubicBezTo>
                      <a:pt x="579" y="492"/>
                      <a:pt x="1026" y="625"/>
                      <a:pt x="1501" y="652"/>
                    </a:cubicBezTo>
                    <a:cubicBezTo>
                      <a:pt x="1632" y="659"/>
                      <a:pt x="1774" y="631"/>
                      <a:pt x="1896" y="420"/>
                    </a:cubicBezTo>
                    <a:cubicBezTo>
                      <a:pt x="1442" y="309"/>
                      <a:pt x="1023" y="206"/>
                      <a:pt x="607" y="108"/>
                    </a:cubicBezTo>
                    <a:cubicBezTo>
                      <a:pt x="454" y="70"/>
                      <a:pt x="302" y="35"/>
                      <a:pt x="150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3814300" y="2734000"/>
                <a:ext cx="4187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579" extrusionOk="0">
                    <a:moveTo>
                      <a:pt x="1335" y="229"/>
                    </a:moveTo>
                    <a:cubicBezTo>
                      <a:pt x="1131" y="191"/>
                      <a:pt x="923" y="174"/>
                      <a:pt x="719" y="136"/>
                    </a:cubicBezTo>
                    <a:cubicBezTo>
                      <a:pt x="503" y="97"/>
                      <a:pt x="292" y="42"/>
                      <a:pt x="92" y="0"/>
                    </a:cubicBezTo>
                    <a:cubicBezTo>
                      <a:pt x="1" y="118"/>
                      <a:pt x="29" y="212"/>
                      <a:pt x="112" y="285"/>
                    </a:cubicBezTo>
                    <a:cubicBezTo>
                      <a:pt x="175" y="337"/>
                      <a:pt x="254" y="392"/>
                      <a:pt x="334" y="403"/>
                    </a:cubicBezTo>
                    <a:cubicBezTo>
                      <a:pt x="708" y="468"/>
                      <a:pt x="1085" y="524"/>
                      <a:pt x="1464" y="572"/>
                    </a:cubicBezTo>
                    <a:cubicBezTo>
                      <a:pt x="1518" y="579"/>
                      <a:pt x="1584" y="534"/>
                      <a:pt x="1675" y="499"/>
                    </a:cubicBezTo>
                    <a:cubicBezTo>
                      <a:pt x="1612" y="285"/>
                      <a:pt x="1470" y="257"/>
                      <a:pt x="1335" y="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3807125" y="2690700"/>
                <a:ext cx="40825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514" extrusionOk="0">
                    <a:moveTo>
                      <a:pt x="56" y="277"/>
                    </a:moveTo>
                    <a:cubicBezTo>
                      <a:pt x="104" y="336"/>
                      <a:pt x="198" y="381"/>
                      <a:pt x="278" y="392"/>
                    </a:cubicBezTo>
                    <a:cubicBezTo>
                      <a:pt x="704" y="447"/>
                      <a:pt x="1134" y="513"/>
                      <a:pt x="1570" y="451"/>
                    </a:cubicBezTo>
                    <a:cubicBezTo>
                      <a:pt x="1588" y="447"/>
                      <a:pt x="1598" y="402"/>
                      <a:pt x="1633" y="343"/>
                    </a:cubicBezTo>
                    <a:cubicBezTo>
                      <a:pt x="1164" y="21"/>
                      <a:pt x="600" y="142"/>
                      <a:pt x="0" y="0"/>
                    </a:cubicBezTo>
                    <a:cubicBezTo>
                      <a:pt x="25" y="136"/>
                      <a:pt x="14" y="229"/>
                      <a:pt x="56" y="2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3803750" y="2670075"/>
                <a:ext cx="3872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479" extrusionOk="0">
                    <a:moveTo>
                      <a:pt x="863" y="97"/>
                    </a:moveTo>
                    <a:cubicBezTo>
                      <a:pt x="776" y="87"/>
                      <a:pt x="690" y="83"/>
                      <a:pt x="603" y="70"/>
                    </a:cubicBezTo>
                    <a:cubicBezTo>
                      <a:pt x="499" y="52"/>
                      <a:pt x="399" y="14"/>
                      <a:pt x="295" y="8"/>
                    </a:cubicBezTo>
                    <a:cubicBezTo>
                      <a:pt x="218" y="0"/>
                      <a:pt x="135" y="25"/>
                      <a:pt x="0" y="38"/>
                    </a:cubicBezTo>
                    <a:cubicBezTo>
                      <a:pt x="80" y="156"/>
                      <a:pt x="114" y="275"/>
                      <a:pt x="188" y="302"/>
                    </a:cubicBezTo>
                    <a:cubicBezTo>
                      <a:pt x="603" y="472"/>
                      <a:pt x="1022" y="478"/>
                      <a:pt x="1549" y="243"/>
                    </a:cubicBezTo>
                    <a:cubicBezTo>
                      <a:pt x="1341" y="187"/>
                      <a:pt x="1258" y="160"/>
                      <a:pt x="1175" y="146"/>
                    </a:cubicBezTo>
                    <a:cubicBezTo>
                      <a:pt x="1071" y="125"/>
                      <a:pt x="967" y="112"/>
                      <a:pt x="863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3803150" y="2644700"/>
                <a:ext cx="3152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486" extrusionOk="0">
                    <a:moveTo>
                      <a:pt x="173" y="7"/>
                    </a:moveTo>
                    <a:cubicBezTo>
                      <a:pt x="159" y="4"/>
                      <a:pt x="138" y="1"/>
                      <a:pt x="125" y="11"/>
                    </a:cubicBezTo>
                    <a:cubicBezTo>
                      <a:pt x="83" y="31"/>
                      <a:pt x="24" y="55"/>
                      <a:pt x="14" y="90"/>
                    </a:cubicBezTo>
                    <a:cubicBezTo>
                      <a:pt x="0" y="129"/>
                      <a:pt x="24" y="184"/>
                      <a:pt x="42" y="225"/>
                    </a:cubicBezTo>
                    <a:cubicBezTo>
                      <a:pt x="55" y="253"/>
                      <a:pt x="83" y="284"/>
                      <a:pt x="111" y="298"/>
                    </a:cubicBezTo>
                    <a:cubicBezTo>
                      <a:pt x="471" y="458"/>
                      <a:pt x="835" y="485"/>
                      <a:pt x="1203" y="316"/>
                    </a:cubicBezTo>
                    <a:cubicBezTo>
                      <a:pt x="1227" y="305"/>
                      <a:pt x="1234" y="263"/>
                      <a:pt x="1261" y="208"/>
                    </a:cubicBezTo>
                    <a:cubicBezTo>
                      <a:pt x="1174" y="167"/>
                      <a:pt x="1088" y="105"/>
                      <a:pt x="998" y="90"/>
                    </a:cubicBezTo>
                    <a:cubicBezTo>
                      <a:pt x="725" y="52"/>
                      <a:pt x="450" y="31"/>
                      <a:pt x="173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3794750" y="2605525"/>
                <a:ext cx="270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321" extrusionOk="0">
                    <a:moveTo>
                      <a:pt x="114" y="289"/>
                    </a:moveTo>
                    <a:cubicBezTo>
                      <a:pt x="170" y="316"/>
                      <a:pt x="250" y="316"/>
                      <a:pt x="319" y="316"/>
                    </a:cubicBezTo>
                    <a:cubicBezTo>
                      <a:pt x="562" y="320"/>
                      <a:pt x="797" y="275"/>
                      <a:pt x="1081" y="164"/>
                    </a:cubicBezTo>
                    <a:cubicBezTo>
                      <a:pt x="953" y="105"/>
                      <a:pt x="869" y="39"/>
                      <a:pt x="780" y="29"/>
                    </a:cubicBezTo>
                    <a:cubicBezTo>
                      <a:pt x="562" y="4"/>
                      <a:pt x="336" y="1"/>
                      <a:pt x="111" y="8"/>
                    </a:cubicBezTo>
                    <a:cubicBezTo>
                      <a:pt x="69" y="8"/>
                      <a:pt x="0" y="95"/>
                      <a:pt x="0" y="143"/>
                    </a:cubicBezTo>
                    <a:cubicBezTo>
                      <a:pt x="4" y="196"/>
                      <a:pt x="63" y="261"/>
                      <a:pt x="114" y="2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3806525" y="2623550"/>
                <a:ext cx="2747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289" extrusionOk="0">
                    <a:moveTo>
                      <a:pt x="0" y="185"/>
                    </a:moveTo>
                    <a:cubicBezTo>
                      <a:pt x="416" y="281"/>
                      <a:pt x="635" y="289"/>
                      <a:pt x="950" y="198"/>
                    </a:cubicBezTo>
                    <a:cubicBezTo>
                      <a:pt x="998" y="185"/>
                      <a:pt x="1036" y="126"/>
                      <a:pt x="1099" y="70"/>
                    </a:cubicBezTo>
                    <a:cubicBezTo>
                      <a:pt x="534" y="1"/>
                      <a:pt x="225" y="36"/>
                      <a:pt x="0" y="1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3809025" y="2576175"/>
                <a:ext cx="590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22" extrusionOk="0">
                    <a:moveTo>
                      <a:pt x="105" y="219"/>
                    </a:moveTo>
                    <a:cubicBezTo>
                      <a:pt x="140" y="222"/>
                      <a:pt x="181" y="185"/>
                      <a:pt x="236" y="156"/>
                    </a:cubicBezTo>
                    <a:cubicBezTo>
                      <a:pt x="199" y="105"/>
                      <a:pt x="178" y="60"/>
                      <a:pt x="143" y="35"/>
                    </a:cubicBezTo>
                    <a:cubicBezTo>
                      <a:pt x="90" y="1"/>
                      <a:pt x="1" y="66"/>
                      <a:pt x="18" y="129"/>
                    </a:cubicBezTo>
                    <a:cubicBezTo>
                      <a:pt x="28" y="164"/>
                      <a:pt x="70" y="212"/>
                      <a:pt x="105" y="21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3798375" y="2546050"/>
                <a:ext cx="28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73" extrusionOk="0">
                    <a:moveTo>
                      <a:pt x="35" y="69"/>
                    </a:moveTo>
                    <a:cubicBezTo>
                      <a:pt x="63" y="62"/>
                      <a:pt x="87" y="48"/>
                      <a:pt x="115" y="38"/>
                    </a:cubicBezTo>
                    <a:cubicBezTo>
                      <a:pt x="87" y="24"/>
                      <a:pt x="63" y="10"/>
                      <a:pt x="35" y="3"/>
                    </a:cubicBezTo>
                    <a:cubicBezTo>
                      <a:pt x="28" y="0"/>
                      <a:pt x="11" y="24"/>
                      <a:pt x="1" y="34"/>
                    </a:cubicBezTo>
                    <a:cubicBezTo>
                      <a:pt x="14" y="48"/>
                      <a:pt x="28" y="72"/>
                      <a:pt x="35" y="6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3469925" y="2814300"/>
                <a:ext cx="29650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020" extrusionOk="0">
                    <a:moveTo>
                      <a:pt x="800" y="960"/>
                    </a:moveTo>
                    <a:cubicBezTo>
                      <a:pt x="859" y="992"/>
                      <a:pt x="932" y="1019"/>
                      <a:pt x="994" y="1019"/>
                    </a:cubicBezTo>
                    <a:cubicBezTo>
                      <a:pt x="1053" y="1016"/>
                      <a:pt x="1123" y="978"/>
                      <a:pt x="1165" y="936"/>
                    </a:cubicBezTo>
                    <a:cubicBezTo>
                      <a:pt x="1185" y="915"/>
                      <a:pt x="1171" y="829"/>
                      <a:pt x="1140" y="800"/>
                    </a:cubicBezTo>
                    <a:cubicBezTo>
                      <a:pt x="880" y="555"/>
                      <a:pt x="620" y="309"/>
                      <a:pt x="346" y="80"/>
                    </a:cubicBezTo>
                    <a:cubicBezTo>
                      <a:pt x="284" y="25"/>
                      <a:pt x="162" y="35"/>
                      <a:pt x="0" y="0"/>
                    </a:cubicBezTo>
                    <a:cubicBezTo>
                      <a:pt x="215" y="454"/>
                      <a:pt x="516" y="805"/>
                      <a:pt x="800" y="9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3512175" y="2794900"/>
                <a:ext cx="249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061" extrusionOk="0">
                    <a:moveTo>
                      <a:pt x="701" y="998"/>
                    </a:moveTo>
                    <a:cubicBezTo>
                      <a:pt x="732" y="1033"/>
                      <a:pt x="794" y="1061"/>
                      <a:pt x="839" y="1053"/>
                    </a:cubicBezTo>
                    <a:cubicBezTo>
                      <a:pt x="895" y="1050"/>
                      <a:pt x="951" y="1008"/>
                      <a:pt x="988" y="991"/>
                    </a:cubicBezTo>
                    <a:cubicBezTo>
                      <a:pt x="992" y="939"/>
                      <a:pt x="999" y="919"/>
                      <a:pt x="992" y="905"/>
                    </a:cubicBezTo>
                    <a:cubicBezTo>
                      <a:pt x="808" y="537"/>
                      <a:pt x="559" y="222"/>
                      <a:pt x="181" y="17"/>
                    </a:cubicBezTo>
                    <a:cubicBezTo>
                      <a:pt x="150" y="1"/>
                      <a:pt x="60" y="21"/>
                      <a:pt x="46" y="49"/>
                    </a:cubicBezTo>
                    <a:cubicBezTo>
                      <a:pt x="22" y="100"/>
                      <a:pt x="1" y="191"/>
                      <a:pt x="28" y="229"/>
                    </a:cubicBezTo>
                    <a:cubicBezTo>
                      <a:pt x="247" y="489"/>
                      <a:pt x="472" y="745"/>
                      <a:pt x="701" y="99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3456650" y="2820375"/>
                <a:ext cx="2370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99" extrusionOk="0">
                    <a:moveTo>
                      <a:pt x="642" y="949"/>
                    </a:moveTo>
                    <a:cubicBezTo>
                      <a:pt x="677" y="981"/>
                      <a:pt x="743" y="998"/>
                      <a:pt x="787" y="991"/>
                    </a:cubicBezTo>
                    <a:cubicBezTo>
                      <a:pt x="843" y="981"/>
                      <a:pt x="891" y="936"/>
                      <a:pt x="947" y="904"/>
                    </a:cubicBezTo>
                    <a:cubicBezTo>
                      <a:pt x="919" y="828"/>
                      <a:pt x="916" y="769"/>
                      <a:pt x="885" y="735"/>
                    </a:cubicBezTo>
                    <a:cubicBezTo>
                      <a:pt x="714" y="527"/>
                      <a:pt x="541" y="319"/>
                      <a:pt x="358" y="114"/>
                    </a:cubicBezTo>
                    <a:cubicBezTo>
                      <a:pt x="316" y="69"/>
                      <a:pt x="247" y="34"/>
                      <a:pt x="185" y="14"/>
                    </a:cubicBezTo>
                    <a:cubicBezTo>
                      <a:pt x="143" y="0"/>
                      <a:pt x="74" y="4"/>
                      <a:pt x="46" y="31"/>
                    </a:cubicBezTo>
                    <a:cubicBezTo>
                      <a:pt x="15" y="55"/>
                      <a:pt x="1" y="128"/>
                      <a:pt x="15" y="162"/>
                    </a:cubicBezTo>
                    <a:cubicBezTo>
                      <a:pt x="153" y="474"/>
                      <a:pt x="392" y="717"/>
                      <a:pt x="642" y="9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3426425" y="2826600"/>
                <a:ext cx="30100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33" extrusionOk="0">
                    <a:moveTo>
                      <a:pt x="1" y="1"/>
                    </a:moveTo>
                    <a:cubicBezTo>
                      <a:pt x="18" y="260"/>
                      <a:pt x="226" y="375"/>
                      <a:pt x="396" y="503"/>
                    </a:cubicBezTo>
                    <a:cubicBezTo>
                      <a:pt x="618" y="669"/>
                      <a:pt x="801" y="911"/>
                      <a:pt x="1203" y="932"/>
                    </a:cubicBezTo>
                    <a:cubicBezTo>
                      <a:pt x="909" y="527"/>
                      <a:pt x="347" y="105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3534250" y="2788400"/>
                <a:ext cx="21875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919" extrusionOk="0">
                    <a:moveTo>
                      <a:pt x="666" y="891"/>
                    </a:moveTo>
                    <a:cubicBezTo>
                      <a:pt x="701" y="918"/>
                      <a:pt x="791" y="901"/>
                      <a:pt x="850" y="888"/>
                    </a:cubicBezTo>
                    <a:cubicBezTo>
                      <a:pt x="864" y="884"/>
                      <a:pt x="874" y="787"/>
                      <a:pt x="853" y="760"/>
                    </a:cubicBezTo>
                    <a:cubicBezTo>
                      <a:pt x="625" y="451"/>
                      <a:pt x="379" y="157"/>
                      <a:pt x="1" y="0"/>
                    </a:cubicBezTo>
                    <a:cubicBezTo>
                      <a:pt x="126" y="378"/>
                      <a:pt x="383" y="645"/>
                      <a:pt x="666" y="89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3494875" y="2809350"/>
                <a:ext cx="1915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698" extrusionOk="0">
                    <a:moveTo>
                      <a:pt x="596" y="694"/>
                    </a:moveTo>
                    <a:cubicBezTo>
                      <a:pt x="640" y="697"/>
                      <a:pt x="703" y="670"/>
                      <a:pt x="728" y="638"/>
                    </a:cubicBezTo>
                    <a:cubicBezTo>
                      <a:pt x="752" y="603"/>
                      <a:pt x="765" y="528"/>
                      <a:pt x="741" y="499"/>
                    </a:cubicBezTo>
                    <a:cubicBezTo>
                      <a:pt x="575" y="292"/>
                      <a:pt x="426" y="60"/>
                      <a:pt x="97" y="1"/>
                    </a:cubicBezTo>
                    <a:cubicBezTo>
                      <a:pt x="0" y="223"/>
                      <a:pt x="117" y="333"/>
                      <a:pt x="221" y="445"/>
                    </a:cubicBezTo>
                    <a:cubicBezTo>
                      <a:pt x="325" y="552"/>
                      <a:pt x="419" y="687"/>
                      <a:pt x="596" y="6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3576800" y="2770900"/>
                <a:ext cx="17100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28" extrusionOk="0">
                    <a:moveTo>
                      <a:pt x="469" y="611"/>
                    </a:moveTo>
                    <a:cubicBezTo>
                      <a:pt x="513" y="628"/>
                      <a:pt x="617" y="603"/>
                      <a:pt x="648" y="561"/>
                    </a:cubicBezTo>
                    <a:cubicBezTo>
                      <a:pt x="680" y="524"/>
                      <a:pt x="683" y="420"/>
                      <a:pt x="652" y="385"/>
                    </a:cubicBezTo>
                    <a:cubicBezTo>
                      <a:pt x="541" y="257"/>
                      <a:pt x="416" y="142"/>
                      <a:pt x="288" y="32"/>
                    </a:cubicBezTo>
                    <a:cubicBezTo>
                      <a:pt x="253" y="0"/>
                      <a:pt x="191" y="8"/>
                      <a:pt x="174" y="0"/>
                    </a:cubicBezTo>
                    <a:cubicBezTo>
                      <a:pt x="59" y="0"/>
                      <a:pt x="0" y="112"/>
                      <a:pt x="39" y="195"/>
                    </a:cubicBezTo>
                    <a:cubicBezTo>
                      <a:pt x="128" y="382"/>
                      <a:pt x="271" y="527"/>
                      <a:pt x="469" y="6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3557475" y="2779475"/>
                <a:ext cx="16225" cy="1917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767" extrusionOk="0">
                    <a:moveTo>
                      <a:pt x="337" y="610"/>
                    </a:moveTo>
                    <a:cubicBezTo>
                      <a:pt x="431" y="683"/>
                      <a:pt x="527" y="766"/>
                      <a:pt x="649" y="655"/>
                    </a:cubicBezTo>
                    <a:cubicBezTo>
                      <a:pt x="517" y="330"/>
                      <a:pt x="444" y="257"/>
                      <a:pt x="15" y="1"/>
                    </a:cubicBezTo>
                    <a:cubicBezTo>
                      <a:pt x="1" y="288"/>
                      <a:pt x="46" y="375"/>
                      <a:pt x="337" y="6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3611525" y="2756775"/>
                <a:ext cx="12000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07" extrusionOk="0">
                    <a:moveTo>
                      <a:pt x="178" y="382"/>
                    </a:moveTo>
                    <a:cubicBezTo>
                      <a:pt x="250" y="406"/>
                      <a:pt x="337" y="392"/>
                      <a:pt x="417" y="382"/>
                    </a:cubicBezTo>
                    <a:cubicBezTo>
                      <a:pt x="441" y="382"/>
                      <a:pt x="455" y="333"/>
                      <a:pt x="476" y="306"/>
                    </a:cubicBezTo>
                    <a:cubicBezTo>
                      <a:pt x="476" y="292"/>
                      <a:pt x="479" y="274"/>
                      <a:pt x="472" y="257"/>
                    </a:cubicBezTo>
                    <a:cubicBezTo>
                      <a:pt x="431" y="98"/>
                      <a:pt x="220" y="1"/>
                      <a:pt x="63" y="77"/>
                    </a:cubicBezTo>
                    <a:cubicBezTo>
                      <a:pt x="39" y="87"/>
                      <a:pt x="18" y="125"/>
                      <a:pt x="15" y="157"/>
                    </a:cubicBezTo>
                    <a:cubicBezTo>
                      <a:pt x="1" y="274"/>
                      <a:pt x="77" y="347"/>
                      <a:pt x="178" y="3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3594650" y="2761975"/>
                <a:ext cx="108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48" extrusionOk="0">
                    <a:moveTo>
                      <a:pt x="433" y="378"/>
                    </a:moveTo>
                    <a:cubicBezTo>
                      <a:pt x="433" y="306"/>
                      <a:pt x="402" y="219"/>
                      <a:pt x="354" y="167"/>
                    </a:cubicBezTo>
                    <a:cubicBezTo>
                      <a:pt x="292" y="98"/>
                      <a:pt x="194" y="56"/>
                      <a:pt x="111" y="0"/>
                    </a:cubicBezTo>
                    <a:cubicBezTo>
                      <a:pt x="1" y="160"/>
                      <a:pt x="56" y="267"/>
                      <a:pt x="170" y="361"/>
                    </a:cubicBezTo>
                    <a:cubicBezTo>
                      <a:pt x="267" y="437"/>
                      <a:pt x="433" y="448"/>
                      <a:pt x="433" y="3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3572550" y="2876750"/>
                <a:ext cx="196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867" extrusionOk="0">
                    <a:moveTo>
                      <a:pt x="282" y="805"/>
                    </a:moveTo>
                    <a:cubicBezTo>
                      <a:pt x="264" y="721"/>
                      <a:pt x="247" y="642"/>
                      <a:pt x="233" y="562"/>
                    </a:cubicBezTo>
                    <a:cubicBezTo>
                      <a:pt x="233" y="552"/>
                      <a:pt x="250" y="534"/>
                      <a:pt x="257" y="520"/>
                    </a:cubicBezTo>
                    <a:cubicBezTo>
                      <a:pt x="621" y="517"/>
                      <a:pt x="621" y="517"/>
                      <a:pt x="784" y="365"/>
                    </a:cubicBezTo>
                    <a:cubicBezTo>
                      <a:pt x="628" y="226"/>
                      <a:pt x="323" y="49"/>
                      <a:pt x="184" y="18"/>
                    </a:cubicBezTo>
                    <a:cubicBezTo>
                      <a:pt x="105" y="0"/>
                      <a:pt x="1" y="80"/>
                      <a:pt x="12" y="160"/>
                    </a:cubicBezTo>
                    <a:cubicBezTo>
                      <a:pt x="32" y="357"/>
                      <a:pt x="49" y="555"/>
                      <a:pt x="91" y="749"/>
                    </a:cubicBezTo>
                    <a:cubicBezTo>
                      <a:pt x="111" y="849"/>
                      <a:pt x="199" y="867"/>
                      <a:pt x="282" y="8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3589025" y="2848075"/>
                <a:ext cx="25725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20" extrusionOk="0">
                    <a:moveTo>
                      <a:pt x="114" y="313"/>
                    </a:moveTo>
                    <a:cubicBezTo>
                      <a:pt x="371" y="354"/>
                      <a:pt x="627" y="396"/>
                      <a:pt x="883" y="417"/>
                    </a:cubicBezTo>
                    <a:cubicBezTo>
                      <a:pt x="928" y="420"/>
                      <a:pt x="1011" y="343"/>
                      <a:pt x="1019" y="295"/>
                    </a:cubicBezTo>
                    <a:cubicBezTo>
                      <a:pt x="1029" y="244"/>
                      <a:pt x="977" y="150"/>
                      <a:pt x="932" y="135"/>
                    </a:cubicBezTo>
                    <a:cubicBezTo>
                      <a:pt x="735" y="77"/>
                      <a:pt x="527" y="42"/>
                      <a:pt x="330" y="1"/>
                    </a:cubicBezTo>
                    <a:cubicBezTo>
                      <a:pt x="236" y="18"/>
                      <a:pt x="149" y="28"/>
                      <a:pt x="69" y="52"/>
                    </a:cubicBezTo>
                    <a:cubicBezTo>
                      <a:pt x="39" y="60"/>
                      <a:pt x="0" y="94"/>
                      <a:pt x="0" y="119"/>
                    </a:cubicBezTo>
                    <a:cubicBezTo>
                      <a:pt x="0" y="164"/>
                      <a:pt x="14" y="212"/>
                      <a:pt x="39" y="250"/>
                    </a:cubicBezTo>
                    <a:cubicBezTo>
                      <a:pt x="52" y="278"/>
                      <a:pt x="87" y="309"/>
                      <a:pt x="114" y="3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3584950" y="2862975"/>
                <a:ext cx="20650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826" h="445" extrusionOk="0">
                    <a:moveTo>
                      <a:pt x="83" y="288"/>
                    </a:moveTo>
                    <a:cubicBezTo>
                      <a:pt x="236" y="364"/>
                      <a:pt x="405" y="406"/>
                      <a:pt x="520" y="444"/>
                    </a:cubicBezTo>
                    <a:cubicBezTo>
                      <a:pt x="610" y="433"/>
                      <a:pt x="651" y="444"/>
                      <a:pt x="676" y="427"/>
                    </a:cubicBezTo>
                    <a:cubicBezTo>
                      <a:pt x="731" y="392"/>
                      <a:pt x="811" y="350"/>
                      <a:pt x="818" y="305"/>
                    </a:cubicBezTo>
                    <a:cubicBezTo>
                      <a:pt x="825" y="257"/>
                      <a:pt x="770" y="167"/>
                      <a:pt x="721" y="150"/>
                    </a:cubicBezTo>
                    <a:cubicBezTo>
                      <a:pt x="544" y="91"/>
                      <a:pt x="357" y="46"/>
                      <a:pt x="170" y="11"/>
                    </a:cubicBezTo>
                    <a:cubicBezTo>
                      <a:pt x="118" y="1"/>
                      <a:pt x="0" y="59"/>
                      <a:pt x="4" y="80"/>
                    </a:cubicBezTo>
                    <a:cubicBezTo>
                      <a:pt x="10" y="153"/>
                      <a:pt x="31" y="260"/>
                      <a:pt x="83" y="2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3599225" y="2832225"/>
                <a:ext cx="2405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962" h="469" extrusionOk="0">
                    <a:moveTo>
                      <a:pt x="961" y="337"/>
                    </a:moveTo>
                    <a:cubicBezTo>
                      <a:pt x="628" y="94"/>
                      <a:pt x="351" y="0"/>
                      <a:pt x="1" y="63"/>
                    </a:cubicBezTo>
                    <a:cubicBezTo>
                      <a:pt x="208" y="406"/>
                      <a:pt x="403" y="468"/>
                      <a:pt x="961" y="3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2"/>
              <p:cNvSpPr/>
              <p:nvPr/>
            </p:nvSpPr>
            <p:spPr>
              <a:xfrm>
                <a:off x="3555050" y="2923000"/>
                <a:ext cx="1675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455" extrusionOk="0">
                    <a:moveTo>
                      <a:pt x="365" y="448"/>
                    </a:moveTo>
                    <a:cubicBezTo>
                      <a:pt x="462" y="448"/>
                      <a:pt x="483" y="455"/>
                      <a:pt x="496" y="448"/>
                    </a:cubicBezTo>
                    <a:cubicBezTo>
                      <a:pt x="555" y="416"/>
                      <a:pt x="642" y="392"/>
                      <a:pt x="656" y="351"/>
                    </a:cubicBezTo>
                    <a:cubicBezTo>
                      <a:pt x="670" y="303"/>
                      <a:pt x="635" y="209"/>
                      <a:pt x="590" y="181"/>
                    </a:cubicBezTo>
                    <a:cubicBezTo>
                      <a:pt x="472" y="111"/>
                      <a:pt x="341" y="53"/>
                      <a:pt x="208" y="15"/>
                    </a:cubicBezTo>
                    <a:cubicBezTo>
                      <a:pt x="157" y="1"/>
                      <a:pt x="60" y="32"/>
                      <a:pt x="35" y="70"/>
                    </a:cubicBezTo>
                    <a:cubicBezTo>
                      <a:pt x="5" y="119"/>
                      <a:pt x="1" y="229"/>
                      <a:pt x="35" y="257"/>
                    </a:cubicBezTo>
                    <a:cubicBezTo>
                      <a:pt x="157" y="344"/>
                      <a:pt x="296" y="406"/>
                      <a:pt x="365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2"/>
              <p:cNvSpPr/>
              <p:nvPr/>
            </p:nvSpPr>
            <p:spPr>
              <a:xfrm>
                <a:off x="3606250" y="2820900"/>
                <a:ext cx="2730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329" extrusionOk="0">
                    <a:moveTo>
                      <a:pt x="1" y="117"/>
                    </a:moveTo>
                    <a:cubicBezTo>
                      <a:pt x="264" y="301"/>
                      <a:pt x="333" y="329"/>
                      <a:pt x="604" y="301"/>
                    </a:cubicBezTo>
                    <a:cubicBezTo>
                      <a:pt x="767" y="287"/>
                      <a:pt x="930" y="256"/>
                      <a:pt x="1092" y="229"/>
                    </a:cubicBezTo>
                    <a:cubicBezTo>
                      <a:pt x="735" y="31"/>
                      <a:pt x="437" y="0"/>
                      <a:pt x="1" y="11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6" name="Google Shape;606;p32"/>
              <p:cNvSpPr/>
              <p:nvPr/>
            </p:nvSpPr>
            <p:spPr>
              <a:xfrm>
                <a:off x="3560075" y="2903175"/>
                <a:ext cx="13450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437" extrusionOk="0">
                    <a:moveTo>
                      <a:pt x="538" y="357"/>
                    </a:moveTo>
                    <a:cubicBezTo>
                      <a:pt x="458" y="122"/>
                      <a:pt x="327" y="0"/>
                      <a:pt x="136" y="4"/>
                    </a:cubicBezTo>
                    <a:cubicBezTo>
                      <a:pt x="98" y="4"/>
                      <a:pt x="42" y="49"/>
                      <a:pt x="22" y="87"/>
                    </a:cubicBezTo>
                    <a:cubicBezTo>
                      <a:pt x="4" y="128"/>
                      <a:pt x="1" y="191"/>
                      <a:pt x="22" y="229"/>
                    </a:cubicBezTo>
                    <a:cubicBezTo>
                      <a:pt x="126" y="402"/>
                      <a:pt x="271" y="437"/>
                      <a:pt x="538" y="35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2"/>
              <p:cNvSpPr/>
              <p:nvPr/>
            </p:nvSpPr>
            <p:spPr>
              <a:xfrm>
                <a:off x="3554875" y="2942500"/>
                <a:ext cx="8425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337" h="281" extrusionOk="0">
                    <a:moveTo>
                      <a:pt x="337" y="163"/>
                    </a:moveTo>
                    <a:cubicBezTo>
                      <a:pt x="303" y="118"/>
                      <a:pt x="274" y="56"/>
                      <a:pt x="223" y="28"/>
                    </a:cubicBezTo>
                    <a:cubicBezTo>
                      <a:pt x="174" y="1"/>
                      <a:pt x="102" y="1"/>
                      <a:pt x="39" y="1"/>
                    </a:cubicBezTo>
                    <a:cubicBezTo>
                      <a:pt x="25" y="4"/>
                      <a:pt x="1" y="56"/>
                      <a:pt x="1" y="84"/>
                    </a:cubicBezTo>
                    <a:cubicBezTo>
                      <a:pt x="12" y="212"/>
                      <a:pt x="116" y="281"/>
                      <a:pt x="250" y="243"/>
                    </a:cubicBezTo>
                    <a:cubicBezTo>
                      <a:pt x="278" y="236"/>
                      <a:pt x="295" y="204"/>
                      <a:pt x="337" y="16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2"/>
            <p:cNvGrpSpPr/>
            <p:nvPr/>
          </p:nvGrpSpPr>
          <p:grpSpPr>
            <a:xfrm rot="-132709" flipH="1">
              <a:off x="2105638" y="2757839"/>
              <a:ext cx="727154" cy="135877"/>
              <a:chOff x="6193855" y="3228467"/>
              <a:chExt cx="608757" cy="113753"/>
            </a:xfrm>
          </p:grpSpPr>
          <p:sp>
            <p:nvSpPr>
              <p:cNvPr id="609" name="Google Shape;609;p32"/>
              <p:cNvSpPr/>
              <p:nvPr/>
            </p:nvSpPr>
            <p:spPr>
              <a:xfrm>
                <a:off x="6193855" y="3308404"/>
                <a:ext cx="608757" cy="33816"/>
              </a:xfrm>
              <a:custGeom>
                <a:avLst/>
                <a:gdLst/>
                <a:ahLst/>
                <a:cxnLst/>
                <a:rect l="l" t="t" r="r" b="b"/>
                <a:pathLst>
                  <a:path w="8350" h="387" extrusionOk="0">
                    <a:moveTo>
                      <a:pt x="95" y="1"/>
                    </a:moveTo>
                    <a:cubicBezTo>
                      <a:pt x="0" y="1"/>
                      <a:pt x="3" y="155"/>
                      <a:pt x="104" y="164"/>
                    </a:cubicBezTo>
                    <a:cubicBezTo>
                      <a:pt x="1100" y="262"/>
                      <a:pt x="2100" y="282"/>
                      <a:pt x="3102" y="282"/>
                    </a:cubicBezTo>
                    <a:cubicBezTo>
                      <a:pt x="3825" y="282"/>
                      <a:pt x="4549" y="271"/>
                      <a:pt x="5272" y="271"/>
                    </a:cubicBezTo>
                    <a:cubicBezTo>
                      <a:pt x="6266" y="271"/>
                      <a:pt x="7258" y="291"/>
                      <a:pt x="8246" y="386"/>
                    </a:cubicBezTo>
                    <a:cubicBezTo>
                      <a:pt x="8249" y="387"/>
                      <a:pt x="8252" y="387"/>
                      <a:pt x="8255" y="387"/>
                    </a:cubicBezTo>
                    <a:cubicBezTo>
                      <a:pt x="8350" y="387"/>
                      <a:pt x="8347" y="233"/>
                      <a:pt x="8246" y="223"/>
                    </a:cubicBezTo>
                    <a:cubicBezTo>
                      <a:pt x="7248" y="127"/>
                      <a:pt x="6246" y="107"/>
                      <a:pt x="5242" y="107"/>
                    </a:cubicBezTo>
                    <a:cubicBezTo>
                      <a:pt x="4531" y="107"/>
                      <a:pt x="3819" y="117"/>
                      <a:pt x="3108" y="117"/>
                    </a:cubicBezTo>
                    <a:cubicBezTo>
                      <a:pt x="2104" y="117"/>
                      <a:pt x="1102" y="98"/>
                      <a:pt x="104" y="1"/>
                    </a:cubicBezTo>
                    <a:cubicBezTo>
                      <a:pt x="101" y="1"/>
                      <a:pt x="98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2"/>
              <p:cNvSpPr/>
              <p:nvPr/>
            </p:nvSpPr>
            <p:spPr>
              <a:xfrm>
                <a:off x="6195830" y="3228467"/>
                <a:ext cx="364962" cy="24729"/>
              </a:xfrm>
              <a:custGeom>
                <a:avLst/>
                <a:gdLst/>
                <a:ahLst/>
                <a:cxnLst/>
                <a:rect l="l" t="t" r="r" b="b"/>
                <a:pathLst>
                  <a:path w="5006" h="283" extrusionOk="0">
                    <a:moveTo>
                      <a:pt x="95" y="1"/>
                    </a:moveTo>
                    <a:cubicBezTo>
                      <a:pt x="0" y="1"/>
                      <a:pt x="3" y="154"/>
                      <a:pt x="104" y="164"/>
                    </a:cubicBezTo>
                    <a:cubicBezTo>
                      <a:pt x="667" y="216"/>
                      <a:pt x="1231" y="227"/>
                      <a:pt x="1797" y="227"/>
                    </a:cubicBezTo>
                    <a:cubicBezTo>
                      <a:pt x="2267" y="227"/>
                      <a:pt x="2737" y="219"/>
                      <a:pt x="3207" y="219"/>
                    </a:cubicBezTo>
                    <a:cubicBezTo>
                      <a:pt x="3773" y="219"/>
                      <a:pt x="4338" y="231"/>
                      <a:pt x="4902" y="282"/>
                    </a:cubicBezTo>
                    <a:cubicBezTo>
                      <a:pt x="4905" y="283"/>
                      <a:pt x="4908" y="283"/>
                      <a:pt x="4911" y="283"/>
                    </a:cubicBezTo>
                    <a:cubicBezTo>
                      <a:pt x="5006" y="283"/>
                      <a:pt x="5003" y="129"/>
                      <a:pt x="4902" y="119"/>
                    </a:cubicBezTo>
                    <a:cubicBezTo>
                      <a:pt x="4338" y="68"/>
                      <a:pt x="3773" y="56"/>
                      <a:pt x="3207" y="56"/>
                    </a:cubicBezTo>
                    <a:cubicBezTo>
                      <a:pt x="2737" y="56"/>
                      <a:pt x="2267" y="64"/>
                      <a:pt x="1797" y="64"/>
                    </a:cubicBezTo>
                    <a:cubicBezTo>
                      <a:pt x="1231" y="64"/>
                      <a:pt x="667" y="53"/>
                      <a:pt x="104" y="1"/>
                    </a:cubicBezTo>
                    <a:cubicBezTo>
                      <a:pt x="101" y="1"/>
                      <a:pt x="98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1" name="Google Shape;611;p32"/>
          <p:cNvSpPr/>
          <p:nvPr/>
        </p:nvSpPr>
        <p:spPr>
          <a:xfrm>
            <a:off x="6200727" y="320229"/>
            <a:ext cx="405390" cy="446013"/>
          </a:xfrm>
          <a:custGeom>
            <a:avLst/>
            <a:gdLst/>
            <a:ahLst/>
            <a:cxnLst/>
            <a:rect l="l" t="t" r="r" b="b"/>
            <a:pathLst>
              <a:path w="15907" h="17501" extrusionOk="0">
                <a:moveTo>
                  <a:pt x="7554" y="1416"/>
                </a:moveTo>
                <a:cubicBezTo>
                  <a:pt x="8297" y="1416"/>
                  <a:pt x="8709" y="1737"/>
                  <a:pt x="8794" y="2384"/>
                </a:cubicBezTo>
                <a:cubicBezTo>
                  <a:pt x="8949" y="2881"/>
                  <a:pt x="8990" y="3414"/>
                  <a:pt x="9027" y="3928"/>
                </a:cubicBezTo>
                <a:cubicBezTo>
                  <a:pt x="9099" y="4945"/>
                  <a:pt x="9259" y="6048"/>
                  <a:pt x="9050" y="7063"/>
                </a:cubicBezTo>
                <a:cubicBezTo>
                  <a:pt x="9044" y="7072"/>
                  <a:pt x="9044" y="7082"/>
                  <a:pt x="9040" y="7095"/>
                </a:cubicBezTo>
                <a:cubicBezTo>
                  <a:pt x="8854" y="7012"/>
                  <a:pt x="8657" y="6963"/>
                  <a:pt x="8454" y="6963"/>
                </a:cubicBezTo>
                <a:cubicBezTo>
                  <a:pt x="8348" y="6963"/>
                  <a:pt x="8241" y="6976"/>
                  <a:pt x="8133" y="7004"/>
                </a:cubicBezTo>
                <a:cubicBezTo>
                  <a:pt x="7427" y="5383"/>
                  <a:pt x="6425" y="3086"/>
                  <a:pt x="7131" y="1446"/>
                </a:cubicBezTo>
                <a:cubicBezTo>
                  <a:pt x="7282" y="1426"/>
                  <a:pt x="7423" y="1416"/>
                  <a:pt x="7554" y="1416"/>
                </a:cubicBezTo>
                <a:close/>
                <a:moveTo>
                  <a:pt x="12684" y="4648"/>
                </a:moveTo>
                <a:cubicBezTo>
                  <a:pt x="13832" y="4648"/>
                  <a:pt x="14081" y="5297"/>
                  <a:pt x="13428" y="6594"/>
                </a:cubicBezTo>
                <a:cubicBezTo>
                  <a:pt x="12631" y="7482"/>
                  <a:pt x="11296" y="7888"/>
                  <a:pt x="10175" y="8384"/>
                </a:cubicBezTo>
                <a:cubicBezTo>
                  <a:pt x="10138" y="8294"/>
                  <a:pt x="10102" y="8207"/>
                  <a:pt x="10061" y="8121"/>
                </a:cubicBezTo>
                <a:cubicBezTo>
                  <a:pt x="9979" y="7947"/>
                  <a:pt x="9870" y="7779"/>
                  <a:pt x="9738" y="7629"/>
                </a:cubicBezTo>
                <a:cubicBezTo>
                  <a:pt x="9851" y="7437"/>
                  <a:pt x="9946" y="7187"/>
                  <a:pt x="10028" y="6904"/>
                </a:cubicBezTo>
                <a:cubicBezTo>
                  <a:pt x="10302" y="6403"/>
                  <a:pt x="10667" y="5961"/>
                  <a:pt x="11059" y="5532"/>
                </a:cubicBezTo>
                <a:cubicBezTo>
                  <a:pt x="11378" y="5196"/>
                  <a:pt x="11746" y="4912"/>
                  <a:pt x="12156" y="4685"/>
                </a:cubicBezTo>
                <a:cubicBezTo>
                  <a:pt x="12350" y="4660"/>
                  <a:pt x="12525" y="4648"/>
                  <a:pt x="12684" y="4648"/>
                </a:cubicBezTo>
                <a:close/>
                <a:moveTo>
                  <a:pt x="3116" y="6117"/>
                </a:moveTo>
                <a:cubicBezTo>
                  <a:pt x="3228" y="6117"/>
                  <a:pt x="3341" y="6123"/>
                  <a:pt x="3454" y="6134"/>
                </a:cubicBezTo>
                <a:cubicBezTo>
                  <a:pt x="4588" y="6170"/>
                  <a:pt x="6188" y="6704"/>
                  <a:pt x="7049" y="7615"/>
                </a:cubicBezTo>
                <a:cubicBezTo>
                  <a:pt x="6739" y="7920"/>
                  <a:pt x="6520" y="8453"/>
                  <a:pt x="6425" y="8891"/>
                </a:cubicBezTo>
                <a:cubicBezTo>
                  <a:pt x="6393" y="9027"/>
                  <a:pt x="6375" y="9168"/>
                  <a:pt x="6356" y="9309"/>
                </a:cubicBezTo>
                <a:cubicBezTo>
                  <a:pt x="5272" y="9250"/>
                  <a:pt x="4224" y="9278"/>
                  <a:pt x="3145" y="9063"/>
                </a:cubicBezTo>
                <a:cubicBezTo>
                  <a:pt x="1805" y="8745"/>
                  <a:pt x="1541" y="7793"/>
                  <a:pt x="2352" y="6203"/>
                </a:cubicBezTo>
                <a:cubicBezTo>
                  <a:pt x="2605" y="6146"/>
                  <a:pt x="2860" y="6117"/>
                  <a:pt x="3116" y="6117"/>
                </a:cubicBezTo>
                <a:close/>
                <a:moveTo>
                  <a:pt x="8411" y="8016"/>
                </a:moveTo>
                <a:cubicBezTo>
                  <a:pt x="9227" y="8025"/>
                  <a:pt x="9446" y="9451"/>
                  <a:pt x="9323" y="10030"/>
                </a:cubicBezTo>
                <a:cubicBezTo>
                  <a:pt x="9218" y="10508"/>
                  <a:pt x="8863" y="10731"/>
                  <a:pt x="8398" y="10781"/>
                </a:cubicBezTo>
                <a:cubicBezTo>
                  <a:pt x="8351" y="10786"/>
                  <a:pt x="8306" y="10789"/>
                  <a:pt x="8262" y="10789"/>
                </a:cubicBezTo>
                <a:cubicBezTo>
                  <a:pt x="7770" y="10789"/>
                  <a:pt x="7499" y="10487"/>
                  <a:pt x="7387" y="9997"/>
                </a:cubicBezTo>
                <a:cubicBezTo>
                  <a:pt x="7300" y="9647"/>
                  <a:pt x="7355" y="9259"/>
                  <a:pt x="7437" y="8914"/>
                </a:cubicBezTo>
                <a:cubicBezTo>
                  <a:pt x="7482" y="8718"/>
                  <a:pt x="7555" y="8535"/>
                  <a:pt x="7641" y="8362"/>
                </a:cubicBezTo>
                <a:cubicBezTo>
                  <a:pt x="7646" y="8348"/>
                  <a:pt x="7656" y="8335"/>
                  <a:pt x="7660" y="8321"/>
                </a:cubicBezTo>
                <a:cubicBezTo>
                  <a:pt x="7721" y="8347"/>
                  <a:pt x="7786" y="8359"/>
                  <a:pt x="7850" y="8359"/>
                </a:cubicBezTo>
                <a:cubicBezTo>
                  <a:pt x="8070" y="8359"/>
                  <a:pt x="8289" y="8221"/>
                  <a:pt x="8384" y="8020"/>
                </a:cubicBezTo>
                <a:cubicBezTo>
                  <a:pt x="8394" y="8020"/>
                  <a:pt x="8402" y="8016"/>
                  <a:pt x="8411" y="8016"/>
                </a:cubicBezTo>
                <a:close/>
                <a:moveTo>
                  <a:pt x="11170" y="9483"/>
                </a:moveTo>
                <a:cubicBezTo>
                  <a:pt x="12238" y="9483"/>
                  <a:pt x="13113" y="10038"/>
                  <a:pt x="13729" y="11042"/>
                </a:cubicBezTo>
                <a:cubicBezTo>
                  <a:pt x="13628" y="11456"/>
                  <a:pt x="13528" y="11870"/>
                  <a:pt x="13428" y="12285"/>
                </a:cubicBezTo>
                <a:cubicBezTo>
                  <a:pt x="13059" y="12190"/>
                  <a:pt x="12708" y="12048"/>
                  <a:pt x="12375" y="11856"/>
                </a:cubicBezTo>
                <a:cubicBezTo>
                  <a:pt x="11641" y="11496"/>
                  <a:pt x="10954" y="11050"/>
                  <a:pt x="10225" y="10691"/>
                </a:cubicBezTo>
                <a:cubicBezTo>
                  <a:pt x="10394" y="10344"/>
                  <a:pt x="10453" y="9957"/>
                  <a:pt x="10434" y="9565"/>
                </a:cubicBezTo>
                <a:cubicBezTo>
                  <a:pt x="10688" y="9510"/>
                  <a:pt x="10934" y="9483"/>
                  <a:pt x="11170" y="9483"/>
                </a:cubicBezTo>
                <a:close/>
                <a:moveTo>
                  <a:pt x="6461" y="10467"/>
                </a:moveTo>
                <a:cubicBezTo>
                  <a:pt x="6594" y="10914"/>
                  <a:pt x="6849" y="11309"/>
                  <a:pt x="7263" y="11593"/>
                </a:cubicBezTo>
                <a:cubicBezTo>
                  <a:pt x="7327" y="11633"/>
                  <a:pt x="7395" y="11661"/>
                  <a:pt x="7459" y="11688"/>
                </a:cubicBezTo>
                <a:cubicBezTo>
                  <a:pt x="7273" y="11907"/>
                  <a:pt x="7086" y="12121"/>
                  <a:pt x="6890" y="12326"/>
                </a:cubicBezTo>
                <a:cubicBezTo>
                  <a:pt x="6647" y="12676"/>
                  <a:pt x="6381" y="12851"/>
                  <a:pt x="6091" y="12851"/>
                </a:cubicBezTo>
                <a:cubicBezTo>
                  <a:pt x="5690" y="12851"/>
                  <a:pt x="5244" y="12516"/>
                  <a:pt x="4752" y="11848"/>
                </a:cubicBezTo>
                <a:cubicBezTo>
                  <a:pt x="5217" y="11292"/>
                  <a:pt x="5856" y="10878"/>
                  <a:pt x="6461" y="10467"/>
                </a:cubicBezTo>
                <a:close/>
                <a:moveTo>
                  <a:pt x="9410" y="11542"/>
                </a:moveTo>
                <a:cubicBezTo>
                  <a:pt x="9669" y="12476"/>
                  <a:pt x="10043" y="13383"/>
                  <a:pt x="10302" y="14317"/>
                </a:cubicBezTo>
                <a:cubicBezTo>
                  <a:pt x="10417" y="14722"/>
                  <a:pt x="10480" y="15137"/>
                  <a:pt x="10493" y="15561"/>
                </a:cubicBezTo>
                <a:cubicBezTo>
                  <a:pt x="10164" y="15750"/>
                  <a:pt x="9887" y="15844"/>
                  <a:pt x="9663" y="15844"/>
                </a:cubicBezTo>
                <a:cubicBezTo>
                  <a:pt x="9329" y="15844"/>
                  <a:pt x="9112" y="15634"/>
                  <a:pt x="9008" y="15214"/>
                </a:cubicBezTo>
                <a:cubicBezTo>
                  <a:pt x="8476" y="14162"/>
                  <a:pt x="8585" y="13000"/>
                  <a:pt x="8525" y="11866"/>
                </a:cubicBezTo>
                <a:cubicBezTo>
                  <a:pt x="8525" y="11862"/>
                  <a:pt x="8520" y="11856"/>
                  <a:pt x="8520" y="11852"/>
                </a:cubicBezTo>
                <a:cubicBezTo>
                  <a:pt x="8835" y="11807"/>
                  <a:pt x="9141" y="11702"/>
                  <a:pt x="9410" y="11542"/>
                </a:cubicBezTo>
                <a:close/>
                <a:moveTo>
                  <a:pt x="7762" y="0"/>
                </a:moveTo>
                <a:cubicBezTo>
                  <a:pt x="7686" y="0"/>
                  <a:pt x="7608" y="5"/>
                  <a:pt x="7528" y="15"/>
                </a:cubicBezTo>
                <a:cubicBezTo>
                  <a:pt x="5067" y="311"/>
                  <a:pt x="5736" y="3633"/>
                  <a:pt x="6617" y="5938"/>
                </a:cubicBezTo>
                <a:cubicBezTo>
                  <a:pt x="5581" y="5327"/>
                  <a:pt x="4292" y="4905"/>
                  <a:pt x="3153" y="4905"/>
                </a:cubicBezTo>
                <a:cubicBezTo>
                  <a:pt x="2373" y="4905"/>
                  <a:pt x="1663" y="5103"/>
                  <a:pt x="1153" y="5574"/>
                </a:cubicBezTo>
                <a:cubicBezTo>
                  <a:pt x="310" y="6353"/>
                  <a:pt x="1" y="7843"/>
                  <a:pt x="811" y="8781"/>
                </a:cubicBezTo>
                <a:cubicBezTo>
                  <a:pt x="1932" y="10075"/>
                  <a:pt x="3345" y="10266"/>
                  <a:pt x="4862" y="10321"/>
                </a:cubicBezTo>
                <a:cubicBezTo>
                  <a:pt x="3805" y="11132"/>
                  <a:pt x="2839" y="12180"/>
                  <a:pt x="3363" y="13452"/>
                </a:cubicBezTo>
                <a:cubicBezTo>
                  <a:pt x="3692" y="14247"/>
                  <a:pt x="4197" y="14545"/>
                  <a:pt x="4767" y="14545"/>
                </a:cubicBezTo>
                <a:cubicBezTo>
                  <a:pt x="5689" y="14545"/>
                  <a:pt x="6782" y="13764"/>
                  <a:pt x="7574" y="13046"/>
                </a:cubicBezTo>
                <a:cubicBezTo>
                  <a:pt x="7753" y="14836"/>
                  <a:pt x="8265" y="17501"/>
                  <a:pt x="9874" y="17501"/>
                </a:cubicBezTo>
                <a:cubicBezTo>
                  <a:pt x="10133" y="17501"/>
                  <a:pt x="10420" y="17432"/>
                  <a:pt x="10739" y="17279"/>
                </a:cubicBezTo>
                <a:cubicBezTo>
                  <a:pt x="12303" y="16531"/>
                  <a:pt x="11323" y="13971"/>
                  <a:pt x="10685" y="12212"/>
                </a:cubicBezTo>
                <a:lnTo>
                  <a:pt x="10685" y="12212"/>
                </a:lnTo>
                <a:cubicBezTo>
                  <a:pt x="11608" y="12826"/>
                  <a:pt x="12790" y="13549"/>
                  <a:pt x="13724" y="13549"/>
                </a:cubicBezTo>
                <a:cubicBezTo>
                  <a:pt x="14197" y="13549"/>
                  <a:pt x="14606" y="13364"/>
                  <a:pt x="14886" y="12886"/>
                </a:cubicBezTo>
                <a:cubicBezTo>
                  <a:pt x="15469" y="11893"/>
                  <a:pt x="14918" y="10586"/>
                  <a:pt x="14261" y="9784"/>
                </a:cubicBezTo>
                <a:cubicBezTo>
                  <a:pt x="13710" y="9101"/>
                  <a:pt x="13150" y="8676"/>
                  <a:pt x="12535" y="8458"/>
                </a:cubicBezTo>
                <a:cubicBezTo>
                  <a:pt x="14284" y="7524"/>
                  <a:pt x="15906" y="6216"/>
                  <a:pt x="14448" y="4348"/>
                </a:cubicBezTo>
                <a:cubicBezTo>
                  <a:pt x="13969" y="3736"/>
                  <a:pt x="13420" y="3485"/>
                  <a:pt x="12858" y="3485"/>
                </a:cubicBezTo>
                <a:cubicBezTo>
                  <a:pt x="11949" y="3485"/>
                  <a:pt x="11006" y="4140"/>
                  <a:pt x="10266" y="4990"/>
                </a:cubicBezTo>
                <a:cubicBezTo>
                  <a:pt x="10300" y="2707"/>
                  <a:pt x="9580" y="0"/>
                  <a:pt x="77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2"/>
          <p:cNvSpPr/>
          <p:nvPr/>
        </p:nvSpPr>
        <p:spPr>
          <a:xfrm rot="960422">
            <a:off x="7524084" y="3278887"/>
            <a:ext cx="405413" cy="486574"/>
          </a:xfrm>
          <a:custGeom>
            <a:avLst/>
            <a:gdLst/>
            <a:ahLst/>
            <a:cxnLst/>
            <a:rect l="l" t="t" r="r" b="b"/>
            <a:pathLst>
              <a:path w="22281" h="26746" extrusionOk="0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D4F6B-9414-4E5C-BC85-B7EAF7C2D7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127" b="46269"/>
          <a:stretch/>
        </p:blipFill>
        <p:spPr>
          <a:xfrm>
            <a:off x="1938025" y="1448192"/>
            <a:ext cx="5486467" cy="31362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3"/>
          <p:cNvSpPr txBox="1">
            <a:spLocks noGrp="1"/>
          </p:cNvSpPr>
          <p:nvPr>
            <p:ph type="title"/>
          </p:nvPr>
        </p:nvSpPr>
        <p:spPr>
          <a:xfrm>
            <a:off x="2806611" y="452839"/>
            <a:ext cx="3538049" cy="10584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Tw Cen MT Condensed Extra Bold" panose="020B0803020202020204" pitchFamily="34" charset="0"/>
              </a:rPr>
              <a:t>Tampilan Coding</a:t>
            </a:r>
            <a:endParaRPr dirty="0">
              <a:solidFill>
                <a:schemeClr val="accent1"/>
              </a:solidFill>
              <a:latin typeface="Tw Cen MT Condensed Extra Bold" panose="020B0803020202020204" pitchFamily="34" charset="0"/>
            </a:endParaRPr>
          </a:p>
        </p:txBody>
      </p:sp>
      <p:grpSp>
        <p:nvGrpSpPr>
          <p:cNvPr id="619" name="Google Shape;619;p33"/>
          <p:cNvGrpSpPr/>
          <p:nvPr/>
        </p:nvGrpSpPr>
        <p:grpSpPr>
          <a:xfrm>
            <a:off x="5938563" y="-569475"/>
            <a:ext cx="3267221" cy="2515750"/>
            <a:chOff x="6090915" y="1487839"/>
            <a:chExt cx="3033408" cy="2480373"/>
          </a:xfrm>
        </p:grpSpPr>
        <p:grpSp>
          <p:nvGrpSpPr>
            <p:cNvPr id="620" name="Google Shape;620;p33"/>
            <p:cNvGrpSpPr/>
            <p:nvPr/>
          </p:nvGrpSpPr>
          <p:grpSpPr>
            <a:xfrm>
              <a:off x="6749502" y="2208845"/>
              <a:ext cx="2374821" cy="1759367"/>
              <a:chOff x="6749502" y="2208845"/>
              <a:chExt cx="2374821" cy="1759367"/>
            </a:xfrm>
          </p:grpSpPr>
          <p:sp>
            <p:nvSpPr>
              <p:cNvPr id="621" name="Google Shape;621;p33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2" name="Google Shape;622;p33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623" name="Google Shape;623;p33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3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3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3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3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3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3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3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3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3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3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3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3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3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7" name="Google Shape;637;p33"/>
              <p:cNvGrpSpPr/>
              <p:nvPr/>
            </p:nvGrpSpPr>
            <p:grpSpPr>
              <a:xfrm rot="-6999909">
                <a:off x="7684131" y="2780346"/>
                <a:ext cx="1011970" cy="1015657"/>
                <a:chOff x="5532499" y="1557214"/>
                <a:chExt cx="572912" cy="574985"/>
              </a:xfrm>
            </p:grpSpPr>
            <p:sp>
              <p:nvSpPr>
                <p:cNvPr id="638" name="Google Shape;638;p33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3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3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3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3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3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3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45" name="Google Shape;645;p33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646;p33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647" name="Google Shape;647;p33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9" name="Google Shape;649;p33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650" name="Google Shape;650;p33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721158E-B3BB-4FB1-8C67-1156D8EFEC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290"/>
          <a:stretch/>
        </p:blipFill>
        <p:spPr>
          <a:xfrm>
            <a:off x="236668" y="1376182"/>
            <a:ext cx="4187051" cy="3330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19E784-F865-4177-816F-B4A9D68230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009"/>
          <a:stretch/>
        </p:blipFill>
        <p:spPr>
          <a:xfrm>
            <a:off x="4649510" y="1370745"/>
            <a:ext cx="4187051" cy="33784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4"/>
          <p:cNvSpPr txBox="1">
            <a:spLocks noGrp="1"/>
          </p:cNvSpPr>
          <p:nvPr>
            <p:ph type="title" idx="4"/>
          </p:nvPr>
        </p:nvSpPr>
        <p:spPr>
          <a:xfrm>
            <a:off x="1739850" y="382854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/>
                </a:solidFill>
                <a:latin typeface="Tw Cen MT Condensed Extra Bold" panose="020B0803020202020204" pitchFamily="34" charset="0"/>
              </a:rPr>
              <a:t>Tampil</a:t>
            </a:r>
            <a:r>
              <a:rPr lang="en-ID" sz="3200" dirty="0">
                <a:solidFill>
                  <a:schemeClr val="accent1"/>
                </a:solidFill>
                <a:latin typeface="Tw Cen MT Condensed Extra Bold" panose="020B0803020202020204" pitchFamily="34" charset="0"/>
              </a:rPr>
              <a:t>an Output Program</a:t>
            </a:r>
            <a:endParaRPr sz="3200" dirty="0">
              <a:solidFill>
                <a:schemeClr val="accent1"/>
              </a:solidFill>
              <a:latin typeface="Tw Cen MT Condensed Extra Bold" panose="020B0803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1B7836-B1CA-45E7-A1B1-41DA692865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000" t="43243" b="7027"/>
          <a:stretch/>
        </p:blipFill>
        <p:spPr>
          <a:xfrm>
            <a:off x="1727907" y="1127878"/>
            <a:ext cx="5903843" cy="3669957"/>
          </a:xfrm>
          <a:prstGeom prst="rect">
            <a:avLst/>
          </a:prstGeom>
        </p:spPr>
      </p:pic>
      <p:grpSp>
        <p:nvGrpSpPr>
          <p:cNvPr id="36" name="Google Shape;555;p32">
            <a:extLst>
              <a:ext uri="{FF2B5EF4-FFF2-40B4-BE49-F238E27FC236}">
                <a16:creationId xmlns:a16="http://schemas.microsoft.com/office/drawing/2014/main" id="{E5893DD6-7631-42FC-83B4-349195477A8D}"/>
              </a:ext>
            </a:extLst>
          </p:cNvPr>
          <p:cNvGrpSpPr/>
          <p:nvPr/>
        </p:nvGrpSpPr>
        <p:grpSpPr>
          <a:xfrm>
            <a:off x="65142" y="1619227"/>
            <a:ext cx="1435165" cy="1306440"/>
            <a:chOff x="1836997" y="1601258"/>
            <a:chExt cx="1435165" cy="1306440"/>
          </a:xfrm>
        </p:grpSpPr>
        <p:grpSp>
          <p:nvGrpSpPr>
            <p:cNvPr id="37" name="Google Shape;556;p32">
              <a:extLst>
                <a:ext uri="{FF2B5EF4-FFF2-40B4-BE49-F238E27FC236}">
                  <a16:creationId xmlns:a16="http://schemas.microsoft.com/office/drawing/2014/main" id="{6BC0811D-A8F9-44BF-9A63-8C86FF8D12B5}"/>
                </a:ext>
              </a:extLst>
            </p:cNvPr>
            <p:cNvGrpSpPr/>
            <p:nvPr/>
          </p:nvGrpSpPr>
          <p:grpSpPr>
            <a:xfrm rot="-989319">
              <a:off x="1943234" y="1755738"/>
              <a:ext cx="1222691" cy="925766"/>
              <a:chOff x="3331400" y="2458650"/>
              <a:chExt cx="761700" cy="576725"/>
            </a:xfrm>
          </p:grpSpPr>
          <p:sp>
            <p:nvSpPr>
              <p:cNvPr id="41" name="Google Shape;557;p32">
                <a:extLst>
                  <a:ext uri="{FF2B5EF4-FFF2-40B4-BE49-F238E27FC236}">
                    <a16:creationId xmlns:a16="http://schemas.microsoft.com/office/drawing/2014/main" id="{DBDC6844-5AA9-4BFC-BE17-0A130BD300FE}"/>
                  </a:ext>
                </a:extLst>
              </p:cNvPr>
              <p:cNvSpPr/>
              <p:nvPr/>
            </p:nvSpPr>
            <p:spPr>
              <a:xfrm>
                <a:off x="3736625" y="2986050"/>
                <a:ext cx="194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355" extrusionOk="0">
                    <a:moveTo>
                      <a:pt x="752" y="160"/>
                    </a:moveTo>
                    <a:cubicBezTo>
                      <a:pt x="731" y="56"/>
                      <a:pt x="610" y="1"/>
                      <a:pt x="405" y="1"/>
                    </a:cubicBezTo>
                    <a:cubicBezTo>
                      <a:pt x="170" y="5"/>
                      <a:pt x="0" y="91"/>
                      <a:pt x="42" y="192"/>
                    </a:cubicBezTo>
                    <a:cubicBezTo>
                      <a:pt x="104" y="344"/>
                      <a:pt x="253" y="341"/>
                      <a:pt x="378" y="351"/>
                    </a:cubicBezTo>
                    <a:cubicBezTo>
                      <a:pt x="624" y="354"/>
                      <a:pt x="776" y="275"/>
                      <a:pt x="752" y="1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58;p32">
                <a:extLst>
                  <a:ext uri="{FF2B5EF4-FFF2-40B4-BE49-F238E27FC236}">
                    <a16:creationId xmlns:a16="http://schemas.microsoft.com/office/drawing/2014/main" id="{63010573-FF9F-489A-828E-712E392A0DB6}"/>
                  </a:ext>
                </a:extLst>
              </p:cNvPr>
              <p:cNvSpPr/>
              <p:nvPr/>
            </p:nvSpPr>
            <p:spPr>
              <a:xfrm>
                <a:off x="3331400" y="2458650"/>
                <a:ext cx="761700" cy="576725"/>
              </a:xfrm>
              <a:custGeom>
                <a:avLst/>
                <a:gdLst/>
                <a:ahLst/>
                <a:cxnLst/>
                <a:rect l="l" t="t" r="r" b="b"/>
                <a:pathLst>
                  <a:path w="30468" h="23069" extrusionOk="0">
                    <a:moveTo>
                      <a:pt x="11612" y="21572"/>
                    </a:moveTo>
                    <a:cubicBezTo>
                      <a:pt x="12391" y="21770"/>
                      <a:pt x="13174" y="21967"/>
                      <a:pt x="13967" y="22123"/>
                    </a:cubicBezTo>
                    <a:cubicBezTo>
                      <a:pt x="14466" y="22224"/>
                      <a:pt x="14962" y="22331"/>
                      <a:pt x="15437" y="22510"/>
                    </a:cubicBezTo>
                    <a:cubicBezTo>
                      <a:pt x="15967" y="22715"/>
                      <a:pt x="16525" y="22788"/>
                      <a:pt x="17082" y="22854"/>
                    </a:cubicBezTo>
                    <a:cubicBezTo>
                      <a:pt x="17703" y="22926"/>
                      <a:pt x="18333" y="22961"/>
                      <a:pt x="18988" y="23068"/>
                    </a:cubicBezTo>
                    <a:cubicBezTo>
                      <a:pt x="19137" y="22791"/>
                      <a:pt x="19428" y="22670"/>
                      <a:pt x="19709" y="22539"/>
                    </a:cubicBezTo>
                    <a:cubicBezTo>
                      <a:pt x="20246" y="22289"/>
                      <a:pt x="20786" y="22043"/>
                      <a:pt x="21323" y="21794"/>
                    </a:cubicBezTo>
                    <a:cubicBezTo>
                      <a:pt x="21576" y="21676"/>
                      <a:pt x="21836" y="21568"/>
                      <a:pt x="22082" y="21440"/>
                    </a:cubicBezTo>
                    <a:cubicBezTo>
                      <a:pt x="22636" y="21143"/>
                      <a:pt x="23180" y="20837"/>
                      <a:pt x="23727" y="20532"/>
                    </a:cubicBezTo>
                    <a:cubicBezTo>
                      <a:pt x="23925" y="20422"/>
                      <a:pt x="24127" y="20311"/>
                      <a:pt x="24314" y="20186"/>
                    </a:cubicBezTo>
                    <a:cubicBezTo>
                      <a:pt x="24871" y="19805"/>
                      <a:pt x="25429" y="19424"/>
                      <a:pt x="25983" y="19032"/>
                    </a:cubicBezTo>
                    <a:cubicBezTo>
                      <a:pt x="26340" y="18783"/>
                      <a:pt x="26718" y="18571"/>
                      <a:pt x="27120" y="18394"/>
                    </a:cubicBezTo>
                    <a:cubicBezTo>
                      <a:pt x="27373" y="18284"/>
                      <a:pt x="27629" y="18162"/>
                      <a:pt x="27854" y="18007"/>
                    </a:cubicBezTo>
                    <a:cubicBezTo>
                      <a:pt x="28481" y="17570"/>
                      <a:pt x="29091" y="17113"/>
                      <a:pt x="29708" y="16665"/>
                    </a:cubicBezTo>
                    <a:cubicBezTo>
                      <a:pt x="29874" y="16544"/>
                      <a:pt x="30006" y="16395"/>
                      <a:pt x="30245" y="16374"/>
                    </a:cubicBezTo>
                    <a:cubicBezTo>
                      <a:pt x="30415" y="16361"/>
                      <a:pt x="30467" y="16149"/>
                      <a:pt x="30352" y="16014"/>
                    </a:cubicBezTo>
                    <a:cubicBezTo>
                      <a:pt x="30290" y="15934"/>
                      <a:pt x="30207" y="15869"/>
                      <a:pt x="30124" y="15806"/>
                    </a:cubicBezTo>
                    <a:cubicBezTo>
                      <a:pt x="29847" y="15592"/>
                      <a:pt x="29518" y="15474"/>
                      <a:pt x="29195" y="15342"/>
                    </a:cubicBezTo>
                    <a:cubicBezTo>
                      <a:pt x="28613" y="15106"/>
                      <a:pt x="28045" y="14839"/>
                      <a:pt x="27463" y="14601"/>
                    </a:cubicBezTo>
                    <a:cubicBezTo>
                      <a:pt x="26846" y="14348"/>
                      <a:pt x="26222" y="14119"/>
                      <a:pt x="25606" y="13876"/>
                    </a:cubicBezTo>
                    <a:cubicBezTo>
                      <a:pt x="25478" y="13825"/>
                      <a:pt x="25360" y="13748"/>
                      <a:pt x="25238" y="13679"/>
                    </a:cubicBezTo>
                    <a:cubicBezTo>
                      <a:pt x="24639" y="13326"/>
                      <a:pt x="24047" y="12968"/>
                      <a:pt x="23444" y="12615"/>
                    </a:cubicBezTo>
                    <a:cubicBezTo>
                      <a:pt x="23308" y="12539"/>
                      <a:pt x="23166" y="12449"/>
                      <a:pt x="23017" y="12421"/>
                    </a:cubicBezTo>
                    <a:cubicBezTo>
                      <a:pt x="22747" y="12376"/>
                      <a:pt x="22651" y="12203"/>
                      <a:pt x="22571" y="11981"/>
                    </a:cubicBezTo>
                    <a:cubicBezTo>
                      <a:pt x="22352" y="11392"/>
                      <a:pt x="22117" y="10810"/>
                      <a:pt x="21902" y="10221"/>
                    </a:cubicBezTo>
                    <a:cubicBezTo>
                      <a:pt x="21611" y="9424"/>
                      <a:pt x="21323" y="8620"/>
                      <a:pt x="21191" y="7782"/>
                    </a:cubicBezTo>
                    <a:cubicBezTo>
                      <a:pt x="21084" y="7078"/>
                      <a:pt x="20904" y="6392"/>
                      <a:pt x="20668" y="5717"/>
                    </a:cubicBezTo>
                    <a:cubicBezTo>
                      <a:pt x="20575" y="5447"/>
                      <a:pt x="20513" y="5162"/>
                      <a:pt x="20443" y="4886"/>
                    </a:cubicBezTo>
                    <a:cubicBezTo>
                      <a:pt x="20308" y="4358"/>
                      <a:pt x="20190" y="3829"/>
                      <a:pt x="20041" y="3309"/>
                    </a:cubicBezTo>
                    <a:cubicBezTo>
                      <a:pt x="19809" y="2495"/>
                      <a:pt x="19563" y="1684"/>
                      <a:pt x="19304" y="877"/>
                    </a:cubicBezTo>
                    <a:cubicBezTo>
                      <a:pt x="19234" y="655"/>
                      <a:pt x="19126" y="433"/>
                      <a:pt x="18998" y="239"/>
                    </a:cubicBezTo>
                    <a:cubicBezTo>
                      <a:pt x="18867" y="42"/>
                      <a:pt x="18666" y="0"/>
                      <a:pt x="18440" y="100"/>
                    </a:cubicBezTo>
                    <a:cubicBezTo>
                      <a:pt x="18285" y="173"/>
                      <a:pt x="18139" y="274"/>
                      <a:pt x="17990" y="364"/>
                    </a:cubicBezTo>
                    <a:cubicBezTo>
                      <a:pt x="17166" y="866"/>
                      <a:pt x="16534" y="1583"/>
                      <a:pt x="15853" y="2238"/>
                    </a:cubicBezTo>
                    <a:cubicBezTo>
                      <a:pt x="15453" y="2623"/>
                      <a:pt x="15045" y="2983"/>
                      <a:pt x="14567" y="3277"/>
                    </a:cubicBezTo>
                    <a:cubicBezTo>
                      <a:pt x="13974" y="3642"/>
                      <a:pt x="13413" y="4047"/>
                      <a:pt x="12921" y="4539"/>
                    </a:cubicBezTo>
                    <a:cubicBezTo>
                      <a:pt x="12138" y="5322"/>
                      <a:pt x="11258" y="5994"/>
                      <a:pt x="10347" y="6632"/>
                    </a:cubicBezTo>
                    <a:cubicBezTo>
                      <a:pt x="9623" y="7141"/>
                      <a:pt x="8909" y="7660"/>
                      <a:pt x="8223" y="8215"/>
                    </a:cubicBezTo>
                    <a:cubicBezTo>
                      <a:pt x="8078" y="8337"/>
                      <a:pt x="7925" y="8447"/>
                      <a:pt x="7797" y="8548"/>
                    </a:cubicBezTo>
                    <a:cubicBezTo>
                      <a:pt x="7710" y="8548"/>
                      <a:pt x="7658" y="8551"/>
                      <a:pt x="7603" y="8548"/>
                    </a:cubicBezTo>
                    <a:cubicBezTo>
                      <a:pt x="5392" y="8385"/>
                      <a:pt x="3178" y="8468"/>
                      <a:pt x="960" y="8465"/>
                    </a:cubicBezTo>
                    <a:cubicBezTo>
                      <a:pt x="767" y="8461"/>
                      <a:pt x="594" y="8499"/>
                      <a:pt x="413" y="8599"/>
                    </a:cubicBezTo>
                    <a:cubicBezTo>
                      <a:pt x="74" y="8790"/>
                      <a:pt x="1" y="8839"/>
                      <a:pt x="74" y="9178"/>
                    </a:cubicBezTo>
                    <a:cubicBezTo>
                      <a:pt x="140" y="9472"/>
                      <a:pt x="257" y="9757"/>
                      <a:pt x="386" y="10034"/>
                    </a:cubicBezTo>
                    <a:cubicBezTo>
                      <a:pt x="732" y="10775"/>
                      <a:pt x="1088" y="11510"/>
                      <a:pt x="1453" y="12241"/>
                    </a:cubicBezTo>
                    <a:cubicBezTo>
                      <a:pt x="1948" y="13249"/>
                      <a:pt x="2478" y="14244"/>
                      <a:pt x="3146" y="15162"/>
                    </a:cubicBezTo>
                    <a:cubicBezTo>
                      <a:pt x="3299" y="15367"/>
                      <a:pt x="3431" y="15588"/>
                      <a:pt x="3556" y="15813"/>
                    </a:cubicBezTo>
                    <a:cubicBezTo>
                      <a:pt x="4148" y="16887"/>
                      <a:pt x="4734" y="17965"/>
                      <a:pt x="5326" y="19043"/>
                    </a:cubicBezTo>
                    <a:cubicBezTo>
                      <a:pt x="5427" y="19219"/>
                      <a:pt x="5531" y="19396"/>
                      <a:pt x="5655" y="19558"/>
                    </a:cubicBezTo>
                    <a:cubicBezTo>
                      <a:pt x="5735" y="19666"/>
                      <a:pt x="5842" y="19766"/>
                      <a:pt x="5957" y="19833"/>
                    </a:cubicBezTo>
                    <a:cubicBezTo>
                      <a:pt x="6584" y="20182"/>
                      <a:pt x="7242" y="20452"/>
                      <a:pt x="7945" y="20626"/>
                    </a:cubicBezTo>
                    <a:cubicBezTo>
                      <a:pt x="9172" y="20927"/>
                      <a:pt x="10388" y="21263"/>
                      <a:pt x="11612" y="21572"/>
                    </a:cubicBezTo>
                    <a:close/>
                    <a:moveTo>
                      <a:pt x="18202" y="22473"/>
                    </a:moveTo>
                    <a:cubicBezTo>
                      <a:pt x="17522" y="22393"/>
                      <a:pt x="16843" y="22317"/>
                      <a:pt x="16164" y="22219"/>
                    </a:cubicBezTo>
                    <a:cubicBezTo>
                      <a:pt x="15960" y="22192"/>
                      <a:pt x="15762" y="22109"/>
                      <a:pt x="15565" y="22036"/>
                    </a:cubicBezTo>
                    <a:cubicBezTo>
                      <a:pt x="15118" y="21877"/>
                      <a:pt x="14660" y="21766"/>
                      <a:pt x="14196" y="21669"/>
                    </a:cubicBezTo>
                    <a:cubicBezTo>
                      <a:pt x="13354" y="21496"/>
                      <a:pt x="12519" y="21298"/>
                      <a:pt x="11684" y="21101"/>
                    </a:cubicBezTo>
                    <a:cubicBezTo>
                      <a:pt x="11206" y="20986"/>
                      <a:pt x="10731" y="20855"/>
                      <a:pt x="10260" y="20730"/>
                    </a:cubicBezTo>
                    <a:cubicBezTo>
                      <a:pt x="10177" y="20709"/>
                      <a:pt x="10097" y="20674"/>
                      <a:pt x="9965" y="20629"/>
                    </a:cubicBezTo>
                    <a:cubicBezTo>
                      <a:pt x="10312" y="19742"/>
                      <a:pt x="10627" y="18901"/>
                      <a:pt x="10971" y="18069"/>
                    </a:cubicBezTo>
                    <a:cubicBezTo>
                      <a:pt x="11134" y="17677"/>
                      <a:pt x="11351" y="17310"/>
                      <a:pt x="11542" y="16929"/>
                    </a:cubicBezTo>
                    <a:cubicBezTo>
                      <a:pt x="11805" y="16395"/>
                      <a:pt x="12055" y="15855"/>
                      <a:pt x="12325" y="15325"/>
                    </a:cubicBezTo>
                    <a:cubicBezTo>
                      <a:pt x="12717" y="14566"/>
                      <a:pt x="13122" y="13817"/>
                      <a:pt x="13524" y="13066"/>
                    </a:cubicBezTo>
                    <a:cubicBezTo>
                      <a:pt x="13691" y="12750"/>
                      <a:pt x="13857" y="12432"/>
                      <a:pt x="14023" y="12120"/>
                    </a:cubicBezTo>
                    <a:cubicBezTo>
                      <a:pt x="14054" y="12064"/>
                      <a:pt x="14099" y="12016"/>
                      <a:pt x="14130" y="11975"/>
                    </a:cubicBezTo>
                    <a:cubicBezTo>
                      <a:pt x="14175" y="11985"/>
                      <a:pt x="14199" y="11985"/>
                      <a:pt x="14206" y="11995"/>
                    </a:cubicBezTo>
                    <a:cubicBezTo>
                      <a:pt x="14529" y="12553"/>
                      <a:pt x="14871" y="13101"/>
                      <a:pt x="15069" y="13721"/>
                    </a:cubicBezTo>
                    <a:cubicBezTo>
                      <a:pt x="15236" y="14236"/>
                      <a:pt x="15468" y="14732"/>
                      <a:pt x="15661" y="15242"/>
                    </a:cubicBezTo>
                    <a:cubicBezTo>
                      <a:pt x="16011" y="16142"/>
                      <a:pt x="16396" y="17036"/>
                      <a:pt x="16697" y="17951"/>
                    </a:cubicBezTo>
                    <a:cubicBezTo>
                      <a:pt x="17009" y="18907"/>
                      <a:pt x="17391" y="19833"/>
                      <a:pt x="17793" y="20751"/>
                    </a:cubicBezTo>
                    <a:cubicBezTo>
                      <a:pt x="18001" y="21232"/>
                      <a:pt x="18181" y="21728"/>
                      <a:pt x="18371" y="22219"/>
                    </a:cubicBezTo>
                    <a:cubicBezTo>
                      <a:pt x="18396" y="22278"/>
                      <a:pt x="18396" y="22348"/>
                      <a:pt x="18410" y="22438"/>
                    </a:cubicBezTo>
                    <a:cubicBezTo>
                      <a:pt x="18330" y="22452"/>
                      <a:pt x="18264" y="22480"/>
                      <a:pt x="18202" y="22473"/>
                    </a:cubicBezTo>
                    <a:close/>
                    <a:moveTo>
                      <a:pt x="22813" y="14345"/>
                    </a:moveTo>
                    <a:cubicBezTo>
                      <a:pt x="22883" y="14524"/>
                      <a:pt x="22990" y="14628"/>
                      <a:pt x="23212" y="14577"/>
                    </a:cubicBezTo>
                    <a:cubicBezTo>
                      <a:pt x="23284" y="14559"/>
                      <a:pt x="23388" y="14573"/>
                      <a:pt x="23454" y="14611"/>
                    </a:cubicBezTo>
                    <a:cubicBezTo>
                      <a:pt x="23669" y="14743"/>
                      <a:pt x="23908" y="14781"/>
                      <a:pt x="24147" y="14843"/>
                    </a:cubicBezTo>
                    <a:cubicBezTo>
                      <a:pt x="24909" y="15041"/>
                      <a:pt x="25668" y="15252"/>
                      <a:pt x="26427" y="15460"/>
                    </a:cubicBezTo>
                    <a:cubicBezTo>
                      <a:pt x="26444" y="15463"/>
                      <a:pt x="26458" y="15474"/>
                      <a:pt x="26476" y="15477"/>
                    </a:cubicBezTo>
                    <a:cubicBezTo>
                      <a:pt x="27109" y="15619"/>
                      <a:pt x="27723" y="15810"/>
                      <a:pt x="28322" y="16063"/>
                    </a:cubicBezTo>
                    <a:cubicBezTo>
                      <a:pt x="28606" y="16184"/>
                      <a:pt x="28932" y="16208"/>
                      <a:pt x="29348" y="16302"/>
                    </a:cubicBezTo>
                    <a:cubicBezTo>
                      <a:pt x="29147" y="16465"/>
                      <a:pt x="29022" y="16579"/>
                      <a:pt x="28887" y="16676"/>
                    </a:cubicBezTo>
                    <a:cubicBezTo>
                      <a:pt x="28451" y="16995"/>
                      <a:pt x="28021" y="17313"/>
                      <a:pt x="27573" y="17615"/>
                    </a:cubicBezTo>
                    <a:cubicBezTo>
                      <a:pt x="27359" y="17757"/>
                      <a:pt x="27116" y="17861"/>
                      <a:pt x="26887" y="17983"/>
                    </a:cubicBezTo>
                    <a:cubicBezTo>
                      <a:pt x="26534" y="18173"/>
                      <a:pt x="26171" y="18343"/>
                      <a:pt x="25835" y="18557"/>
                    </a:cubicBezTo>
                    <a:cubicBezTo>
                      <a:pt x="25366" y="18852"/>
                      <a:pt x="24909" y="19171"/>
                      <a:pt x="24463" y="19496"/>
                    </a:cubicBezTo>
                    <a:cubicBezTo>
                      <a:pt x="24026" y="19815"/>
                      <a:pt x="23565" y="20089"/>
                      <a:pt x="23083" y="20342"/>
                    </a:cubicBezTo>
                    <a:cubicBezTo>
                      <a:pt x="22671" y="20560"/>
                      <a:pt x="22266" y="20799"/>
                      <a:pt x="21850" y="21021"/>
                    </a:cubicBezTo>
                    <a:cubicBezTo>
                      <a:pt x="21683" y="21114"/>
                      <a:pt x="21507" y="21194"/>
                      <a:pt x="21333" y="21274"/>
                    </a:cubicBezTo>
                    <a:cubicBezTo>
                      <a:pt x="20668" y="21579"/>
                      <a:pt x="20003" y="21883"/>
                      <a:pt x="19338" y="22185"/>
                    </a:cubicBezTo>
                    <a:cubicBezTo>
                      <a:pt x="19230" y="22237"/>
                      <a:pt x="19116" y="22275"/>
                      <a:pt x="18988" y="22323"/>
                    </a:cubicBezTo>
                    <a:cubicBezTo>
                      <a:pt x="18776" y="21949"/>
                      <a:pt x="18645" y="21565"/>
                      <a:pt x="18489" y="21191"/>
                    </a:cubicBezTo>
                    <a:cubicBezTo>
                      <a:pt x="18316" y="20768"/>
                      <a:pt x="18149" y="20342"/>
                      <a:pt x="17966" y="19919"/>
                    </a:cubicBezTo>
                    <a:cubicBezTo>
                      <a:pt x="17724" y="19358"/>
                      <a:pt x="17505" y="18789"/>
                      <a:pt x="17297" y="18215"/>
                    </a:cubicBezTo>
                    <a:cubicBezTo>
                      <a:pt x="16902" y="17113"/>
                      <a:pt x="16462" y="16028"/>
                      <a:pt x="16036" y="14937"/>
                    </a:cubicBezTo>
                    <a:cubicBezTo>
                      <a:pt x="15869" y="14507"/>
                      <a:pt x="15682" y="14088"/>
                      <a:pt x="15523" y="13662"/>
                    </a:cubicBezTo>
                    <a:cubicBezTo>
                      <a:pt x="15343" y="13180"/>
                      <a:pt x="15159" y="12709"/>
                      <a:pt x="14841" y="12293"/>
                    </a:cubicBezTo>
                    <a:cubicBezTo>
                      <a:pt x="14802" y="12245"/>
                      <a:pt x="14788" y="12178"/>
                      <a:pt x="14757" y="12106"/>
                    </a:cubicBezTo>
                    <a:cubicBezTo>
                      <a:pt x="15499" y="12099"/>
                      <a:pt x="16168" y="12317"/>
                      <a:pt x="16843" y="12466"/>
                    </a:cubicBezTo>
                    <a:cubicBezTo>
                      <a:pt x="17599" y="12629"/>
                      <a:pt x="18340" y="12837"/>
                      <a:pt x="19088" y="13027"/>
                    </a:cubicBezTo>
                    <a:cubicBezTo>
                      <a:pt x="19324" y="13086"/>
                      <a:pt x="19563" y="13142"/>
                      <a:pt x="19798" y="13211"/>
                    </a:cubicBezTo>
                    <a:cubicBezTo>
                      <a:pt x="20083" y="13294"/>
                      <a:pt x="20364" y="13398"/>
                      <a:pt x="20647" y="13485"/>
                    </a:cubicBezTo>
                    <a:cubicBezTo>
                      <a:pt x="21015" y="13596"/>
                      <a:pt x="21382" y="13707"/>
                      <a:pt x="21753" y="13814"/>
                    </a:cubicBezTo>
                    <a:cubicBezTo>
                      <a:pt x="22054" y="13900"/>
                      <a:pt x="22360" y="13984"/>
                      <a:pt x="22667" y="14070"/>
                    </a:cubicBezTo>
                    <a:cubicBezTo>
                      <a:pt x="22720" y="14167"/>
                      <a:pt x="22775" y="14254"/>
                      <a:pt x="22813" y="14345"/>
                    </a:cubicBezTo>
                    <a:close/>
                    <a:moveTo>
                      <a:pt x="18634" y="561"/>
                    </a:moveTo>
                    <a:cubicBezTo>
                      <a:pt x="18773" y="661"/>
                      <a:pt x="18797" y="814"/>
                      <a:pt x="18839" y="960"/>
                    </a:cubicBezTo>
                    <a:cubicBezTo>
                      <a:pt x="19096" y="1801"/>
                      <a:pt x="19358" y="2640"/>
                      <a:pt x="19601" y="3489"/>
                    </a:cubicBezTo>
                    <a:cubicBezTo>
                      <a:pt x="19750" y="4008"/>
                      <a:pt x="19854" y="4539"/>
                      <a:pt x="19985" y="5065"/>
                    </a:cubicBezTo>
                    <a:cubicBezTo>
                      <a:pt x="20044" y="5311"/>
                      <a:pt x="20104" y="5557"/>
                      <a:pt x="20183" y="5800"/>
                    </a:cubicBezTo>
                    <a:cubicBezTo>
                      <a:pt x="20430" y="6541"/>
                      <a:pt x="20602" y="7293"/>
                      <a:pt x="20727" y="8066"/>
                    </a:cubicBezTo>
                    <a:cubicBezTo>
                      <a:pt x="20804" y="8548"/>
                      <a:pt x="20935" y="9026"/>
                      <a:pt x="21098" y="9487"/>
                    </a:cubicBezTo>
                    <a:cubicBezTo>
                      <a:pt x="21437" y="10464"/>
                      <a:pt x="21815" y="11427"/>
                      <a:pt x="22176" y="12397"/>
                    </a:cubicBezTo>
                    <a:cubicBezTo>
                      <a:pt x="22310" y="12757"/>
                      <a:pt x="22446" y="13121"/>
                      <a:pt x="22574" y="13561"/>
                    </a:cubicBezTo>
                    <a:cubicBezTo>
                      <a:pt x="21604" y="13416"/>
                      <a:pt x="20807" y="13062"/>
                      <a:pt x="19941" y="12778"/>
                    </a:cubicBezTo>
                    <a:cubicBezTo>
                      <a:pt x="20069" y="12688"/>
                      <a:pt x="20169" y="12615"/>
                      <a:pt x="20318" y="12511"/>
                    </a:cubicBezTo>
                    <a:cubicBezTo>
                      <a:pt x="20163" y="12445"/>
                      <a:pt x="20059" y="12390"/>
                      <a:pt x="19948" y="12362"/>
                    </a:cubicBezTo>
                    <a:cubicBezTo>
                      <a:pt x="19539" y="12255"/>
                      <a:pt x="19539" y="12258"/>
                      <a:pt x="19265" y="12037"/>
                    </a:cubicBezTo>
                    <a:cubicBezTo>
                      <a:pt x="19037" y="12196"/>
                      <a:pt x="19220" y="12394"/>
                      <a:pt x="19241" y="12581"/>
                    </a:cubicBezTo>
                    <a:cubicBezTo>
                      <a:pt x="17945" y="12269"/>
                      <a:pt x="16670" y="11964"/>
                      <a:pt x="15378" y="11655"/>
                    </a:cubicBezTo>
                    <a:cubicBezTo>
                      <a:pt x="15266" y="11406"/>
                      <a:pt x="15333" y="11139"/>
                      <a:pt x="15370" y="10876"/>
                    </a:cubicBezTo>
                    <a:cubicBezTo>
                      <a:pt x="15381" y="10810"/>
                      <a:pt x="15409" y="10744"/>
                      <a:pt x="15433" y="10682"/>
                    </a:cubicBezTo>
                    <a:cubicBezTo>
                      <a:pt x="16008" y="9317"/>
                      <a:pt x="16313" y="7872"/>
                      <a:pt x="16788" y="6475"/>
                    </a:cubicBezTo>
                    <a:cubicBezTo>
                      <a:pt x="16895" y="6157"/>
                      <a:pt x="17009" y="5838"/>
                      <a:pt x="17110" y="5513"/>
                    </a:cubicBezTo>
                    <a:cubicBezTo>
                      <a:pt x="17255" y="5044"/>
                      <a:pt x="17418" y="4580"/>
                      <a:pt x="17529" y="4102"/>
                    </a:cubicBezTo>
                    <a:cubicBezTo>
                      <a:pt x="17647" y="3572"/>
                      <a:pt x="17803" y="3052"/>
                      <a:pt x="17983" y="2543"/>
                    </a:cubicBezTo>
                    <a:cubicBezTo>
                      <a:pt x="18181" y="1982"/>
                      <a:pt x="18319" y="1406"/>
                      <a:pt x="18381" y="818"/>
                    </a:cubicBezTo>
                    <a:cubicBezTo>
                      <a:pt x="18399" y="665"/>
                      <a:pt x="18451" y="557"/>
                      <a:pt x="18634" y="561"/>
                    </a:cubicBezTo>
                    <a:close/>
                    <a:moveTo>
                      <a:pt x="6730" y="10034"/>
                    </a:moveTo>
                    <a:cubicBezTo>
                      <a:pt x="7741" y="9220"/>
                      <a:pt x="8749" y="8409"/>
                      <a:pt x="9761" y="7598"/>
                    </a:cubicBezTo>
                    <a:cubicBezTo>
                      <a:pt x="9869" y="7512"/>
                      <a:pt x="9979" y="7422"/>
                      <a:pt x="10097" y="7352"/>
                    </a:cubicBezTo>
                    <a:cubicBezTo>
                      <a:pt x="10873" y="6885"/>
                      <a:pt x="11556" y="6299"/>
                      <a:pt x="12263" y="5741"/>
                    </a:cubicBezTo>
                    <a:cubicBezTo>
                      <a:pt x="12547" y="5516"/>
                      <a:pt x="12834" y="5287"/>
                      <a:pt x="13084" y="5031"/>
                    </a:cubicBezTo>
                    <a:cubicBezTo>
                      <a:pt x="13590" y="4507"/>
                      <a:pt x="14161" y="4061"/>
                      <a:pt x="14785" y="3680"/>
                    </a:cubicBezTo>
                    <a:cubicBezTo>
                      <a:pt x="15322" y="3354"/>
                      <a:pt x="15790" y="2956"/>
                      <a:pt x="16237" y="2519"/>
                    </a:cubicBezTo>
                    <a:cubicBezTo>
                      <a:pt x="16753" y="2017"/>
                      <a:pt x="17235" y="1476"/>
                      <a:pt x="17828" y="1046"/>
                    </a:cubicBezTo>
                    <a:cubicBezTo>
                      <a:pt x="17921" y="973"/>
                      <a:pt x="18028" y="915"/>
                      <a:pt x="18129" y="853"/>
                    </a:cubicBezTo>
                    <a:cubicBezTo>
                      <a:pt x="18156" y="897"/>
                      <a:pt x="18191" y="932"/>
                      <a:pt x="18184" y="949"/>
                    </a:cubicBezTo>
                    <a:cubicBezTo>
                      <a:pt x="17983" y="1472"/>
                      <a:pt x="17786" y="1992"/>
                      <a:pt x="17571" y="2508"/>
                    </a:cubicBezTo>
                    <a:cubicBezTo>
                      <a:pt x="17543" y="2578"/>
                      <a:pt x="17449" y="2620"/>
                      <a:pt x="17384" y="2674"/>
                    </a:cubicBezTo>
                    <a:cubicBezTo>
                      <a:pt x="17387" y="2799"/>
                      <a:pt x="17425" y="2935"/>
                      <a:pt x="17398" y="3056"/>
                    </a:cubicBezTo>
                    <a:cubicBezTo>
                      <a:pt x="17287" y="3534"/>
                      <a:pt x="17155" y="4005"/>
                      <a:pt x="17027" y="4480"/>
                    </a:cubicBezTo>
                    <a:cubicBezTo>
                      <a:pt x="16982" y="4643"/>
                      <a:pt x="16940" y="4809"/>
                      <a:pt x="16881" y="4965"/>
                    </a:cubicBezTo>
                    <a:cubicBezTo>
                      <a:pt x="16310" y="6458"/>
                      <a:pt x="15911" y="8000"/>
                      <a:pt x="15437" y="9517"/>
                    </a:cubicBezTo>
                    <a:cubicBezTo>
                      <a:pt x="15402" y="9632"/>
                      <a:pt x="15378" y="9750"/>
                      <a:pt x="15329" y="9857"/>
                    </a:cubicBezTo>
                    <a:cubicBezTo>
                      <a:pt x="15093" y="10384"/>
                      <a:pt x="14851" y="10910"/>
                      <a:pt x="14910" y="11510"/>
                    </a:cubicBezTo>
                    <a:cubicBezTo>
                      <a:pt x="14650" y="11593"/>
                      <a:pt x="14452" y="11521"/>
                      <a:pt x="14273" y="11430"/>
                    </a:cubicBezTo>
                    <a:cubicBezTo>
                      <a:pt x="14144" y="11364"/>
                      <a:pt x="14030" y="11333"/>
                      <a:pt x="13881" y="11337"/>
                    </a:cubicBezTo>
                    <a:cubicBezTo>
                      <a:pt x="13673" y="11337"/>
                      <a:pt x="13462" y="11299"/>
                      <a:pt x="13257" y="11254"/>
                    </a:cubicBezTo>
                    <a:cubicBezTo>
                      <a:pt x="12381" y="11060"/>
                      <a:pt x="11490" y="10977"/>
                      <a:pt x="10600" y="10886"/>
                    </a:cubicBezTo>
                    <a:cubicBezTo>
                      <a:pt x="9325" y="10761"/>
                      <a:pt x="8060" y="10585"/>
                      <a:pt x="6819" y="10259"/>
                    </a:cubicBezTo>
                    <a:cubicBezTo>
                      <a:pt x="6757" y="10242"/>
                      <a:pt x="6698" y="10208"/>
                      <a:pt x="6629" y="10173"/>
                    </a:cubicBezTo>
                    <a:cubicBezTo>
                      <a:pt x="6674" y="10110"/>
                      <a:pt x="6695" y="10062"/>
                      <a:pt x="6730" y="10034"/>
                    </a:cubicBezTo>
                    <a:close/>
                    <a:moveTo>
                      <a:pt x="4366" y="16270"/>
                    </a:moveTo>
                    <a:cubicBezTo>
                      <a:pt x="3680" y="15034"/>
                      <a:pt x="2786" y="13911"/>
                      <a:pt x="2169" y="12636"/>
                    </a:cubicBezTo>
                    <a:cubicBezTo>
                      <a:pt x="1945" y="12175"/>
                      <a:pt x="1729" y="11714"/>
                      <a:pt x="1508" y="11254"/>
                    </a:cubicBezTo>
                    <a:cubicBezTo>
                      <a:pt x="1275" y="10782"/>
                      <a:pt x="1033" y="10311"/>
                      <a:pt x="805" y="9837"/>
                    </a:cubicBezTo>
                    <a:cubicBezTo>
                      <a:pt x="742" y="9704"/>
                      <a:pt x="621" y="9584"/>
                      <a:pt x="683" y="9413"/>
                    </a:cubicBezTo>
                    <a:cubicBezTo>
                      <a:pt x="725" y="9421"/>
                      <a:pt x="767" y="9418"/>
                      <a:pt x="787" y="9434"/>
                    </a:cubicBezTo>
                    <a:cubicBezTo>
                      <a:pt x="1179" y="9784"/>
                      <a:pt x="1660" y="9923"/>
                      <a:pt x="2174" y="10003"/>
                    </a:cubicBezTo>
                    <a:cubicBezTo>
                      <a:pt x="3559" y="10221"/>
                      <a:pt x="4948" y="10432"/>
                      <a:pt x="6335" y="10657"/>
                    </a:cubicBezTo>
                    <a:cubicBezTo>
                      <a:pt x="6747" y="10723"/>
                      <a:pt x="7155" y="10835"/>
                      <a:pt x="7568" y="10907"/>
                    </a:cubicBezTo>
                    <a:cubicBezTo>
                      <a:pt x="8157" y="11014"/>
                      <a:pt x="8743" y="11126"/>
                      <a:pt x="9332" y="11205"/>
                    </a:cubicBezTo>
                    <a:cubicBezTo>
                      <a:pt x="10413" y="11347"/>
                      <a:pt x="11494" y="11462"/>
                      <a:pt x="12575" y="11593"/>
                    </a:cubicBezTo>
                    <a:cubicBezTo>
                      <a:pt x="12706" y="11610"/>
                      <a:pt x="12834" y="11659"/>
                      <a:pt x="13042" y="11718"/>
                    </a:cubicBezTo>
                    <a:cubicBezTo>
                      <a:pt x="12658" y="11946"/>
                      <a:pt x="12343" y="12123"/>
                      <a:pt x="12037" y="12317"/>
                    </a:cubicBezTo>
                    <a:cubicBezTo>
                      <a:pt x="11791" y="12477"/>
                      <a:pt x="11556" y="12656"/>
                      <a:pt x="11316" y="12823"/>
                    </a:cubicBezTo>
                    <a:cubicBezTo>
                      <a:pt x="11116" y="12962"/>
                      <a:pt x="10915" y="13097"/>
                      <a:pt x="10710" y="13229"/>
                    </a:cubicBezTo>
                    <a:cubicBezTo>
                      <a:pt x="10302" y="13492"/>
                      <a:pt x="9893" y="13752"/>
                      <a:pt x="9484" y="14012"/>
                    </a:cubicBezTo>
                    <a:cubicBezTo>
                      <a:pt x="9248" y="14161"/>
                      <a:pt x="9026" y="14337"/>
                      <a:pt x="8777" y="14455"/>
                    </a:cubicBezTo>
                    <a:cubicBezTo>
                      <a:pt x="7641" y="14989"/>
                      <a:pt x="6543" y="15599"/>
                      <a:pt x="5354" y="16024"/>
                    </a:cubicBezTo>
                    <a:cubicBezTo>
                      <a:pt x="5056" y="16128"/>
                      <a:pt x="4758" y="16226"/>
                      <a:pt x="4446" y="16329"/>
                    </a:cubicBezTo>
                    <a:cubicBezTo>
                      <a:pt x="4394" y="16291"/>
                      <a:pt x="4377" y="16285"/>
                      <a:pt x="4366" y="16270"/>
                    </a:cubicBezTo>
                    <a:close/>
                    <a:moveTo>
                      <a:pt x="6459" y="19614"/>
                    </a:moveTo>
                    <a:cubicBezTo>
                      <a:pt x="6189" y="19486"/>
                      <a:pt x="6012" y="19292"/>
                      <a:pt x="5877" y="19049"/>
                    </a:cubicBezTo>
                    <a:cubicBezTo>
                      <a:pt x="5586" y="18530"/>
                      <a:pt x="5305" y="18003"/>
                      <a:pt x="5022" y="17479"/>
                    </a:cubicBezTo>
                    <a:cubicBezTo>
                      <a:pt x="4883" y="17227"/>
                      <a:pt x="4751" y="16967"/>
                      <a:pt x="4602" y="16680"/>
                    </a:cubicBezTo>
                    <a:cubicBezTo>
                      <a:pt x="4685" y="16652"/>
                      <a:pt x="4758" y="16617"/>
                      <a:pt x="4834" y="16596"/>
                    </a:cubicBezTo>
                    <a:cubicBezTo>
                      <a:pt x="5521" y="16430"/>
                      <a:pt x="6161" y="16160"/>
                      <a:pt x="6795" y="15869"/>
                    </a:cubicBezTo>
                    <a:cubicBezTo>
                      <a:pt x="7398" y="15592"/>
                      <a:pt x="8001" y="15314"/>
                      <a:pt x="8590" y="15013"/>
                    </a:cubicBezTo>
                    <a:cubicBezTo>
                      <a:pt x="8992" y="14809"/>
                      <a:pt x="9373" y="14566"/>
                      <a:pt x="9757" y="14330"/>
                    </a:cubicBezTo>
                    <a:cubicBezTo>
                      <a:pt x="10038" y="14157"/>
                      <a:pt x="10302" y="13956"/>
                      <a:pt x="10586" y="13790"/>
                    </a:cubicBezTo>
                    <a:cubicBezTo>
                      <a:pt x="11019" y="13534"/>
                      <a:pt x="11438" y="13259"/>
                      <a:pt x="11840" y="12958"/>
                    </a:cubicBezTo>
                    <a:cubicBezTo>
                      <a:pt x="12339" y="12587"/>
                      <a:pt x="12883" y="12276"/>
                      <a:pt x="13513" y="12016"/>
                    </a:cubicBezTo>
                    <a:cubicBezTo>
                      <a:pt x="13507" y="12116"/>
                      <a:pt x="13524" y="12189"/>
                      <a:pt x="13496" y="12237"/>
                    </a:cubicBezTo>
                    <a:cubicBezTo>
                      <a:pt x="13208" y="12757"/>
                      <a:pt x="12914" y="13273"/>
                      <a:pt x="12605" y="13817"/>
                    </a:cubicBezTo>
                    <a:cubicBezTo>
                      <a:pt x="12266" y="13728"/>
                      <a:pt x="11937" y="13638"/>
                      <a:pt x="11628" y="13555"/>
                    </a:cubicBezTo>
                    <a:cubicBezTo>
                      <a:pt x="11535" y="13651"/>
                      <a:pt x="11587" y="13700"/>
                      <a:pt x="11642" y="13742"/>
                    </a:cubicBezTo>
                    <a:cubicBezTo>
                      <a:pt x="11874" y="13918"/>
                      <a:pt x="12162" y="13921"/>
                      <a:pt x="12474" y="13945"/>
                    </a:cubicBezTo>
                    <a:cubicBezTo>
                      <a:pt x="12405" y="14244"/>
                      <a:pt x="12231" y="14473"/>
                      <a:pt x="12100" y="14719"/>
                    </a:cubicBezTo>
                    <a:lnTo>
                      <a:pt x="12086" y="14719"/>
                    </a:lnTo>
                    <a:cubicBezTo>
                      <a:pt x="12090" y="14722"/>
                      <a:pt x="12093" y="14722"/>
                      <a:pt x="12096" y="14725"/>
                    </a:cubicBezTo>
                    <a:lnTo>
                      <a:pt x="12096" y="14725"/>
                    </a:lnTo>
                    <a:lnTo>
                      <a:pt x="12096" y="14725"/>
                    </a:lnTo>
                    <a:lnTo>
                      <a:pt x="12111" y="14715"/>
                    </a:lnTo>
                    <a:cubicBezTo>
                      <a:pt x="11788" y="15391"/>
                      <a:pt x="11483" y="16073"/>
                      <a:pt x="11144" y="16742"/>
                    </a:cubicBezTo>
                    <a:cubicBezTo>
                      <a:pt x="10620" y="17775"/>
                      <a:pt x="10163" y="18831"/>
                      <a:pt x="9775" y="19919"/>
                    </a:cubicBezTo>
                    <a:cubicBezTo>
                      <a:pt x="9702" y="20124"/>
                      <a:pt x="9633" y="20335"/>
                      <a:pt x="9456" y="20511"/>
                    </a:cubicBezTo>
                    <a:cubicBezTo>
                      <a:pt x="9356" y="20498"/>
                      <a:pt x="9252" y="20491"/>
                      <a:pt x="9154" y="20466"/>
                    </a:cubicBezTo>
                    <a:cubicBezTo>
                      <a:pt x="8611" y="20324"/>
                      <a:pt x="8070" y="20175"/>
                      <a:pt x="7530" y="20033"/>
                    </a:cubicBezTo>
                    <a:cubicBezTo>
                      <a:pt x="7155" y="19937"/>
                      <a:pt x="6809" y="19777"/>
                      <a:pt x="6459" y="196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59;p32">
                <a:extLst>
                  <a:ext uri="{FF2B5EF4-FFF2-40B4-BE49-F238E27FC236}">
                    <a16:creationId xmlns:a16="http://schemas.microsoft.com/office/drawing/2014/main" id="{2A3BDF21-8037-4AF9-A252-9DC6D7A0058E}"/>
                  </a:ext>
                </a:extLst>
              </p:cNvPr>
              <p:cNvSpPr/>
              <p:nvPr/>
            </p:nvSpPr>
            <p:spPr>
              <a:xfrm>
                <a:off x="3879625" y="2854575"/>
                <a:ext cx="121900" cy="11800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472" extrusionOk="0">
                    <a:moveTo>
                      <a:pt x="125" y="264"/>
                    </a:moveTo>
                    <a:cubicBezTo>
                      <a:pt x="243" y="299"/>
                      <a:pt x="364" y="323"/>
                      <a:pt x="485" y="326"/>
                    </a:cubicBezTo>
                    <a:cubicBezTo>
                      <a:pt x="1522" y="379"/>
                      <a:pt x="2558" y="430"/>
                      <a:pt x="3594" y="462"/>
                    </a:cubicBezTo>
                    <a:cubicBezTo>
                      <a:pt x="3909" y="472"/>
                      <a:pt x="4224" y="420"/>
                      <a:pt x="4536" y="385"/>
                    </a:cubicBezTo>
                    <a:cubicBezTo>
                      <a:pt x="4630" y="374"/>
                      <a:pt x="4720" y="326"/>
                      <a:pt x="4875" y="275"/>
                    </a:cubicBezTo>
                    <a:cubicBezTo>
                      <a:pt x="4484" y="153"/>
                      <a:pt x="4152" y="142"/>
                      <a:pt x="3819" y="125"/>
                    </a:cubicBezTo>
                    <a:cubicBezTo>
                      <a:pt x="3327" y="104"/>
                      <a:pt x="2838" y="77"/>
                      <a:pt x="2346" y="56"/>
                    </a:cubicBezTo>
                    <a:cubicBezTo>
                      <a:pt x="1854" y="35"/>
                      <a:pt x="1362" y="11"/>
                      <a:pt x="870" y="4"/>
                    </a:cubicBezTo>
                    <a:cubicBezTo>
                      <a:pt x="589" y="0"/>
                      <a:pt x="312" y="28"/>
                      <a:pt x="25" y="42"/>
                    </a:cubicBezTo>
                    <a:cubicBezTo>
                      <a:pt x="1" y="205"/>
                      <a:pt x="66" y="246"/>
                      <a:pt x="125" y="2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60;p32">
                <a:extLst>
                  <a:ext uri="{FF2B5EF4-FFF2-40B4-BE49-F238E27FC236}">
                    <a16:creationId xmlns:a16="http://schemas.microsoft.com/office/drawing/2014/main" id="{1C50F7C0-82E8-49DF-BCE8-2A5F2AD59887}"/>
                  </a:ext>
                </a:extLst>
              </p:cNvPr>
              <p:cNvSpPr/>
              <p:nvPr/>
            </p:nvSpPr>
            <p:spPr>
              <a:xfrm>
                <a:off x="3889675" y="2892775"/>
                <a:ext cx="8275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486" extrusionOk="0">
                    <a:moveTo>
                      <a:pt x="236" y="11"/>
                    </a:moveTo>
                    <a:cubicBezTo>
                      <a:pt x="167" y="1"/>
                      <a:pt x="98" y="15"/>
                      <a:pt x="8" y="21"/>
                    </a:cubicBezTo>
                    <a:cubicBezTo>
                      <a:pt x="0" y="188"/>
                      <a:pt x="77" y="264"/>
                      <a:pt x="174" y="298"/>
                    </a:cubicBezTo>
                    <a:cubicBezTo>
                      <a:pt x="305" y="347"/>
                      <a:pt x="444" y="389"/>
                      <a:pt x="579" y="402"/>
                    </a:cubicBezTo>
                    <a:cubicBezTo>
                      <a:pt x="1352" y="485"/>
                      <a:pt x="2124" y="482"/>
                      <a:pt x="2897" y="440"/>
                    </a:cubicBezTo>
                    <a:cubicBezTo>
                      <a:pt x="3001" y="437"/>
                      <a:pt x="3112" y="413"/>
                      <a:pt x="3198" y="364"/>
                    </a:cubicBezTo>
                    <a:cubicBezTo>
                      <a:pt x="3254" y="333"/>
                      <a:pt x="3275" y="243"/>
                      <a:pt x="3309" y="177"/>
                    </a:cubicBezTo>
                    <a:cubicBezTo>
                      <a:pt x="3247" y="146"/>
                      <a:pt x="3216" y="119"/>
                      <a:pt x="3184" y="119"/>
                    </a:cubicBezTo>
                    <a:cubicBezTo>
                      <a:pt x="2201" y="60"/>
                      <a:pt x="1214" y="146"/>
                      <a:pt x="236" y="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61;p32">
                <a:extLst>
                  <a:ext uri="{FF2B5EF4-FFF2-40B4-BE49-F238E27FC236}">
                    <a16:creationId xmlns:a16="http://schemas.microsoft.com/office/drawing/2014/main" id="{3659A910-C0E3-48DF-9E8B-AE06735F13CA}"/>
                  </a:ext>
                </a:extLst>
              </p:cNvPr>
              <p:cNvSpPr/>
              <p:nvPr/>
            </p:nvSpPr>
            <p:spPr>
              <a:xfrm>
                <a:off x="3843675" y="2942675"/>
                <a:ext cx="608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500" extrusionOk="0">
                    <a:moveTo>
                      <a:pt x="1941" y="56"/>
                    </a:moveTo>
                    <a:cubicBezTo>
                      <a:pt x="1698" y="73"/>
                      <a:pt x="1456" y="118"/>
                      <a:pt x="1210" y="128"/>
                    </a:cubicBezTo>
                    <a:cubicBezTo>
                      <a:pt x="881" y="143"/>
                      <a:pt x="548" y="149"/>
                      <a:pt x="222" y="52"/>
                    </a:cubicBezTo>
                    <a:cubicBezTo>
                      <a:pt x="174" y="39"/>
                      <a:pt x="77" y="83"/>
                      <a:pt x="49" y="128"/>
                    </a:cubicBezTo>
                    <a:cubicBezTo>
                      <a:pt x="1" y="208"/>
                      <a:pt x="49" y="295"/>
                      <a:pt x="136" y="333"/>
                    </a:cubicBezTo>
                    <a:cubicBezTo>
                      <a:pt x="247" y="381"/>
                      <a:pt x="364" y="434"/>
                      <a:pt x="482" y="444"/>
                    </a:cubicBezTo>
                    <a:cubicBezTo>
                      <a:pt x="1040" y="496"/>
                      <a:pt x="1602" y="499"/>
                      <a:pt x="2149" y="357"/>
                    </a:cubicBezTo>
                    <a:cubicBezTo>
                      <a:pt x="2243" y="333"/>
                      <a:pt x="2322" y="260"/>
                      <a:pt x="2433" y="194"/>
                    </a:cubicBezTo>
                    <a:cubicBezTo>
                      <a:pt x="2253" y="0"/>
                      <a:pt x="2090" y="45"/>
                      <a:pt x="1941" y="5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62;p32">
                <a:extLst>
                  <a:ext uri="{FF2B5EF4-FFF2-40B4-BE49-F238E27FC236}">
                    <a16:creationId xmlns:a16="http://schemas.microsoft.com/office/drawing/2014/main" id="{CDB34500-8347-4658-B997-5EB2E5148B0A}"/>
                  </a:ext>
                </a:extLst>
              </p:cNvPr>
              <p:cNvSpPr/>
              <p:nvPr/>
            </p:nvSpPr>
            <p:spPr>
              <a:xfrm>
                <a:off x="3868025" y="2917725"/>
                <a:ext cx="622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403" extrusionOk="0">
                    <a:moveTo>
                      <a:pt x="2124" y="7"/>
                    </a:moveTo>
                    <a:cubicBezTo>
                      <a:pt x="1497" y="10"/>
                      <a:pt x="866" y="21"/>
                      <a:pt x="239" y="31"/>
                    </a:cubicBezTo>
                    <a:cubicBezTo>
                      <a:pt x="191" y="31"/>
                      <a:pt x="146" y="59"/>
                      <a:pt x="1" y="104"/>
                    </a:cubicBezTo>
                    <a:cubicBezTo>
                      <a:pt x="149" y="181"/>
                      <a:pt x="204" y="226"/>
                      <a:pt x="267" y="239"/>
                    </a:cubicBezTo>
                    <a:cubicBezTo>
                      <a:pt x="939" y="402"/>
                      <a:pt x="1618" y="361"/>
                      <a:pt x="2301" y="316"/>
                    </a:cubicBezTo>
                    <a:cubicBezTo>
                      <a:pt x="2366" y="312"/>
                      <a:pt x="2429" y="232"/>
                      <a:pt x="2488" y="188"/>
                    </a:cubicBezTo>
                    <a:cubicBezTo>
                      <a:pt x="2412" y="0"/>
                      <a:pt x="2259" y="7"/>
                      <a:pt x="212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63;p32">
                <a:extLst>
                  <a:ext uri="{FF2B5EF4-FFF2-40B4-BE49-F238E27FC236}">
                    <a16:creationId xmlns:a16="http://schemas.microsoft.com/office/drawing/2014/main" id="{A17AEAC2-17FD-4CB3-BEAF-71554324A568}"/>
                  </a:ext>
                </a:extLst>
              </p:cNvPr>
              <p:cNvSpPr/>
              <p:nvPr/>
            </p:nvSpPr>
            <p:spPr>
              <a:xfrm>
                <a:off x="3931775" y="2875550"/>
                <a:ext cx="543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406" extrusionOk="0">
                    <a:moveTo>
                      <a:pt x="208" y="101"/>
                    </a:moveTo>
                    <a:cubicBezTo>
                      <a:pt x="132" y="101"/>
                      <a:pt x="32" y="93"/>
                      <a:pt x="0" y="201"/>
                    </a:cubicBezTo>
                    <a:cubicBezTo>
                      <a:pt x="541" y="405"/>
                      <a:pt x="1601" y="395"/>
                      <a:pt x="2173" y="132"/>
                    </a:cubicBezTo>
                    <a:cubicBezTo>
                      <a:pt x="1525" y="0"/>
                      <a:pt x="867" y="73"/>
                      <a:pt x="208" y="1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64;p32">
                <a:extLst>
                  <a:ext uri="{FF2B5EF4-FFF2-40B4-BE49-F238E27FC236}">
                    <a16:creationId xmlns:a16="http://schemas.microsoft.com/office/drawing/2014/main" id="{68A7F9C7-66E0-4638-8916-5D7DF3AA4E51}"/>
                  </a:ext>
                </a:extLst>
              </p:cNvPr>
              <p:cNvSpPr/>
              <p:nvPr/>
            </p:nvSpPr>
            <p:spPr>
              <a:xfrm>
                <a:off x="3837525" y="2963825"/>
                <a:ext cx="2445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79" extrusionOk="0">
                    <a:moveTo>
                      <a:pt x="860" y="135"/>
                    </a:moveTo>
                    <a:cubicBezTo>
                      <a:pt x="610" y="83"/>
                      <a:pt x="357" y="48"/>
                      <a:pt x="39" y="0"/>
                    </a:cubicBezTo>
                    <a:cubicBezTo>
                      <a:pt x="28" y="90"/>
                      <a:pt x="1" y="156"/>
                      <a:pt x="15" y="211"/>
                    </a:cubicBezTo>
                    <a:cubicBezTo>
                      <a:pt x="32" y="270"/>
                      <a:pt x="77" y="346"/>
                      <a:pt x="129" y="367"/>
                    </a:cubicBezTo>
                    <a:cubicBezTo>
                      <a:pt x="375" y="474"/>
                      <a:pt x="631" y="478"/>
                      <a:pt x="881" y="388"/>
                    </a:cubicBezTo>
                    <a:cubicBezTo>
                      <a:pt x="922" y="374"/>
                      <a:pt x="978" y="304"/>
                      <a:pt x="971" y="277"/>
                    </a:cubicBezTo>
                    <a:cubicBezTo>
                      <a:pt x="957" y="221"/>
                      <a:pt x="909" y="146"/>
                      <a:pt x="860" y="13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65;p32">
                <a:extLst>
                  <a:ext uri="{FF2B5EF4-FFF2-40B4-BE49-F238E27FC236}">
                    <a16:creationId xmlns:a16="http://schemas.microsoft.com/office/drawing/2014/main" id="{65383B80-E805-47D9-8E02-DD3961995F43}"/>
                  </a:ext>
                </a:extLst>
              </p:cNvPr>
              <p:cNvSpPr/>
              <p:nvPr/>
            </p:nvSpPr>
            <p:spPr>
              <a:xfrm>
                <a:off x="3650350" y="2687575"/>
                <a:ext cx="41000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594" extrusionOk="0">
                    <a:moveTo>
                      <a:pt x="184" y="344"/>
                    </a:moveTo>
                    <a:cubicBezTo>
                      <a:pt x="582" y="544"/>
                      <a:pt x="1012" y="593"/>
                      <a:pt x="1456" y="531"/>
                    </a:cubicBezTo>
                    <a:cubicBezTo>
                      <a:pt x="1486" y="523"/>
                      <a:pt x="1525" y="513"/>
                      <a:pt x="1549" y="493"/>
                    </a:cubicBezTo>
                    <a:cubicBezTo>
                      <a:pt x="1584" y="461"/>
                      <a:pt x="1632" y="419"/>
                      <a:pt x="1635" y="378"/>
                    </a:cubicBezTo>
                    <a:cubicBezTo>
                      <a:pt x="1639" y="340"/>
                      <a:pt x="1598" y="288"/>
                      <a:pt x="1563" y="264"/>
                    </a:cubicBezTo>
                    <a:cubicBezTo>
                      <a:pt x="1521" y="236"/>
                      <a:pt x="1466" y="215"/>
                      <a:pt x="1417" y="215"/>
                    </a:cubicBezTo>
                    <a:cubicBezTo>
                      <a:pt x="977" y="226"/>
                      <a:pt x="554" y="111"/>
                      <a:pt x="122" y="0"/>
                    </a:cubicBezTo>
                    <a:cubicBezTo>
                      <a:pt x="0" y="187"/>
                      <a:pt x="76" y="288"/>
                      <a:pt x="184" y="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66;p32">
                <a:extLst>
                  <a:ext uri="{FF2B5EF4-FFF2-40B4-BE49-F238E27FC236}">
                    <a16:creationId xmlns:a16="http://schemas.microsoft.com/office/drawing/2014/main" id="{980B74C6-B2D7-4903-9B95-D47E82B5E778}"/>
                  </a:ext>
                </a:extLst>
              </p:cNvPr>
              <p:cNvSpPr/>
              <p:nvPr/>
            </p:nvSpPr>
            <p:spPr>
              <a:xfrm>
                <a:off x="3635700" y="2713900"/>
                <a:ext cx="52100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302" extrusionOk="0">
                    <a:moveTo>
                      <a:pt x="1906" y="274"/>
                    </a:moveTo>
                    <a:cubicBezTo>
                      <a:pt x="1986" y="271"/>
                      <a:pt x="2083" y="243"/>
                      <a:pt x="2076" y="129"/>
                    </a:cubicBezTo>
                    <a:cubicBezTo>
                      <a:pt x="1643" y="1"/>
                      <a:pt x="860" y="1"/>
                      <a:pt x="1" y="139"/>
                    </a:cubicBezTo>
                    <a:cubicBezTo>
                      <a:pt x="271" y="284"/>
                      <a:pt x="468" y="274"/>
                      <a:pt x="645" y="281"/>
                    </a:cubicBezTo>
                    <a:cubicBezTo>
                      <a:pt x="1065" y="302"/>
                      <a:pt x="1487" y="284"/>
                      <a:pt x="1906" y="2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67;p32">
                <a:extLst>
                  <a:ext uri="{FF2B5EF4-FFF2-40B4-BE49-F238E27FC236}">
                    <a16:creationId xmlns:a16="http://schemas.microsoft.com/office/drawing/2014/main" id="{77ED95A2-6690-43B6-B8CF-64EA10D0BE97}"/>
                  </a:ext>
                </a:extLst>
              </p:cNvPr>
              <p:cNvSpPr/>
              <p:nvPr/>
            </p:nvSpPr>
            <p:spPr>
              <a:xfrm>
                <a:off x="3658050" y="2666100"/>
                <a:ext cx="3650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392" extrusionOk="0">
                    <a:moveTo>
                      <a:pt x="1109" y="305"/>
                    </a:moveTo>
                    <a:cubicBezTo>
                      <a:pt x="1248" y="301"/>
                      <a:pt x="1272" y="274"/>
                      <a:pt x="1459" y="101"/>
                    </a:cubicBezTo>
                    <a:cubicBezTo>
                      <a:pt x="1026" y="0"/>
                      <a:pt x="614" y="45"/>
                      <a:pt x="201" y="66"/>
                    </a:cubicBezTo>
                    <a:cubicBezTo>
                      <a:pt x="142" y="69"/>
                      <a:pt x="91" y="132"/>
                      <a:pt x="1" y="187"/>
                    </a:cubicBezTo>
                    <a:cubicBezTo>
                      <a:pt x="382" y="392"/>
                      <a:pt x="749" y="315"/>
                      <a:pt x="1109" y="3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68;p32">
                <a:extLst>
                  <a:ext uri="{FF2B5EF4-FFF2-40B4-BE49-F238E27FC236}">
                    <a16:creationId xmlns:a16="http://schemas.microsoft.com/office/drawing/2014/main" id="{1B8FFBFF-CCA9-46D8-A4F4-336CEE368D09}"/>
                  </a:ext>
                </a:extLst>
              </p:cNvPr>
              <p:cNvSpPr/>
              <p:nvPr/>
            </p:nvSpPr>
            <p:spPr>
              <a:xfrm>
                <a:off x="3685425" y="2618275"/>
                <a:ext cx="26875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528" extrusionOk="0">
                    <a:moveTo>
                      <a:pt x="184" y="527"/>
                    </a:moveTo>
                    <a:cubicBezTo>
                      <a:pt x="486" y="506"/>
                      <a:pt x="773" y="451"/>
                      <a:pt x="998" y="236"/>
                    </a:cubicBezTo>
                    <a:cubicBezTo>
                      <a:pt x="1030" y="205"/>
                      <a:pt x="1036" y="150"/>
                      <a:pt x="1075" y="56"/>
                    </a:cubicBezTo>
                    <a:cubicBezTo>
                      <a:pt x="673" y="1"/>
                      <a:pt x="368" y="132"/>
                      <a:pt x="63" y="250"/>
                    </a:cubicBezTo>
                    <a:cubicBezTo>
                      <a:pt x="29" y="260"/>
                      <a:pt x="0" y="333"/>
                      <a:pt x="4" y="378"/>
                    </a:cubicBezTo>
                    <a:cubicBezTo>
                      <a:pt x="8" y="420"/>
                      <a:pt x="53" y="461"/>
                      <a:pt x="87" y="492"/>
                    </a:cubicBezTo>
                    <a:cubicBezTo>
                      <a:pt x="112" y="513"/>
                      <a:pt x="153" y="527"/>
                      <a:pt x="184" y="52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69;p32">
                <a:extLst>
                  <a:ext uri="{FF2B5EF4-FFF2-40B4-BE49-F238E27FC236}">
                    <a16:creationId xmlns:a16="http://schemas.microsoft.com/office/drawing/2014/main" id="{99152050-078F-4EAB-98A9-2FEB3BD01029}"/>
                  </a:ext>
                </a:extLst>
              </p:cNvPr>
              <p:cNvSpPr/>
              <p:nvPr/>
            </p:nvSpPr>
            <p:spPr>
              <a:xfrm>
                <a:off x="3677800" y="2646075"/>
                <a:ext cx="27050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378" extrusionOk="0">
                    <a:moveTo>
                      <a:pt x="101" y="292"/>
                    </a:moveTo>
                    <a:cubicBezTo>
                      <a:pt x="413" y="347"/>
                      <a:pt x="721" y="378"/>
                      <a:pt x="1082" y="174"/>
                    </a:cubicBezTo>
                    <a:cubicBezTo>
                      <a:pt x="704" y="0"/>
                      <a:pt x="392" y="50"/>
                      <a:pt x="80" y="77"/>
                    </a:cubicBezTo>
                    <a:cubicBezTo>
                      <a:pt x="49" y="80"/>
                      <a:pt x="1" y="149"/>
                      <a:pt x="4" y="184"/>
                    </a:cubicBezTo>
                    <a:cubicBezTo>
                      <a:pt x="11" y="223"/>
                      <a:pt x="59" y="282"/>
                      <a:pt x="101" y="2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70;p32">
                <a:extLst>
                  <a:ext uri="{FF2B5EF4-FFF2-40B4-BE49-F238E27FC236}">
                    <a16:creationId xmlns:a16="http://schemas.microsoft.com/office/drawing/2014/main" id="{F63B5E5F-4117-4F88-A050-A9A10DA141EE}"/>
                  </a:ext>
                </a:extLst>
              </p:cNvPr>
              <p:cNvSpPr/>
              <p:nvPr/>
            </p:nvSpPr>
            <p:spPr>
              <a:xfrm>
                <a:off x="3709750" y="2603200"/>
                <a:ext cx="1052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264" extrusionOk="0">
                    <a:moveTo>
                      <a:pt x="420" y="1"/>
                    </a:moveTo>
                    <a:cubicBezTo>
                      <a:pt x="265" y="18"/>
                      <a:pt x="137" y="32"/>
                      <a:pt x="1" y="46"/>
                    </a:cubicBezTo>
                    <a:cubicBezTo>
                      <a:pt x="95" y="264"/>
                      <a:pt x="209" y="250"/>
                      <a:pt x="4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71;p32">
                <a:extLst>
                  <a:ext uri="{FF2B5EF4-FFF2-40B4-BE49-F238E27FC236}">
                    <a16:creationId xmlns:a16="http://schemas.microsoft.com/office/drawing/2014/main" id="{2BCF2168-233E-4BB4-80CE-8C29A53777B5}"/>
                  </a:ext>
                </a:extLst>
              </p:cNvPr>
              <p:cNvSpPr/>
              <p:nvPr/>
            </p:nvSpPr>
            <p:spPr>
              <a:xfrm>
                <a:off x="3738875" y="2548450"/>
                <a:ext cx="8075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71" extrusionOk="0">
                    <a:moveTo>
                      <a:pt x="136" y="247"/>
                    </a:moveTo>
                    <a:cubicBezTo>
                      <a:pt x="201" y="223"/>
                      <a:pt x="246" y="153"/>
                      <a:pt x="323" y="88"/>
                    </a:cubicBezTo>
                    <a:cubicBezTo>
                      <a:pt x="246" y="42"/>
                      <a:pt x="208" y="5"/>
                      <a:pt x="166" y="5"/>
                    </a:cubicBezTo>
                    <a:cubicBezTo>
                      <a:pt x="73" y="0"/>
                      <a:pt x="3" y="53"/>
                      <a:pt x="0" y="146"/>
                    </a:cubicBezTo>
                    <a:cubicBezTo>
                      <a:pt x="0" y="226"/>
                      <a:pt x="69" y="271"/>
                      <a:pt x="136" y="2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72;p32">
                <a:extLst>
                  <a:ext uri="{FF2B5EF4-FFF2-40B4-BE49-F238E27FC236}">
                    <a16:creationId xmlns:a16="http://schemas.microsoft.com/office/drawing/2014/main" id="{8977EFDF-0730-4B5B-AC06-A679C67601E5}"/>
                  </a:ext>
                </a:extLst>
              </p:cNvPr>
              <p:cNvSpPr/>
              <p:nvPr/>
            </p:nvSpPr>
            <p:spPr>
              <a:xfrm>
                <a:off x="3724150" y="2582075"/>
                <a:ext cx="58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15" extrusionOk="0">
                    <a:moveTo>
                      <a:pt x="218" y="132"/>
                    </a:moveTo>
                    <a:cubicBezTo>
                      <a:pt x="226" y="122"/>
                      <a:pt x="232" y="101"/>
                      <a:pt x="226" y="94"/>
                    </a:cubicBezTo>
                    <a:cubicBezTo>
                      <a:pt x="149" y="0"/>
                      <a:pt x="84" y="48"/>
                      <a:pt x="0" y="122"/>
                    </a:cubicBezTo>
                    <a:cubicBezTo>
                      <a:pt x="76" y="170"/>
                      <a:pt x="138" y="215"/>
                      <a:pt x="218" y="1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3;p32">
                <a:extLst>
                  <a:ext uri="{FF2B5EF4-FFF2-40B4-BE49-F238E27FC236}">
                    <a16:creationId xmlns:a16="http://schemas.microsoft.com/office/drawing/2014/main" id="{CA1A3FEA-0AD9-4C36-B0DA-B73A086BC6D6}"/>
                  </a:ext>
                </a:extLst>
              </p:cNvPr>
              <p:cNvSpPr/>
              <p:nvPr/>
            </p:nvSpPr>
            <p:spPr>
              <a:xfrm>
                <a:off x="3685425" y="2873375"/>
                <a:ext cx="381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542" extrusionOk="0">
                    <a:moveTo>
                      <a:pt x="1396" y="333"/>
                    </a:moveTo>
                    <a:cubicBezTo>
                      <a:pt x="1428" y="323"/>
                      <a:pt x="1463" y="298"/>
                      <a:pt x="1476" y="271"/>
                    </a:cubicBezTo>
                    <a:cubicBezTo>
                      <a:pt x="1500" y="229"/>
                      <a:pt x="1525" y="174"/>
                      <a:pt x="1515" y="135"/>
                    </a:cubicBezTo>
                    <a:cubicBezTo>
                      <a:pt x="1505" y="94"/>
                      <a:pt x="1455" y="49"/>
                      <a:pt x="1414" y="28"/>
                    </a:cubicBezTo>
                    <a:cubicBezTo>
                      <a:pt x="1372" y="7"/>
                      <a:pt x="1313" y="1"/>
                      <a:pt x="1262" y="4"/>
                    </a:cubicBezTo>
                    <a:cubicBezTo>
                      <a:pt x="884" y="56"/>
                      <a:pt x="507" y="108"/>
                      <a:pt x="128" y="163"/>
                    </a:cubicBezTo>
                    <a:cubicBezTo>
                      <a:pt x="98" y="167"/>
                      <a:pt x="70" y="191"/>
                      <a:pt x="8" y="222"/>
                    </a:cubicBezTo>
                    <a:cubicBezTo>
                      <a:pt x="0" y="392"/>
                      <a:pt x="91" y="465"/>
                      <a:pt x="222" y="482"/>
                    </a:cubicBezTo>
                    <a:cubicBezTo>
                      <a:pt x="627" y="541"/>
                      <a:pt x="1016" y="461"/>
                      <a:pt x="1396" y="3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74;p32">
                <a:extLst>
                  <a:ext uri="{FF2B5EF4-FFF2-40B4-BE49-F238E27FC236}">
                    <a16:creationId xmlns:a16="http://schemas.microsoft.com/office/drawing/2014/main" id="{55C4E685-43B3-4F4C-A917-59550291043C}"/>
                  </a:ext>
                </a:extLst>
              </p:cNvPr>
              <p:cNvSpPr/>
              <p:nvPr/>
            </p:nvSpPr>
            <p:spPr>
              <a:xfrm>
                <a:off x="3694250" y="2893825"/>
                <a:ext cx="39000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423" extrusionOk="0">
                    <a:moveTo>
                      <a:pt x="1345" y="336"/>
                    </a:moveTo>
                    <a:cubicBezTo>
                      <a:pt x="1418" y="322"/>
                      <a:pt x="1467" y="208"/>
                      <a:pt x="1560" y="97"/>
                    </a:cubicBezTo>
                    <a:cubicBezTo>
                      <a:pt x="1384" y="66"/>
                      <a:pt x="1269" y="38"/>
                      <a:pt x="1155" y="31"/>
                    </a:cubicBezTo>
                    <a:cubicBezTo>
                      <a:pt x="860" y="18"/>
                      <a:pt x="565" y="14"/>
                      <a:pt x="271" y="7"/>
                    </a:cubicBezTo>
                    <a:cubicBezTo>
                      <a:pt x="219" y="7"/>
                      <a:pt x="164" y="0"/>
                      <a:pt x="119" y="18"/>
                    </a:cubicBezTo>
                    <a:cubicBezTo>
                      <a:pt x="77" y="35"/>
                      <a:pt x="29" y="77"/>
                      <a:pt x="15" y="114"/>
                    </a:cubicBezTo>
                    <a:cubicBezTo>
                      <a:pt x="1" y="156"/>
                      <a:pt x="18" y="215"/>
                      <a:pt x="42" y="250"/>
                    </a:cubicBezTo>
                    <a:cubicBezTo>
                      <a:pt x="70" y="288"/>
                      <a:pt x="119" y="329"/>
                      <a:pt x="164" y="339"/>
                    </a:cubicBezTo>
                    <a:cubicBezTo>
                      <a:pt x="555" y="413"/>
                      <a:pt x="954" y="423"/>
                      <a:pt x="1345" y="3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75;p32">
                <a:extLst>
                  <a:ext uri="{FF2B5EF4-FFF2-40B4-BE49-F238E27FC236}">
                    <a16:creationId xmlns:a16="http://schemas.microsoft.com/office/drawing/2014/main" id="{241A8129-9E64-44F8-B4F8-17DC070E0D31}"/>
                  </a:ext>
                </a:extLst>
              </p:cNvPr>
              <p:cNvSpPr/>
              <p:nvPr/>
            </p:nvSpPr>
            <p:spPr>
              <a:xfrm>
                <a:off x="3673975" y="2828850"/>
                <a:ext cx="31125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406" extrusionOk="0">
                    <a:moveTo>
                      <a:pt x="1176" y="274"/>
                    </a:moveTo>
                    <a:cubicBezTo>
                      <a:pt x="1210" y="253"/>
                      <a:pt x="1245" y="191"/>
                      <a:pt x="1242" y="149"/>
                    </a:cubicBezTo>
                    <a:cubicBezTo>
                      <a:pt x="1238" y="108"/>
                      <a:pt x="1193" y="42"/>
                      <a:pt x="1155" y="39"/>
                    </a:cubicBezTo>
                    <a:cubicBezTo>
                      <a:pt x="1002" y="15"/>
                      <a:pt x="847" y="7"/>
                      <a:pt x="763" y="1"/>
                    </a:cubicBezTo>
                    <a:cubicBezTo>
                      <a:pt x="500" y="25"/>
                      <a:pt x="306" y="35"/>
                      <a:pt x="119" y="66"/>
                    </a:cubicBezTo>
                    <a:cubicBezTo>
                      <a:pt x="71" y="73"/>
                      <a:pt x="4" y="156"/>
                      <a:pt x="1" y="205"/>
                    </a:cubicBezTo>
                    <a:cubicBezTo>
                      <a:pt x="1" y="257"/>
                      <a:pt x="57" y="333"/>
                      <a:pt x="105" y="357"/>
                    </a:cubicBezTo>
                    <a:cubicBezTo>
                      <a:pt x="181" y="392"/>
                      <a:pt x="274" y="406"/>
                      <a:pt x="362" y="402"/>
                    </a:cubicBezTo>
                    <a:cubicBezTo>
                      <a:pt x="552" y="396"/>
                      <a:pt x="743" y="375"/>
                      <a:pt x="933" y="351"/>
                    </a:cubicBezTo>
                    <a:cubicBezTo>
                      <a:pt x="1016" y="340"/>
                      <a:pt x="1103" y="312"/>
                      <a:pt x="1176" y="2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76;p32">
                <a:extLst>
                  <a:ext uri="{FF2B5EF4-FFF2-40B4-BE49-F238E27FC236}">
                    <a16:creationId xmlns:a16="http://schemas.microsoft.com/office/drawing/2014/main" id="{C40757DA-DB49-4C56-81E6-312416B9CF6A}"/>
                  </a:ext>
                </a:extLst>
              </p:cNvPr>
              <p:cNvSpPr/>
              <p:nvPr/>
            </p:nvSpPr>
            <p:spPr>
              <a:xfrm>
                <a:off x="3686300" y="2852325"/>
                <a:ext cx="286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441" extrusionOk="0">
                    <a:moveTo>
                      <a:pt x="0" y="104"/>
                    </a:moveTo>
                    <a:cubicBezTo>
                      <a:pt x="80" y="347"/>
                      <a:pt x="250" y="395"/>
                      <a:pt x="447" y="395"/>
                    </a:cubicBezTo>
                    <a:cubicBezTo>
                      <a:pt x="696" y="392"/>
                      <a:pt x="966" y="440"/>
                      <a:pt x="1144" y="157"/>
                    </a:cubicBezTo>
                    <a:cubicBezTo>
                      <a:pt x="755" y="0"/>
                      <a:pt x="395" y="0"/>
                      <a:pt x="0" y="1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77;p32">
                <a:extLst>
                  <a:ext uri="{FF2B5EF4-FFF2-40B4-BE49-F238E27FC236}">
                    <a16:creationId xmlns:a16="http://schemas.microsoft.com/office/drawing/2014/main" id="{C6967782-FB08-4E24-ACB8-45B0DF5F807C}"/>
                  </a:ext>
                </a:extLst>
              </p:cNvPr>
              <p:cNvSpPr/>
              <p:nvPr/>
            </p:nvSpPr>
            <p:spPr>
              <a:xfrm>
                <a:off x="3712525" y="2929325"/>
                <a:ext cx="280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41" extrusionOk="0">
                    <a:moveTo>
                      <a:pt x="992" y="316"/>
                    </a:moveTo>
                    <a:cubicBezTo>
                      <a:pt x="1054" y="288"/>
                      <a:pt x="1082" y="191"/>
                      <a:pt x="1120" y="129"/>
                    </a:cubicBezTo>
                    <a:cubicBezTo>
                      <a:pt x="964" y="0"/>
                      <a:pt x="801" y="56"/>
                      <a:pt x="649" y="45"/>
                    </a:cubicBezTo>
                    <a:cubicBezTo>
                      <a:pt x="479" y="32"/>
                      <a:pt x="306" y="15"/>
                      <a:pt x="133" y="15"/>
                    </a:cubicBezTo>
                    <a:cubicBezTo>
                      <a:pt x="95" y="11"/>
                      <a:pt x="36" y="53"/>
                      <a:pt x="18" y="87"/>
                    </a:cubicBezTo>
                    <a:cubicBezTo>
                      <a:pt x="1" y="125"/>
                      <a:pt x="11" y="188"/>
                      <a:pt x="32" y="226"/>
                    </a:cubicBezTo>
                    <a:cubicBezTo>
                      <a:pt x="53" y="271"/>
                      <a:pt x="95" y="320"/>
                      <a:pt x="136" y="333"/>
                    </a:cubicBezTo>
                    <a:cubicBezTo>
                      <a:pt x="424" y="420"/>
                      <a:pt x="715" y="440"/>
                      <a:pt x="992" y="3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578;p32">
                <a:extLst>
                  <a:ext uri="{FF2B5EF4-FFF2-40B4-BE49-F238E27FC236}">
                    <a16:creationId xmlns:a16="http://schemas.microsoft.com/office/drawing/2014/main" id="{F7DB5E6D-1A60-4697-8434-84BDD063E345}"/>
                  </a:ext>
                </a:extLst>
              </p:cNvPr>
              <p:cNvSpPr/>
              <p:nvPr/>
            </p:nvSpPr>
            <p:spPr>
              <a:xfrm>
                <a:off x="3709600" y="2909750"/>
                <a:ext cx="2730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406" extrusionOk="0">
                    <a:moveTo>
                      <a:pt x="987" y="326"/>
                    </a:moveTo>
                    <a:cubicBezTo>
                      <a:pt x="1029" y="316"/>
                      <a:pt x="1091" y="250"/>
                      <a:pt x="1085" y="222"/>
                    </a:cubicBezTo>
                    <a:cubicBezTo>
                      <a:pt x="1071" y="167"/>
                      <a:pt x="1026" y="84"/>
                      <a:pt x="981" y="77"/>
                    </a:cubicBezTo>
                    <a:cubicBezTo>
                      <a:pt x="672" y="22"/>
                      <a:pt x="360" y="1"/>
                      <a:pt x="63" y="70"/>
                    </a:cubicBezTo>
                    <a:cubicBezTo>
                      <a:pt x="0" y="209"/>
                      <a:pt x="55" y="299"/>
                      <a:pt x="163" y="329"/>
                    </a:cubicBezTo>
                    <a:cubicBezTo>
                      <a:pt x="437" y="403"/>
                      <a:pt x="714" y="406"/>
                      <a:pt x="987" y="3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579;p32">
                <a:extLst>
                  <a:ext uri="{FF2B5EF4-FFF2-40B4-BE49-F238E27FC236}">
                    <a16:creationId xmlns:a16="http://schemas.microsoft.com/office/drawing/2014/main" id="{1420B7C6-A644-458B-B615-572830FD1531}"/>
                  </a:ext>
                </a:extLst>
              </p:cNvPr>
              <p:cNvSpPr/>
              <p:nvPr/>
            </p:nvSpPr>
            <p:spPr>
              <a:xfrm>
                <a:off x="3718675" y="2946225"/>
                <a:ext cx="2577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375" extrusionOk="0">
                    <a:moveTo>
                      <a:pt x="978" y="188"/>
                    </a:moveTo>
                    <a:cubicBezTo>
                      <a:pt x="1030" y="87"/>
                      <a:pt x="832" y="7"/>
                      <a:pt x="434" y="1"/>
                    </a:cubicBezTo>
                    <a:cubicBezTo>
                      <a:pt x="396" y="4"/>
                      <a:pt x="274" y="1"/>
                      <a:pt x="157" y="28"/>
                    </a:cubicBezTo>
                    <a:cubicBezTo>
                      <a:pt x="101" y="42"/>
                      <a:pt x="29" y="101"/>
                      <a:pt x="18" y="149"/>
                    </a:cubicBezTo>
                    <a:cubicBezTo>
                      <a:pt x="1" y="242"/>
                      <a:pt x="81" y="302"/>
                      <a:pt x="167" y="316"/>
                    </a:cubicBezTo>
                    <a:cubicBezTo>
                      <a:pt x="285" y="336"/>
                      <a:pt x="407" y="351"/>
                      <a:pt x="524" y="346"/>
                    </a:cubicBezTo>
                    <a:cubicBezTo>
                      <a:pt x="690" y="340"/>
                      <a:pt x="885" y="375"/>
                      <a:pt x="978" y="1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580;p32">
                <a:extLst>
                  <a:ext uri="{FF2B5EF4-FFF2-40B4-BE49-F238E27FC236}">
                    <a16:creationId xmlns:a16="http://schemas.microsoft.com/office/drawing/2014/main" id="{A994B4BA-9E02-4518-A820-8D458FFFD53A}"/>
                  </a:ext>
                </a:extLst>
              </p:cNvPr>
              <p:cNvSpPr/>
              <p:nvPr/>
            </p:nvSpPr>
            <p:spPr>
              <a:xfrm>
                <a:off x="3732375" y="2967025"/>
                <a:ext cx="16550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5" extrusionOk="0">
                    <a:moveTo>
                      <a:pt x="662" y="149"/>
                    </a:moveTo>
                    <a:cubicBezTo>
                      <a:pt x="361" y="0"/>
                      <a:pt x="361" y="0"/>
                      <a:pt x="1" y="152"/>
                    </a:cubicBezTo>
                    <a:cubicBezTo>
                      <a:pt x="101" y="322"/>
                      <a:pt x="150" y="371"/>
                      <a:pt x="236" y="371"/>
                    </a:cubicBezTo>
                    <a:cubicBezTo>
                      <a:pt x="420" y="374"/>
                      <a:pt x="583" y="333"/>
                      <a:pt x="662" y="1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581;p32">
                <a:extLst>
                  <a:ext uri="{FF2B5EF4-FFF2-40B4-BE49-F238E27FC236}">
                    <a16:creationId xmlns:a16="http://schemas.microsoft.com/office/drawing/2014/main" id="{817DACF3-EE61-49B7-97A2-C993FD624906}"/>
                  </a:ext>
                </a:extLst>
              </p:cNvPr>
              <p:cNvSpPr/>
              <p:nvPr/>
            </p:nvSpPr>
            <p:spPr>
              <a:xfrm>
                <a:off x="3808775" y="2718575"/>
                <a:ext cx="47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659" extrusionOk="0">
                    <a:moveTo>
                      <a:pt x="150" y="8"/>
                    </a:moveTo>
                    <a:cubicBezTo>
                      <a:pt x="118" y="1"/>
                      <a:pt x="80" y="18"/>
                      <a:pt x="49" y="28"/>
                    </a:cubicBezTo>
                    <a:cubicBezTo>
                      <a:pt x="35" y="32"/>
                      <a:pt x="25" y="49"/>
                      <a:pt x="11" y="60"/>
                    </a:cubicBezTo>
                    <a:cubicBezTo>
                      <a:pt x="11" y="91"/>
                      <a:pt x="1" y="132"/>
                      <a:pt x="14" y="153"/>
                    </a:cubicBezTo>
                    <a:cubicBezTo>
                      <a:pt x="52" y="209"/>
                      <a:pt x="94" y="275"/>
                      <a:pt x="150" y="299"/>
                    </a:cubicBezTo>
                    <a:cubicBezTo>
                      <a:pt x="579" y="492"/>
                      <a:pt x="1026" y="625"/>
                      <a:pt x="1501" y="652"/>
                    </a:cubicBezTo>
                    <a:cubicBezTo>
                      <a:pt x="1632" y="659"/>
                      <a:pt x="1774" y="631"/>
                      <a:pt x="1896" y="420"/>
                    </a:cubicBezTo>
                    <a:cubicBezTo>
                      <a:pt x="1442" y="309"/>
                      <a:pt x="1023" y="206"/>
                      <a:pt x="607" y="108"/>
                    </a:cubicBezTo>
                    <a:cubicBezTo>
                      <a:pt x="454" y="70"/>
                      <a:pt x="302" y="35"/>
                      <a:pt x="150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582;p32">
                <a:extLst>
                  <a:ext uri="{FF2B5EF4-FFF2-40B4-BE49-F238E27FC236}">
                    <a16:creationId xmlns:a16="http://schemas.microsoft.com/office/drawing/2014/main" id="{FF2478B8-95C0-490B-9B43-BE257DD310F0}"/>
                  </a:ext>
                </a:extLst>
              </p:cNvPr>
              <p:cNvSpPr/>
              <p:nvPr/>
            </p:nvSpPr>
            <p:spPr>
              <a:xfrm>
                <a:off x="3814300" y="2734000"/>
                <a:ext cx="4187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579" extrusionOk="0">
                    <a:moveTo>
                      <a:pt x="1335" y="229"/>
                    </a:moveTo>
                    <a:cubicBezTo>
                      <a:pt x="1131" y="191"/>
                      <a:pt x="923" y="174"/>
                      <a:pt x="719" y="136"/>
                    </a:cubicBezTo>
                    <a:cubicBezTo>
                      <a:pt x="503" y="97"/>
                      <a:pt x="292" y="42"/>
                      <a:pt x="92" y="0"/>
                    </a:cubicBezTo>
                    <a:cubicBezTo>
                      <a:pt x="1" y="118"/>
                      <a:pt x="29" y="212"/>
                      <a:pt x="112" y="285"/>
                    </a:cubicBezTo>
                    <a:cubicBezTo>
                      <a:pt x="175" y="337"/>
                      <a:pt x="254" y="392"/>
                      <a:pt x="334" y="403"/>
                    </a:cubicBezTo>
                    <a:cubicBezTo>
                      <a:pt x="708" y="468"/>
                      <a:pt x="1085" y="524"/>
                      <a:pt x="1464" y="572"/>
                    </a:cubicBezTo>
                    <a:cubicBezTo>
                      <a:pt x="1518" y="579"/>
                      <a:pt x="1584" y="534"/>
                      <a:pt x="1675" y="499"/>
                    </a:cubicBezTo>
                    <a:cubicBezTo>
                      <a:pt x="1612" y="285"/>
                      <a:pt x="1470" y="257"/>
                      <a:pt x="1335" y="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583;p32">
                <a:extLst>
                  <a:ext uri="{FF2B5EF4-FFF2-40B4-BE49-F238E27FC236}">
                    <a16:creationId xmlns:a16="http://schemas.microsoft.com/office/drawing/2014/main" id="{A144FD6F-0113-470E-BEDD-D332C158BB50}"/>
                  </a:ext>
                </a:extLst>
              </p:cNvPr>
              <p:cNvSpPr/>
              <p:nvPr/>
            </p:nvSpPr>
            <p:spPr>
              <a:xfrm>
                <a:off x="3807125" y="2690700"/>
                <a:ext cx="40825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514" extrusionOk="0">
                    <a:moveTo>
                      <a:pt x="56" y="277"/>
                    </a:moveTo>
                    <a:cubicBezTo>
                      <a:pt x="104" y="336"/>
                      <a:pt x="198" y="381"/>
                      <a:pt x="278" y="392"/>
                    </a:cubicBezTo>
                    <a:cubicBezTo>
                      <a:pt x="704" y="447"/>
                      <a:pt x="1134" y="513"/>
                      <a:pt x="1570" y="451"/>
                    </a:cubicBezTo>
                    <a:cubicBezTo>
                      <a:pt x="1588" y="447"/>
                      <a:pt x="1598" y="402"/>
                      <a:pt x="1633" y="343"/>
                    </a:cubicBezTo>
                    <a:cubicBezTo>
                      <a:pt x="1164" y="21"/>
                      <a:pt x="600" y="142"/>
                      <a:pt x="0" y="0"/>
                    </a:cubicBezTo>
                    <a:cubicBezTo>
                      <a:pt x="25" y="136"/>
                      <a:pt x="14" y="229"/>
                      <a:pt x="56" y="2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584;p32">
                <a:extLst>
                  <a:ext uri="{FF2B5EF4-FFF2-40B4-BE49-F238E27FC236}">
                    <a16:creationId xmlns:a16="http://schemas.microsoft.com/office/drawing/2014/main" id="{1AE6A6FA-6AD5-42BB-B22C-4BD629EB0A1E}"/>
                  </a:ext>
                </a:extLst>
              </p:cNvPr>
              <p:cNvSpPr/>
              <p:nvPr/>
            </p:nvSpPr>
            <p:spPr>
              <a:xfrm>
                <a:off x="3803750" y="2670075"/>
                <a:ext cx="3872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479" extrusionOk="0">
                    <a:moveTo>
                      <a:pt x="863" y="97"/>
                    </a:moveTo>
                    <a:cubicBezTo>
                      <a:pt x="776" y="87"/>
                      <a:pt x="690" y="83"/>
                      <a:pt x="603" y="70"/>
                    </a:cubicBezTo>
                    <a:cubicBezTo>
                      <a:pt x="499" y="52"/>
                      <a:pt x="399" y="14"/>
                      <a:pt x="295" y="8"/>
                    </a:cubicBezTo>
                    <a:cubicBezTo>
                      <a:pt x="218" y="0"/>
                      <a:pt x="135" y="25"/>
                      <a:pt x="0" y="38"/>
                    </a:cubicBezTo>
                    <a:cubicBezTo>
                      <a:pt x="80" y="156"/>
                      <a:pt x="114" y="275"/>
                      <a:pt x="188" y="302"/>
                    </a:cubicBezTo>
                    <a:cubicBezTo>
                      <a:pt x="603" y="472"/>
                      <a:pt x="1022" y="478"/>
                      <a:pt x="1549" y="243"/>
                    </a:cubicBezTo>
                    <a:cubicBezTo>
                      <a:pt x="1341" y="187"/>
                      <a:pt x="1258" y="160"/>
                      <a:pt x="1175" y="146"/>
                    </a:cubicBezTo>
                    <a:cubicBezTo>
                      <a:pt x="1071" y="125"/>
                      <a:pt x="967" y="112"/>
                      <a:pt x="863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585;p32">
                <a:extLst>
                  <a:ext uri="{FF2B5EF4-FFF2-40B4-BE49-F238E27FC236}">
                    <a16:creationId xmlns:a16="http://schemas.microsoft.com/office/drawing/2014/main" id="{16C4B5AB-102E-4D7C-8C26-4D873D5F338E}"/>
                  </a:ext>
                </a:extLst>
              </p:cNvPr>
              <p:cNvSpPr/>
              <p:nvPr/>
            </p:nvSpPr>
            <p:spPr>
              <a:xfrm>
                <a:off x="3803150" y="2644700"/>
                <a:ext cx="3152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486" extrusionOk="0">
                    <a:moveTo>
                      <a:pt x="173" y="7"/>
                    </a:moveTo>
                    <a:cubicBezTo>
                      <a:pt x="159" y="4"/>
                      <a:pt x="138" y="1"/>
                      <a:pt x="125" y="11"/>
                    </a:cubicBezTo>
                    <a:cubicBezTo>
                      <a:pt x="83" y="31"/>
                      <a:pt x="24" y="55"/>
                      <a:pt x="14" y="90"/>
                    </a:cubicBezTo>
                    <a:cubicBezTo>
                      <a:pt x="0" y="129"/>
                      <a:pt x="24" y="184"/>
                      <a:pt x="42" y="225"/>
                    </a:cubicBezTo>
                    <a:cubicBezTo>
                      <a:pt x="55" y="253"/>
                      <a:pt x="83" y="284"/>
                      <a:pt x="111" y="298"/>
                    </a:cubicBezTo>
                    <a:cubicBezTo>
                      <a:pt x="471" y="458"/>
                      <a:pt x="835" y="485"/>
                      <a:pt x="1203" y="316"/>
                    </a:cubicBezTo>
                    <a:cubicBezTo>
                      <a:pt x="1227" y="305"/>
                      <a:pt x="1234" y="263"/>
                      <a:pt x="1261" y="208"/>
                    </a:cubicBezTo>
                    <a:cubicBezTo>
                      <a:pt x="1174" y="167"/>
                      <a:pt x="1088" y="105"/>
                      <a:pt x="998" y="90"/>
                    </a:cubicBezTo>
                    <a:cubicBezTo>
                      <a:pt x="725" y="52"/>
                      <a:pt x="450" y="31"/>
                      <a:pt x="173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586;p32">
                <a:extLst>
                  <a:ext uri="{FF2B5EF4-FFF2-40B4-BE49-F238E27FC236}">
                    <a16:creationId xmlns:a16="http://schemas.microsoft.com/office/drawing/2014/main" id="{211F37E4-ADE3-4D91-AE14-D858F9D7A312}"/>
                  </a:ext>
                </a:extLst>
              </p:cNvPr>
              <p:cNvSpPr/>
              <p:nvPr/>
            </p:nvSpPr>
            <p:spPr>
              <a:xfrm>
                <a:off x="3794750" y="2605525"/>
                <a:ext cx="270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321" extrusionOk="0">
                    <a:moveTo>
                      <a:pt x="114" y="289"/>
                    </a:moveTo>
                    <a:cubicBezTo>
                      <a:pt x="170" y="316"/>
                      <a:pt x="250" y="316"/>
                      <a:pt x="319" y="316"/>
                    </a:cubicBezTo>
                    <a:cubicBezTo>
                      <a:pt x="562" y="320"/>
                      <a:pt x="797" y="275"/>
                      <a:pt x="1081" y="164"/>
                    </a:cubicBezTo>
                    <a:cubicBezTo>
                      <a:pt x="953" y="105"/>
                      <a:pt x="869" y="39"/>
                      <a:pt x="780" y="29"/>
                    </a:cubicBezTo>
                    <a:cubicBezTo>
                      <a:pt x="562" y="4"/>
                      <a:pt x="336" y="1"/>
                      <a:pt x="111" y="8"/>
                    </a:cubicBezTo>
                    <a:cubicBezTo>
                      <a:pt x="69" y="8"/>
                      <a:pt x="0" y="95"/>
                      <a:pt x="0" y="143"/>
                    </a:cubicBezTo>
                    <a:cubicBezTo>
                      <a:pt x="4" y="196"/>
                      <a:pt x="63" y="261"/>
                      <a:pt x="114" y="2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587;p32">
                <a:extLst>
                  <a:ext uri="{FF2B5EF4-FFF2-40B4-BE49-F238E27FC236}">
                    <a16:creationId xmlns:a16="http://schemas.microsoft.com/office/drawing/2014/main" id="{134B5E8D-93B1-4F30-A659-72554FB0B5B0}"/>
                  </a:ext>
                </a:extLst>
              </p:cNvPr>
              <p:cNvSpPr/>
              <p:nvPr/>
            </p:nvSpPr>
            <p:spPr>
              <a:xfrm>
                <a:off x="3806525" y="2623550"/>
                <a:ext cx="2747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289" extrusionOk="0">
                    <a:moveTo>
                      <a:pt x="0" y="185"/>
                    </a:moveTo>
                    <a:cubicBezTo>
                      <a:pt x="416" y="281"/>
                      <a:pt x="635" y="289"/>
                      <a:pt x="950" y="198"/>
                    </a:cubicBezTo>
                    <a:cubicBezTo>
                      <a:pt x="998" y="185"/>
                      <a:pt x="1036" y="126"/>
                      <a:pt x="1099" y="70"/>
                    </a:cubicBezTo>
                    <a:cubicBezTo>
                      <a:pt x="534" y="1"/>
                      <a:pt x="225" y="36"/>
                      <a:pt x="0" y="1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88;p32">
                <a:extLst>
                  <a:ext uri="{FF2B5EF4-FFF2-40B4-BE49-F238E27FC236}">
                    <a16:creationId xmlns:a16="http://schemas.microsoft.com/office/drawing/2014/main" id="{4D0FB5CD-0C6A-41E6-B84F-CADE520C65EE}"/>
                  </a:ext>
                </a:extLst>
              </p:cNvPr>
              <p:cNvSpPr/>
              <p:nvPr/>
            </p:nvSpPr>
            <p:spPr>
              <a:xfrm>
                <a:off x="3809025" y="2576175"/>
                <a:ext cx="590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22" extrusionOk="0">
                    <a:moveTo>
                      <a:pt x="105" y="219"/>
                    </a:moveTo>
                    <a:cubicBezTo>
                      <a:pt x="140" y="222"/>
                      <a:pt x="181" y="185"/>
                      <a:pt x="236" y="156"/>
                    </a:cubicBezTo>
                    <a:cubicBezTo>
                      <a:pt x="199" y="105"/>
                      <a:pt x="178" y="60"/>
                      <a:pt x="143" y="35"/>
                    </a:cubicBezTo>
                    <a:cubicBezTo>
                      <a:pt x="90" y="1"/>
                      <a:pt x="1" y="66"/>
                      <a:pt x="18" y="129"/>
                    </a:cubicBezTo>
                    <a:cubicBezTo>
                      <a:pt x="28" y="164"/>
                      <a:pt x="70" y="212"/>
                      <a:pt x="105" y="21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589;p32">
                <a:extLst>
                  <a:ext uri="{FF2B5EF4-FFF2-40B4-BE49-F238E27FC236}">
                    <a16:creationId xmlns:a16="http://schemas.microsoft.com/office/drawing/2014/main" id="{3C91514B-C488-4E52-883A-9CC03558F900}"/>
                  </a:ext>
                </a:extLst>
              </p:cNvPr>
              <p:cNvSpPr/>
              <p:nvPr/>
            </p:nvSpPr>
            <p:spPr>
              <a:xfrm>
                <a:off x="3798375" y="2546050"/>
                <a:ext cx="28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73" extrusionOk="0">
                    <a:moveTo>
                      <a:pt x="35" y="69"/>
                    </a:moveTo>
                    <a:cubicBezTo>
                      <a:pt x="63" y="62"/>
                      <a:pt x="87" y="48"/>
                      <a:pt x="115" y="38"/>
                    </a:cubicBezTo>
                    <a:cubicBezTo>
                      <a:pt x="87" y="24"/>
                      <a:pt x="63" y="10"/>
                      <a:pt x="35" y="3"/>
                    </a:cubicBezTo>
                    <a:cubicBezTo>
                      <a:pt x="28" y="0"/>
                      <a:pt x="11" y="24"/>
                      <a:pt x="1" y="34"/>
                    </a:cubicBezTo>
                    <a:cubicBezTo>
                      <a:pt x="14" y="48"/>
                      <a:pt x="28" y="72"/>
                      <a:pt x="35" y="6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590;p32">
                <a:extLst>
                  <a:ext uri="{FF2B5EF4-FFF2-40B4-BE49-F238E27FC236}">
                    <a16:creationId xmlns:a16="http://schemas.microsoft.com/office/drawing/2014/main" id="{A291568D-F0ED-40C8-AD40-C7D19FE1D8A3}"/>
                  </a:ext>
                </a:extLst>
              </p:cNvPr>
              <p:cNvSpPr/>
              <p:nvPr/>
            </p:nvSpPr>
            <p:spPr>
              <a:xfrm>
                <a:off x="3469925" y="2814300"/>
                <a:ext cx="29650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020" extrusionOk="0">
                    <a:moveTo>
                      <a:pt x="800" y="960"/>
                    </a:moveTo>
                    <a:cubicBezTo>
                      <a:pt x="859" y="992"/>
                      <a:pt x="932" y="1019"/>
                      <a:pt x="994" y="1019"/>
                    </a:cubicBezTo>
                    <a:cubicBezTo>
                      <a:pt x="1053" y="1016"/>
                      <a:pt x="1123" y="978"/>
                      <a:pt x="1165" y="936"/>
                    </a:cubicBezTo>
                    <a:cubicBezTo>
                      <a:pt x="1185" y="915"/>
                      <a:pt x="1171" y="829"/>
                      <a:pt x="1140" y="800"/>
                    </a:cubicBezTo>
                    <a:cubicBezTo>
                      <a:pt x="880" y="555"/>
                      <a:pt x="620" y="309"/>
                      <a:pt x="346" y="80"/>
                    </a:cubicBezTo>
                    <a:cubicBezTo>
                      <a:pt x="284" y="25"/>
                      <a:pt x="162" y="35"/>
                      <a:pt x="0" y="0"/>
                    </a:cubicBezTo>
                    <a:cubicBezTo>
                      <a:pt x="215" y="454"/>
                      <a:pt x="516" y="805"/>
                      <a:pt x="800" y="9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591;p32">
                <a:extLst>
                  <a:ext uri="{FF2B5EF4-FFF2-40B4-BE49-F238E27FC236}">
                    <a16:creationId xmlns:a16="http://schemas.microsoft.com/office/drawing/2014/main" id="{7975D82F-B0F1-4DE8-8061-F2AA4C126F2A}"/>
                  </a:ext>
                </a:extLst>
              </p:cNvPr>
              <p:cNvSpPr/>
              <p:nvPr/>
            </p:nvSpPr>
            <p:spPr>
              <a:xfrm>
                <a:off x="3512175" y="2794900"/>
                <a:ext cx="249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061" extrusionOk="0">
                    <a:moveTo>
                      <a:pt x="701" y="998"/>
                    </a:moveTo>
                    <a:cubicBezTo>
                      <a:pt x="732" y="1033"/>
                      <a:pt x="794" y="1061"/>
                      <a:pt x="839" y="1053"/>
                    </a:cubicBezTo>
                    <a:cubicBezTo>
                      <a:pt x="895" y="1050"/>
                      <a:pt x="951" y="1008"/>
                      <a:pt x="988" y="991"/>
                    </a:cubicBezTo>
                    <a:cubicBezTo>
                      <a:pt x="992" y="939"/>
                      <a:pt x="999" y="919"/>
                      <a:pt x="992" y="905"/>
                    </a:cubicBezTo>
                    <a:cubicBezTo>
                      <a:pt x="808" y="537"/>
                      <a:pt x="559" y="222"/>
                      <a:pt x="181" y="17"/>
                    </a:cubicBezTo>
                    <a:cubicBezTo>
                      <a:pt x="150" y="1"/>
                      <a:pt x="60" y="21"/>
                      <a:pt x="46" y="49"/>
                    </a:cubicBezTo>
                    <a:cubicBezTo>
                      <a:pt x="22" y="100"/>
                      <a:pt x="1" y="191"/>
                      <a:pt x="28" y="229"/>
                    </a:cubicBezTo>
                    <a:cubicBezTo>
                      <a:pt x="247" y="489"/>
                      <a:pt x="472" y="745"/>
                      <a:pt x="701" y="99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592;p32">
                <a:extLst>
                  <a:ext uri="{FF2B5EF4-FFF2-40B4-BE49-F238E27FC236}">
                    <a16:creationId xmlns:a16="http://schemas.microsoft.com/office/drawing/2014/main" id="{AE7C4D06-0DF2-4EE0-ABA1-D4C6639B2298}"/>
                  </a:ext>
                </a:extLst>
              </p:cNvPr>
              <p:cNvSpPr/>
              <p:nvPr/>
            </p:nvSpPr>
            <p:spPr>
              <a:xfrm>
                <a:off x="3456650" y="2820375"/>
                <a:ext cx="2370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99" extrusionOk="0">
                    <a:moveTo>
                      <a:pt x="642" y="949"/>
                    </a:moveTo>
                    <a:cubicBezTo>
                      <a:pt x="677" y="981"/>
                      <a:pt x="743" y="998"/>
                      <a:pt x="787" y="991"/>
                    </a:cubicBezTo>
                    <a:cubicBezTo>
                      <a:pt x="843" y="981"/>
                      <a:pt x="891" y="936"/>
                      <a:pt x="947" y="904"/>
                    </a:cubicBezTo>
                    <a:cubicBezTo>
                      <a:pt x="919" y="828"/>
                      <a:pt x="916" y="769"/>
                      <a:pt x="885" y="735"/>
                    </a:cubicBezTo>
                    <a:cubicBezTo>
                      <a:pt x="714" y="527"/>
                      <a:pt x="541" y="319"/>
                      <a:pt x="358" y="114"/>
                    </a:cubicBezTo>
                    <a:cubicBezTo>
                      <a:pt x="316" y="69"/>
                      <a:pt x="247" y="34"/>
                      <a:pt x="185" y="14"/>
                    </a:cubicBezTo>
                    <a:cubicBezTo>
                      <a:pt x="143" y="0"/>
                      <a:pt x="74" y="4"/>
                      <a:pt x="46" y="31"/>
                    </a:cubicBezTo>
                    <a:cubicBezTo>
                      <a:pt x="15" y="55"/>
                      <a:pt x="1" y="128"/>
                      <a:pt x="15" y="162"/>
                    </a:cubicBezTo>
                    <a:cubicBezTo>
                      <a:pt x="153" y="474"/>
                      <a:pt x="392" y="717"/>
                      <a:pt x="642" y="9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593;p32">
                <a:extLst>
                  <a:ext uri="{FF2B5EF4-FFF2-40B4-BE49-F238E27FC236}">
                    <a16:creationId xmlns:a16="http://schemas.microsoft.com/office/drawing/2014/main" id="{41F3A2A5-9ED7-4889-B82C-290E935725B6}"/>
                  </a:ext>
                </a:extLst>
              </p:cNvPr>
              <p:cNvSpPr/>
              <p:nvPr/>
            </p:nvSpPr>
            <p:spPr>
              <a:xfrm>
                <a:off x="3426425" y="2826600"/>
                <a:ext cx="30100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33" extrusionOk="0">
                    <a:moveTo>
                      <a:pt x="1" y="1"/>
                    </a:moveTo>
                    <a:cubicBezTo>
                      <a:pt x="18" y="260"/>
                      <a:pt x="226" y="375"/>
                      <a:pt x="396" y="503"/>
                    </a:cubicBezTo>
                    <a:cubicBezTo>
                      <a:pt x="618" y="669"/>
                      <a:pt x="801" y="911"/>
                      <a:pt x="1203" y="932"/>
                    </a:cubicBezTo>
                    <a:cubicBezTo>
                      <a:pt x="909" y="527"/>
                      <a:pt x="347" y="105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594;p32">
                <a:extLst>
                  <a:ext uri="{FF2B5EF4-FFF2-40B4-BE49-F238E27FC236}">
                    <a16:creationId xmlns:a16="http://schemas.microsoft.com/office/drawing/2014/main" id="{85E73BB6-D850-48A3-8854-822BCD7F85A2}"/>
                  </a:ext>
                </a:extLst>
              </p:cNvPr>
              <p:cNvSpPr/>
              <p:nvPr/>
            </p:nvSpPr>
            <p:spPr>
              <a:xfrm>
                <a:off x="3534250" y="2788400"/>
                <a:ext cx="21875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919" extrusionOk="0">
                    <a:moveTo>
                      <a:pt x="666" y="891"/>
                    </a:moveTo>
                    <a:cubicBezTo>
                      <a:pt x="701" y="918"/>
                      <a:pt x="791" y="901"/>
                      <a:pt x="850" y="888"/>
                    </a:cubicBezTo>
                    <a:cubicBezTo>
                      <a:pt x="864" y="884"/>
                      <a:pt x="874" y="787"/>
                      <a:pt x="853" y="760"/>
                    </a:cubicBezTo>
                    <a:cubicBezTo>
                      <a:pt x="625" y="451"/>
                      <a:pt x="379" y="157"/>
                      <a:pt x="1" y="0"/>
                    </a:cubicBezTo>
                    <a:cubicBezTo>
                      <a:pt x="126" y="378"/>
                      <a:pt x="383" y="645"/>
                      <a:pt x="666" y="89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595;p32">
                <a:extLst>
                  <a:ext uri="{FF2B5EF4-FFF2-40B4-BE49-F238E27FC236}">
                    <a16:creationId xmlns:a16="http://schemas.microsoft.com/office/drawing/2014/main" id="{47289B62-9D9A-4B89-913A-D008653CBCE0}"/>
                  </a:ext>
                </a:extLst>
              </p:cNvPr>
              <p:cNvSpPr/>
              <p:nvPr/>
            </p:nvSpPr>
            <p:spPr>
              <a:xfrm>
                <a:off x="3494875" y="2809350"/>
                <a:ext cx="1915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698" extrusionOk="0">
                    <a:moveTo>
                      <a:pt x="596" y="694"/>
                    </a:moveTo>
                    <a:cubicBezTo>
                      <a:pt x="640" y="697"/>
                      <a:pt x="703" y="670"/>
                      <a:pt x="728" y="638"/>
                    </a:cubicBezTo>
                    <a:cubicBezTo>
                      <a:pt x="752" y="603"/>
                      <a:pt x="765" y="528"/>
                      <a:pt x="741" y="499"/>
                    </a:cubicBezTo>
                    <a:cubicBezTo>
                      <a:pt x="575" y="292"/>
                      <a:pt x="426" y="60"/>
                      <a:pt x="97" y="1"/>
                    </a:cubicBezTo>
                    <a:cubicBezTo>
                      <a:pt x="0" y="223"/>
                      <a:pt x="117" y="333"/>
                      <a:pt x="221" y="445"/>
                    </a:cubicBezTo>
                    <a:cubicBezTo>
                      <a:pt x="325" y="552"/>
                      <a:pt x="419" y="687"/>
                      <a:pt x="596" y="6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596;p32">
                <a:extLst>
                  <a:ext uri="{FF2B5EF4-FFF2-40B4-BE49-F238E27FC236}">
                    <a16:creationId xmlns:a16="http://schemas.microsoft.com/office/drawing/2014/main" id="{8C1051ED-C675-454A-9373-BC08E2A07A56}"/>
                  </a:ext>
                </a:extLst>
              </p:cNvPr>
              <p:cNvSpPr/>
              <p:nvPr/>
            </p:nvSpPr>
            <p:spPr>
              <a:xfrm>
                <a:off x="3576800" y="2770900"/>
                <a:ext cx="17100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28" extrusionOk="0">
                    <a:moveTo>
                      <a:pt x="469" y="611"/>
                    </a:moveTo>
                    <a:cubicBezTo>
                      <a:pt x="513" y="628"/>
                      <a:pt x="617" y="603"/>
                      <a:pt x="648" y="561"/>
                    </a:cubicBezTo>
                    <a:cubicBezTo>
                      <a:pt x="680" y="524"/>
                      <a:pt x="683" y="420"/>
                      <a:pt x="652" y="385"/>
                    </a:cubicBezTo>
                    <a:cubicBezTo>
                      <a:pt x="541" y="257"/>
                      <a:pt x="416" y="142"/>
                      <a:pt x="288" y="32"/>
                    </a:cubicBezTo>
                    <a:cubicBezTo>
                      <a:pt x="253" y="0"/>
                      <a:pt x="191" y="8"/>
                      <a:pt x="174" y="0"/>
                    </a:cubicBezTo>
                    <a:cubicBezTo>
                      <a:pt x="59" y="0"/>
                      <a:pt x="0" y="112"/>
                      <a:pt x="39" y="195"/>
                    </a:cubicBezTo>
                    <a:cubicBezTo>
                      <a:pt x="128" y="382"/>
                      <a:pt x="271" y="527"/>
                      <a:pt x="469" y="6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97;p32">
                <a:extLst>
                  <a:ext uri="{FF2B5EF4-FFF2-40B4-BE49-F238E27FC236}">
                    <a16:creationId xmlns:a16="http://schemas.microsoft.com/office/drawing/2014/main" id="{3F2BF7F2-FB57-4563-8197-1A6657D33F84}"/>
                  </a:ext>
                </a:extLst>
              </p:cNvPr>
              <p:cNvSpPr/>
              <p:nvPr/>
            </p:nvSpPr>
            <p:spPr>
              <a:xfrm>
                <a:off x="3557475" y="2779475"/>
                <a:ext cx="16225" cy="1917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767" extrusionOk="0">
                    <a:moveTo>
                      <a:pt x="337" y="610"/>
                    </a:moveTo>
                    <a:cubicBezTo>
                      <a:pt x="431" y="683"/>
                      <a:pt x="527" y="766"/>
                      <a:pt x="649" y="655"/>
                    </a:cubicBezTo>
                    <a:cubicBezTo>
                      <a:pt x="517" y="330"/>
                      <a:pt x="444" y="257"/>
                      <a:pt x="15" y="1"/>
                    </a:cubicBezTo>
                    <a:cubicBezTo>
                      <a:pt x="1" y="288"/>
                      <a:pt x="46" y="375"/>
                      <a:pt x="337" y="6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98;p32">
                <a:extLst>
                  <a:ext uri="{FF2B5EF4-FFF2-40B4-BE49-F238E27FC236}">
                    <a16:creationId xmlns:a16="http://schemas.microsoft.com/office/drawing/2014/main" id="{7CDB282C-C326-435F-9E26-EA0883A1AB6B}"/>
                  </a:ext>
                </a:extLst>
              </p:cNvPr>
              <p:cNvSpPr/>
              <p:nvPr/>
            </p:nvSpPr>
            <p:spPr>
              <a:xfrm>
                <a:off x="3611525" y="2756775"/>
                <a:ext cx="12000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07" extrusionOk="0">
                    <a:moveTo>
                      <a:pt x="178" y="382"/>
                    </a:moveTo>
                    <a:cubicBezTo>
                      <a:pt x="250" y="406"/>
                      <a:pt x="337" y="392"/>
                      <a:pt x="417" y="382"/>
                    </a:cubicBezTo>
                    <a:cubicBezTo>
                      <a:pt x="441" y="382"/>
                      <a:pt x="455" y="333"/>
                      <a:pt x="476" y="306"/>
                    </a:cubicBezTo>
                    <a:cubicBezTo>
                      <a:pt x="476" y="292"/>
                      <a:pt x="479" y="274"/>
                      <a:pt x="472" y="257"/>
                    </a:cubicBezTo>
                    <a:cubicBezTo>
                      <a:pt x="431" y="98"/>
                      <a:pt x="220" y="1"/>
                      <a:pt x="63" y="77"/>
                    </a:cubicBezTo>
                    <a:cubicBezTo>
                      <a:pt x="39" y="87"/>
                      <a:pt x="18" y="125"/>
                      <a:pt x="15" y="157"/>
                    </a:cubicBezTo>
                    <a:cubicBezTo>
                      <a:pt x="1" y="274"/>
                      <a:pt x="77" y="347"/>
                      <a:pt x="178" y="3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599;p32">
                <a:extLst>
                  <a:ext uri="{FF2B5EF4-FFF2-40B4-BE49-F238E27FC236}">
                    <a16:creationId xmlns:a16="http://schemas.microsoft.com/office/drawing/2014/main" id="{8CF7F9F4-9793-47AA-B4A7-FB6F94C88F8B}"/>
                  </a:ext>
                </a:extLst>
              </p:cNvPr>
              <p:cNvSpPr/>
              <p:nvPr/>
            </p:nvSpPr>
            <p:spPr>
              <a:xfrm>
                <a:off x="3594650" y="2761975"/>
                <a:ext cx="108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48" extrusionOk="0">
                    <a:moveTo>
                      <a:pt x="433" y="378"/>
                    </a:moveTo>
                    <a:cubicBezTo>
                      <a:pt x="433" y="306"/>
                      <a:pt x="402" y="219"/>
                      <a:pt x="354" y="167"/>
                    </a:cubicBezTo>
                    <a:cubicBezTo>
                      <a:pt x="292" y="98"/>
                      <a:pt x="194" y="56"/>
                      <a:pt x="111" y="0"/>
                    </a:cubicBezTo>
                    <a:cubicBezTo>
                      <a:pt x="1" y="160"/>
                      <a:pt x="56" y="267"/>
                      <a:pt x="170" y="361"/>
                    </a:cubicBezTo>
                    <a:cubicBezTo>
                      <a:pt x="267" y="437"/>
                      <a:pt x="433" y="448"/>
                      <a:pt x="433" y="3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600;p32">
                <a:extLst>
                  <a:ext uri="{FF2B5EF4-FFF2-40B4-BE49-F238E27FC236}">
                    <a16:creationId xmlns:a16="http://schemas.microsoft.com/office/drawing/2014/main" id="{9B2C50E6-3A56-4138-B3AC-4CD0139CE2FA}"/>
                  </a:ext>
                </a:extLst>
              </p:cNvPr>
              <p:cNvSpPr/>
              <p:nvPr/>
            </p:nvSpPr>
            <p:spPr>
              <a:xfrm>
                <a:off x="3572550" y="2876750"/>
                <a:ext cx="196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867" extrusionOk="0">
                    <a:moveTo>
                      <a:pt x="282" y="805"/>
                    </a:moveTo>
                    <a:cubicBezTo>
                      <a:pt x="264" y="721"/>
                      <a:pt x="247" y="642"/>
                      <a:pt x="233" y="562"/>
                    </a:cubicBezTo>
                    <a:cubicBezTo>
                      <a:pt x="233" y="552"/>
                      <a:pt x="250" y="534"/>
                      <a:pt x="257" y="520"/>
                    </a:cubicBezTo>
                    <a:cubicBezTo>
                      <a:pt x="621" y="517"/>
                      <a:pt x="621" y="517"/>
                      <a:pt x="784" y="365"/>
                    </a:cubicBezTo>
                    <a:cubicBezTo>
                      <a:pt x="628" y="226"/>
                      <a:pt x="323" y="49"/>
                      <a:pt x="184" y="18"/>
                    </a:cubicBezTo>
                    <a:cubicBezTo>
                      <a:pt x="105" y="0"/>
                      <a:pt x="1" y="80"/>
                      <a:pt x="12" y="160"/>
                    </a:cubicBezTo>
                    <a:cubicBezTo>
                      <a:pt x="32" y="357"/>
                      <a:pt x="49" y="555"/>
                      <a:pt x="91" y="749"/>
                    </a:cubicBezTo>
                    <a:cubicBezTo>
                      <a:pt x="111" y="849"/>
                      <a:pt x="199" y="867"/>
                      <a:pt x="282" y="8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601;p32">
                <a:extLst>
                  <a:ext uri="{FF2B5EF4-FFF2-40B4-BE49-F238E27FC236}">
                    <a16:creationId xmlns:a16="http://schemas.microsoft.com/office/drawing/2014/main" id="{A9EB5FE5-705D-4D21-97A0-2C2603C31C39}"/>
                  </a:ext>
                </a:extLst>
              </p:cNvPr>
              <p:cNvSpPr/>
              <p:nvPr/>
            </p:nvSpPr>
            <p:spPr>
              <a:xfrm>
                <a:off x="3589025" y="2848075"/>
                <a:ext cx="25725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20" extrusionOk="0">
                    <a:moveTo>
                      <a:pt x="114" y="313"/>
                    </a:moveTo>
                    <a:cubicBezTo>
                      <a:pt x="371" y="354"/>
                      <a:pt x="627" y="396"/>
                      <a:pt x="883" y="417"/>
                    </a:cubicBezTo>
                    <a:cubicBezTo>
                      <a:pt x="928" y="420"/>
                      <a:pt x="1011" y="343"/>
                      <a:pt x="1019" y="295"/>
                    </a:cubicBezTo>
                    <a:cubicBezTo>
                      <a:pt x="1029" y="244"/>
                      <a:pt x="977" y="150"/>
                      <a:pt x="932" y="135"/>
                    </a:cubicBezTo>
                    <a:cubicBezTo>
                      <a:pt x="735" y="77"/>
                      <a:pt x="527" y="42"/>
                      <a:pt x="330" y="1"/>
                    </a:cubicBezTo>
                    <a:cubicBezTo>
                      <a:pt x="236" y="18"/>
                      <a:pt x="149" y="28"/>
                      <a:pt x="69" y="52"/>
                    </a:cubicBezTo>
                    <a:cubicBezTo>
                      <a:pt x="39" y="60"/>
                      <a:pt x="0" y="94"/>
                      <a:pt x="0" y="119"/>
                    </a:cubicBezTo>
                    <a:cubicBezTo>
                      <a:pt x="0" y="164"/>
                      <a:pt x="14" y="212"/>
                      <a:pt x="39" y="250"/>
                    </a:cubicBezTo>
                    <a:cubicBezTo>
                      <a:pt x="52" y="278"/>
                      <a:pt x="87" y="309"/>
                      <a:pt x="114" y="3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602;p32">
                <a:extLst>
                  <a:ext uri="{FF2B5EF4-FFF2-40B4-BE49-F238E27FC236}">
                    <a16:creationId xmlns:a16="http://schemas.microsoft.com/office/drawing/2014/main" id="{FC5D02B7-BFBB-4D40-A4F5-B9E4E9C153D7}"/>
                  </a:ext>
                </a:extLst>
              </p:cNvPr>
              <p:cNvSpPr/>
              <p:nvPr/>
            </p:nvSpPr>
            <p:spPr>
              <a:xfrm>
                <a:off x="3584950" y="2862975"/>
                <a:ext cx="20650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826" h="445" extrusionOk="0">
                    <a:moveTo>
                      <a:pt x="83" y="288"/>
                    </a:moveTo>
                    <a:cubicBezTo>
                      <a:pt x="236" y="364"/>
                      <a:pt x="405" y="406"/>
                      <a:pt x="520" y="444"/>
                    </a:cubicBezTo>
                    <a:cubicBezTo>
                      <a:pt x="610" y="433"/>
                      <a:pt x="651" y="444"/>
                      <a:pt x="676" y="427"/>
                    </a:cubicBezTo>
                    <a:cubicBezTo>
                      <a:pt x="731" y="392"/>
                      <a:pt x="811" y="350"/>
                      <a:pt x="818" y="305"/>
                    </a:cubicBezTo>
                    <a:cubicBezTo>
                      <a:pt x="825" y="257"/>
                      <a:pt x="770" y="167"/>
                      <a:pt x="721" y="150"/>
                    </a:cubicBezTo>
                    <a:cubicBezTo>
                      <a:pt x="544" y="91"/>
                      <a:pt x="357" y="46"/>
                      <a:pt x="170" y="11"/>
                    </a:cubicBezTo>
                    <a:cubicBezTo>
                      <a:pt x="118" y="1"/>
                      <a:pt x="0" y="59"/>
                      <a:pt x="4" y="80"/>
                    </a:cubicBezTo>
                    <a:cubicBezTo>
                      <a:pt x="10" y="153"/>
                      <a:pt x="31" y="260"/>
                      <a:pt x="83" y="2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603;p32">
                <a:extLst>
                  <a:ext uri="{FF2B5EF4-FFF2-40B4-BE49-F238E27FC236}">
                    <a16:creationId xmlns:a16="http://schemas.microsoft.com/office/drawing/2014/main" id="{BB0E7BDF-A868-4AD2-9BA8-0F34A720BD60}"/>
                  </a:ext>
                </a:extLst>
              </p:cNvPr>
              <p:cNvSpPr/>
              <p:nvPr/>
            </p:nvSpPr>
            <p:spPr>
              <a:xfrm>
                <a:off x="3599225" y="2832225"/>
                <a:ext cx="2405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962" h="469" extrusionOk="0">
                    <a:moveTo>
                      <a:pt x="961" y="337"/>
                    </a:moveTo>
                    <a:cubicBezTo>
                      <a:pt x="628" y="94"/>
                      <a:pt x="351" y="0"/>
                      <a:pt x="1" y="63"/>
                    </a:cubicBezTo>
                    <a:cubicBezTo>
                      <a:pt x="208" y="406"/>
                      <a:pt x="403" y="468"/>
                      <a:pt x="961" y="3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604;p32">
                <a:extLst>
                  <a:ext uri="{FF2B5EF4-FFF2-40B4-BE49-F238E27FC236}">
                    <a16:creationId xmlns:a16="http://schemas.microsoft.com/office/drawing/2014/main" id="{20185CA8-F765-47B2-9703-0E21B5607375}"/>
                  </a:ext>
                </a:extLst>
              </p:cNvPr>
              <p:cNvSpPr/>
              <p:nvPr/>
            </p:nvSpPr>
            <p:spPr>
              <a:xfrm>
                <a:off x="3555050" y="2923000"/>
                <a:ext cx="1675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455" extrusionOk="0">
                    <a:moveTo>
                      <a:pt x="365" y="448"/>
                    </a:moveTo>
                    <a:cubicBezTo>
                      <a:pt x="462" y="448"/>
                      <a:pt x="483" y="455"/>
                      <a:pt x="496" y="448"/>
                    </a:cubicBezTo>
                    <a:cubicBezTo>
                      <a:pt x="555" y="416"/>
                      <a:pt x="642" y="392"/>
                      <a:pt x="656" y="351"/>
                    </a:cubicBezTo>
                    <a:cubicBezTo>
                      <a:pt x="670" y="303"/>
                      <a:pt x="635" y="209"/>
                      <a:pt x="590" y="181"/>
                    </a:cubicBezTo>
                    <a:cubicBezTo>
                      <a:pt x="472" y="111"/>
                      <a:pt x="341" y="53"/>
                      <a:pt x="208" y="15"/>
                    </a:cubicBezTo>
                    <a:cubicBezTo>
                      <a:pt x="157" y="1"/>
                      <a:pt x="60" y="32"/>
                      <a:pt x="35" y="70"/>
                    </a:cubicBezTo>
                    <a:cubicBezTo>
                      <a:pt x="5" y="119"/>
                      <a:pt x="1" y="229"/>
                      <a:pt x="35" y="257"/>
                    </a:cubicBezTo>
                    <a:cubicBezTo>
                      <a:pt x="157" y="344"/>
                      <a:pt x="296" y="406"/>
                      <a:pt x="365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05;p32">
                <a:extLst>
                  <a:ext uri="{FF2B5EF4-FFF2-40B4-BE49-F238E27FC236}">
                    <a16:creationId xmlns:a16="http://schemas.microsoft.com/office/drawing/2014/main" id="{D84E143B-AE6D-4686-9CAC-0182A74471D7}"/>
                  </a:ext>
                </a:extLst>
              </p:cNvPr>
              <p:cNvSpPr/>
              <p:nvPr/>
            </p:nvSpPr>
            <p:spPr>
              <a:xfrm>
                <a:off x="3606250" y="2820900"/>
                <a:ext cx="2730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329" extrusionOk="0">
                    <a:moveTo>
                      <a:pt x="1" y="117"/>
                    </a:moveTo>
                    <a:cubicBezTo>
                      <a:pt x="264" y="301"/>
                      <a:pt x="333" y="329"/>
                      <a:pt x="604" y="301"/>
                    </a:cubicBezTo>
                    <a:cubicBezTo>
                      <a:pt x="767" y="287"/>
                      <a:pt x="930" y="256"/>
                      <a:pt x="1092" y="229"/>
                    </a:cubicBezTo>
                    <a:cubicBezTo>
                      <a:pt x="735" y="31"/>
                      <a:pt x="437" y="0"/>
                      <a:pt x="1" y="11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" name="Google Shape;606;p32">
                <a:extLst>
                  <a:ext uri="{FF2B5EF4-FFF2-40B4-BE49-F238E27FC236}">
                    <a16:creationId xmlns:a16="http://schemas.microsoft.com/office/drawing/2014/main" id="{B2EA3E8F-CE49-4009-8CC4-C80B184AD689}"/>
                  </a:ext>
                </a:extLst>
              </p:cNvPr>
              <p:cNvSpPr/>
              <p:nvPr/>
            </p:nvSpPr>
            <p:spPr>
              <a:xfrm>
                <a:off x="3560075" y="2903175"/>
                <a:ext cx="13450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437" extrusionOk="0">
                    <a:moveTo>
                      <a:pt x="538" y="357"/>
                    </a:moveTo>
                    <a:cubicBezTo>
                      <a:pt x="458" y="122"/>
                      <a:pt x="327" y="0"/>
                      <a:pt x="136" y="4"/>
                    </a:cubicBezTo>
                    <a:cubicBezTo>
                      <a:pt x="98" y="4"/>
                      <a:pt x="42" y="49"/>
                      <a:pt x="22" y="87"/>
                    </a:cubicBezTo>
                    <a:cubicBezTo>
                      <a:pt x="4" y="128"/>
                      <a:pt x="1" y="191"/>
                      <a:pt x="22" y="229"/>
                    </a:cubicBezTo>
                    <a:cubicBezTo>
                      <a:pt x="126" y="402"/>
                      <a:pt x="271" y="437"/>
                      <a:pt x="538" y="35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607;p32">
                <a:extLst>
                  <a:ext uri="{FF2B5EF4-FFF2-40B4-BE49-F238E27FC236}">
                    <a16:creationId xmlns:a16="http://schemas.microsoft.com/office/drawing/2014/main" id="{350085AB-FF9A-436B-BBD5-F72CE46D1F8C}"/>
                  </a:ext>
                </a:extLst>
              </p:cNvPr>
              <p:cNvSpPr/>
              <p:nvPr/>
            </p:nvSpPr>
            <p:spPr>
              <a:xfrm>
                <a:off x="3554875" y="2942500"/>
                <a:ext cx="8425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337" h="281" extrusionOk="0">
                    <a:moveTo>
                      <a:pt x="337" y="163"/>
                    </a:moveTo>
                    <a:cubicBezTo>
                      <a:pt x="303" y="118"/>
                      <a:pt x="274" y="56"/>
                      <a:pt x="223" y="28"/>
                    </a:cubicBezTo>
                    <a:cubicBezTo>
                      <a:pt x="174" y="1"/>
                      <a:pt x="102" y="1"/>
                      <a:pt x="39" y="1"/>
                    </a:cubicBezTo>
                    <a:cubicBezTo>
                      <a:pt x="25" y="4"/>
                      <a:pt x="1" y="56"/>
                      <a:pt x="1" y="84"/>
                    </a:cubicBezTo>
                    <a:cubicBezTo>
                      <a:pt x="12" y="212"/>
                      <a:pt x="116" y="281"/>
                      <a:pt x="250" y="243"/>
                    </a:cubicBezTo>
                    <a:cubicBezTo>
                      <a:pt x="278" y="236"/>
                      <a:pt x="295" y="204"/>
                      <a:pt x="337" y="16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608;p32">
              <a:extLst>
                <a:ext uri="{FF2B5EF4-FFF2-40B4-BE49-F238E27FC236}">
                  <a16:creationId xmlns:a16="http://schemas.microsoft.com/office/drawing/2014/main" id="{9E83D554-FAFB-4565-8371-987DE9EDF071}"/>
                </a:ext>
              </a:extLst>
            </p:cNvPr>
            <p:cNvGrpSpPr/>
            <p:nvPr/>
          </p:nvGrpSpPr>
          <p:grpSpPr>
            <a:xfrm rot="-132709" flipH="1">
              <a:off x="2105638" y="2757839"/>
              <a:ext cx="727154" cy="135877"/>
              <a:chOff x="6193855" y="3228467"/>
              <a:chExt cx="608757" cy="113753"/>
            </a:xfrm>
          </p:grpSpPr>
          <p:sp>
            <p:nvSpPr>
              <p:cNvPr id="39" name="Google Shape;609;p32">
                <a:extLst>
                  <a:ext uri="{FF2B5EF4-FFF2-40B4-BE49-F238E27FC236}">
                    <a16:creationId xmlns:a16="http://schemas.microsoft.com/office/drawing/2014/main" id="{D258D86D-5355-4908-92AB-A29677D8D853}"/>
                  </a:ext>
                </a:extLst>
              </p:cNvPr>
              <p:cNvSpPr/>
              <p:nvPr/>
            </p:nvSpPr>
            <p:spPr>
              <a:xfrm>
                <a:off x="6193855" y="3308404"/>
                <a:ext cx="608757" cy="33816"/>
              </a:xfrm>
              <a:custGeom>
                <a:avLst/>
                <a:gdLst/>
                <a:ahLst/>
                <a:cxnLst/>
                <a:rect l="l" t="t" r="r" b="b"/>
                <a:pathLst>
                  <a:path w="8350" h="387" extrusionOk="0">
                    <a:moveTo>
                      <a:pt x="95" y="1"/>
                    </a:moveTo>
                    <a:cubicBezTo>
                      <a:pt x="0" y="1"/>
                      <a:pt x="3" y="155"/>
                      <a:pt x="104" y="164"/>
                    </a:cubicBezTo>
                    <a:cubicBezTo>
                      <a:pt x="1100" y="262"/>
                      <a:pt x="2100" y="282"/>
                      <a:pt x="3102" y="282"/>
                    </a:cubicBezTo>
                    <a:cubicBezTo>
                      <a:pt x="3825" y="282"/>
                      <a:pt x="4549" y="271"/>
                      <a:pt x="5272" y="271"/>
                    </a:cubicBezTo>
                    <a:cubicBezTo>
                      <a:pt x="6266" y="271"/>
                      <a:pt x="7258" y="291"/>
                      <a:pt x="8246" y="386"/>
                    </a:cubicBezTo>
                    <a:cubicBezTo>
                      <a:pt x="8249" y="387"/>
                      <a:pt x="8252" y="387"/>
                      <a:pt x="8255" y="387"/>
                    </a:cubicBezTo>
                    <a:cubicBezTo>
                      <a:pt x="8350" y="387"/>
                      <a:pt x="8347" y="233"/>
                      <a:pt x="8246" y="223"/>
                    </a:cubicBezTo>
                    <a:cubicBezTo>
                      <a:pt x="7248" y="127"/>
                      <a:pt x="6246" y="107"/>
                      <a:pt x="5242" y="107"/>
                    </a:cubicBezTo>
                    <a:cubicBezTo>
                      <a:pt x="4531" y="107"/>
                      <a:pt x="3819" y="117"/>
                      <a:pt x="3108" y="117"/>
                    </a:cubicBezTo>
                    <a:cubicBezTo>
                      <a:pt x="2104" y="117"/>
                      <a:pt x="1102" y="98"/>
                      <a:pt x="104" y="1"/>
                    </a:cubicBezTo>
                    <a:cubicBezTo>
                      <a:pt x="101" y="1"/>
                      <a:pt x="98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10;p32">
                <a:extLst>
                  <a:ext uri="{FF2B5EF4-FFF2-40B4-BE49-F238E27FC236}">
                    <a16:creationId xmlns:a16="http://schemas.microsoft.com/office/drawing/2014/main" id="{E4A687FC-81DE-4809-BD5D-95679DFC9B48}"/>
                  </a:ext>
                </a:extLst>
              </p:cNvPr>
              <p:cNvSpPr/>
              <p:nvPr/>
            </p:nvSpPr>
            <p:spPr>
              <a:xfrm>
                <a:off x="6195830" y="3228467"/>
                <a:ext cx="364962" cy="24729"/>
              </a:xfrm>
              <a:custGeom>
                <a:avLst/>
                <a:gdLst/>
                <a:ahLst/>
                <a:cxnLst/>
                <a:rect l="l" t="t" r="r" b="b"/>
                <a:pathLst>
                  <a:path w="5006" h="283" extrusionOk="0">
                    <a:moveTo>
                      <a:pt x="95" y="1"/>
                    </a:moveTo>
                    <a:cubicBezTo>
                      <a:pt x="0" y="1"/>
                      <a:pt x="3" y="154"/>
                      <a:pt x="104" y="164"/>
                    </a:cubicBezTo>
                    <a:cubicBezTo>
                      <a:pt x="667" y="216"/>
                      <a:pt x="1231" y="227"/>
                      <a:pt x="1797" y="227"/>
                    </a:cubicBezTo>
                    <a:cubicBezTo>
                      <a:pt x="2267" y="227"/>
                      <a:pt x="2737" y="219"/>
                      <a:pt x="3207" y="219"/>
                    </a:cubicBezTo>
                    <a:cubicBezTo>
                      <a:pt x="3773" y="219"/>
                      <a:pt x="4338" y="231"/>
                      <a:pt x="4902" y="282"/>
                    </a:cubicBezTo>
                    <a:cubicBezTo>
                      <a:pt x="4905" y="283"/>
                      <a:pt x="4908" y="283"/>
                      <a:pt x="4911" y="283"/>
                    </a:cubicBezTo>
                    <a:cubicBezTo>
                      <a:pt x="5006" y="283"/>
                      <a:pt x="5003" y="129"/>
                      <a:pt x="4902" y="119"/>
                    </a:cubicBezTo>
                    <a:cubicBezTo>
                      <a:pt x="4338" y="68"/>
                      <a:pt x="3773" y="56"/>
                      <a:pt x="3207" y="56"/>
                    </a:cubicBezTo>
                    <a:cubicBezTo>
                      <a:pt x="2737" y="56"/>
                      <a:pt x="2267" y="64"/>
                      <a:pt x="1797" y="64"/>
                    </a:cubicBezTo>
                    <a:cubicBezTo>
                      <a:pt x="1231" y="64"/>
                      <a:pt x="667" y="53"/>
                      <a:pt x="104" y="1"/>
                    </a:cubicBezTo>
                    <a:cubicBezTo>
                      <a:pt x="101" y="1"/>
                      <a:pt x="98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2511;p57">
            <a:extLst>
              <a:ext uri="{FF2B5EF4-FFF2-40B4-BE49-F238E27FC236}">
                <a16:creationId xmlns:a16="http://schemas.microsoft.com/office/drawing/2014/main" id="{FDF0D129-3E79-4554-AA90-F123FEE40F51}"/>
              </a:ext>
            </a:extLst>
          </p:cNvPr>
          <p:cNvGrpSpPr/>
          <p:nvPr/>
        </p:nvGrpSpPr>
        <p:grpSpPr>
          <a:xfrm>
            <a:off x="8404694" y="3707881"/>
            <a:ext cx="739306" cy="1089954"/>
            <a:chOff x="6710588" y="2962857"/>
            <a:chExt cx="231810" cy="261371"/>
          </a:xfrm>
        </p:grpSpPr>
        <p:sp>
          <p:nvSpPr>
            <p:cNvPr id="93" name="Google Shape;2512;p57">
              <a:extLst>
                <a:ext uri="{FF2B5EF4-FFF2-40B4-BE49-F238E27FC236}">
                  <a16:creationId xmlns:a16="http://schemas.microsoft.com/office/drawing/2014/main" id="{2A8FA63D-8CF8-4C20-8432-2BB106DA1A6A}"/>
                </a:ext>
              </a:extLst>
            </p:cNvPr>
            <p:cNvSpPr/>
            <p:nvPr/>
          </p:nvSpPr>
          <p:spPr>
            <a:xfrm>
              <a:off x="6710588" y="2962857"/>
              <a:ext cx="231810" cy="261371"/>
            </a:xfrm>
            <a:custGeom>
              <a:avLst/>
              <a:gdLst/>
              <a:ahLst/>
              <a:cxnLst/>
              <a:rect l="l" t="t" r="r" b="b"/>
              <a:pathLst>
                <a:path w="9026" h="10177" extrusionOk="0">
                  <a:moveTo>
                    <a:pt x="8194" y="3904"/>
                  </a:moveTo>
                  <a:cubicBezTo>
                    <a:pt x="8559" y="4024"/>
                    <a:pt x="8829" y="4310"/>
                    <a:pt x="8891" y="4700"/>
                  </a:cubicBezTo>
                  <a:cubicBezTo>
                    <a:pt x="8891" y="4703"/>
                    <a:pt x="8891" y="4703"/>
                    <a:pt x="8894" y="4707"/>
                  </a:cubicBezTo>
                  <a:cubicBezTo>
                    <a:pt x="8885" y="4697"/>
                    <a:pt x="8872" y="4692"/>
                    <a:pt x="8860" y="4692"/>
                  </a:cubicBezTo>
                  <a:cubicBezTo>
                    <a:pt x="8850" y="4692"/>
                    <a:pt x="8840" y="4695"/>
                    <a:pt x="8832" y="4703"/>
                  </a:cubicBezTo>
                  <a:lnTo>
                    <a:pt x="8836" y="4703"/>
                  </a:lnTo>
                  <a:cubicBezTo>
                    <a:pt x="8764" y="4765"/>
                    <a:pt x="8696" y="4836"/>
                    <a:pt x="8638" y="4911"/>
                  </a:cubicBezTo>
                  <a:cubicBezTo>
                    <a:pt x="8570" y="4990"/>
                    <a:pt x="8498" y="5069"/>
                    <a:pt x="8429" y="5147"/>
                  </a:cubicBezTo>
                  <a:lnTo>
                    <a:pt x="8429" y="5154"/>
                  </a:lnTo>
                  <a:cubicBezTo>
                    <a:pt x="8351" y="5014"/>
                    <a:pt x="8201" y="4908"/>
                    <a:pt x="8074" y="4823"/>
                  </a:cubicBezTo>
                  <a:cubicBezTo>
                    <a:pt x="7945" y="4734"/>
                    <a:pt x="7801" y="4543"/>
                    <a:pt x="7644" y="4444"/>
                  </a:cubicBezTo>
                  <a:cubicBezTo>
                    <a:pt x="7647" y="4444"/>
                    <a:pt x="7651" y="4444"/>
                    <a:pt x="7654" y="4440"/>
                  </a:cubicBezTo>
                  <a:cubicBezTo>
                    <a:pt x="7750" y="4348"/>
                    <a:pt x="7845" y="4252"/>
                    <a:pt x="7941" y="4160"/>
                  </a:cubicBezTo>
                  <a:cubicBezTo>
                    <a:pt x="8027" y="4078"/>
                    <a:pt x="8129" y="4000"/>
                    <a:pt x="8194" y="3904"/>
                  </a:cubicBezTo>
                  <a:close/>
                  <a:moveTo>
                    <a:pt x="7429" y="4495"/>
                  </a:moveTo>
                  <a:lnTo>
                    <a:pt x="7600" y="4573"/>
                  </a:lnTo>
                  <a:cubicBezTo>
                    <a:pt x="7634" y="4604"/>
                    <a:pt x="7668" y="4635"/>
                    <a:pt x="7695" y="4669"/>
                  </a:cubicBezTo>
                  <a:cubicBezTo>
                    <a:pt x="7753" y="4734"/>
                    <a:pt x="7818" y="4795"/>
                    <a:pt x="7886" y="4850"/>
                  </a:cubicBezTo>
                  <a:cubicBezTo>
                    <a:pt x="7972" y="4915"/>
                    <a:pt x="8064" y="4969"/>
                    <a:pt x="8146" y="5038"/>
                  </a:cubicBezTo>
                  <a:cubicBezTo>
                    <a:pt x="8292" y="5167"/>
                    <a:pt x="8466" y="5524"/>
                    <a:pt x="8166" y="5577"/>
                  </a:cubicBezTo>
                  <a:lnTo>
                    <a:pt x="8166" y="5577"/>
                  </a:lnTo>
                  <a:cubicBezTo>
                    <a:pt x="8081" y="5331"/>
                    <a:pt x="7736" y="5051"/>
                    <a:pt x="7624" y="4935"/>
                  </a:cubicBezTo>
                  <a:cubicBezTo>
                    <a:pt x="7524" y="4836"/>
                    <a:pt x="7405" y="4689"/>
                    <a:pt x="7258" y="4635"/>
                  </a:cubicBezTo>
                  <a:cubicBezTo>
                    <a:pt x="7262" y="4631"/>
                    <a:pt x="7265" y="4628"/>
                    <a:pt x="7265" y="4625"/>
                  </a:cubicBezTo>
                  <a:lnTo>
                    <a:pt x="7429" y="4495"/>
                  </a:lnTo>
                  <a:close/>
                  <a:moveTo>
                    <a:pt x="7202" y="4781"/>
                  </a:moveTo>
                  <a:cubicBezTo>
                    <a:pt x="7263" y="4781"/>
                    <a:pt x="7316" y="4807"/>
                    <a:pt x="7361" y="4860"/>
                  </a:cubicBezTo>
                  <a:cubicBezTo>
                    <a:pt x="7395" y="4898"/>
                    <a:pt x="7429" y="4935"/>
                    <a:pt x="7463" y="4973"/>
                  </a:cubicBezTo>
                  <a:cubicBezTo>
                    <a:pt x="7524" y="5034"/>
                    <a:pt x="7586" y="5099"/>
                    <a:pt x="7644" y="5161"/>
                  </a:cubicBezTo>
                  <a:cubicBezTo>
                    <a:pt x="7760" y="5291"/>
                    <a:pt x="8095" y="5540"/>
                    <a:pt x="8013" y="5748"/>
                  </a:cubicBezTo>
                  <a:cubicBezTo>
                    <a:pt x="7999" y="5752"/>
                    <a:pt x="7989" y="5758"/>
                    <a:pt x="7979" y="5769"/>
                  </a:cubicBezTo>
                  <a:lnTo>
                    <a:pt x="7917" y="5830"/>
                  </a:lnTo>
                  <a:cubicBezTo>
                    <a:pt x="7586" y="5567"/>
                    <a:pt x="7282" y="5277"/>
                    <a:pt x="6999" y="4966"/>
                  </a:cubicBezTo>
                  <a:cubicBezTo>
                    <a:pt x="7012" y="4932"/>
                    <a:pt x="6992" y="4894"/>
                    <a:pt x="6958" y="4888"/>
                  </a:cubicBezTo>
                  <a:cubicBezTo>
                    <a:pt x="6971" y="4888"/>
                    <a:pt x="6988" y="4877"/>
                    <a:pt x="6992" y="4860"/>
                  </a:cubicBezTo>
                  <a:cubicBezTo>
                    <a:pt x="7070" y="4807"/>
                    <a:pt x="7140" y="4781"/>
                    <a:pt x="7202" y="4781"/>
                  </a:cubicBezTo>
                  <a:close/>
                  <a:moveTo>
                    <a:pt x="7217" y="5369"/>
                  </a:moveTo>
                  <a:cubicBezTo>
                    <a:pt x="7285" y="5444"/>
                    <a:pt x="7361" y="5516"/>
                    <a:pt x="7436" y="5588"/>
                  </a:cubicBezTo>
                  <a:cubicBezTo>
                    <a:pt x="7159" y="5840"/>
                    <a:pt x="6896" y="6103"/>
                    <a:pt x="6633" y="6366"/>
                  </a:cubicBezTo>
                  <a:cubicBezTo>
                    <a:pt x="6630" y="6363"/>
                    <a:pt x="6623" y="6359"/>
                    <a:pt x="6616" y="6359"/>
                  </a:cubicBezTo>
                  <a:cubicBezTo>
                    <a:pt x="6531" y="6359"/>
                    <a:pt x="6445" y="6356"/>
                    <a:pt x="6363" y="6349"/>
                  </a:cubicBezTo>
                  <a:cubicBezTo>
                    <a:pt x="6449" y="6254"/>
                    <a:pt x="6531" y="6155"/>
                    <a:pt x="6616" y="6059"/>
                  </a:cubicBezTo>
                  <a:cubicBezTo>
                    <a:pt x="6638" y="6061"/>
                    <a:pt x="6661" y="6061"/>
                    <a:pt x="6684" y="6061"/>
                  </a:cubicBezTo>
                  <a:cubicBezTo>
                    <a:pt x="6754" y="6061"/>
                    <a:pt x="6826" y="6053"/>
                    <a:pt x="6896" y="6035"/>
                  </a:cubicBezTo>
                  <a:cubicBezTo>
                    <a:pt x="6920" y="6028"/>
                    <a:pt x="6917" y="5994"/>
                    <a:pt x="6889" y="5991"/>
                  </a:cubicBezTo>
                  <a:cubicBezTo>
                    <a:pt x="6873" y="5990"/>
                    <a:pt x="6857" y="5989"/>
                    <a:pt x="6840" y="5989"/>
                  </a:cubicBezTo>
                  <a:cubicBezTo>
                    <a:pt x="6780" y="5989"/>
                    <a:pt x="6719" y="5995"/>
                    <a:pt x="6657" y="6011"/>
                  </a:cubicBezTo>
                  <a:cubicBezTo>
                    <a:pt x="6732" y="5926"/>
                    <a:pt x="6807" y="5840"/>
                    <a:pt x="6882" y="5755"/>
                  </a:cubicBezTo>
                  <a:cubicBezTo>
                    <a:pt x="6975" y="5772"/>
                    <a:pt x="7070" y="5782"/>
                    <a:pt x="7166" y="5782"/>
                  </a:cubicBezTo>
                  <a:cubicBezTo>
                    <a:pt x="7200" y="5782"/>
                    <a:pt x="7207" y="5734"/>
                    <a:pt x="7173" y="5728"/>
                  </a:cubicBezTo>
                  <a:cubicBezTo>
                    <a:pt x="7094" y="5711"/>
                    <a:pt x="7012" y="5700"/>
                    <a:pt x="6934" y="5697"/>
                  </a:cubicBezTo>
                  <a:lnTo>
                    <a:pt x="7046" y="5571"/>
                  </a:lnTo>
                  <a:cubicBezTo>
                    <a:pt x="7152" y="5577"/>
                    <a:pt x="7258" y="5591"/>
                    <a:pt x="7364" y="5618"/>
                  </a:cubicBezTo>
                  <a:cubicBezTo>
                    <a:pt x="7368" y="5620"/>
                    <a:pt x="7371" y="5620"/>
                    <a:pt x="7375" y="5620"/>
                  </a:cubicBezTo>
                  <a:cubicBezTo>
                    <a:pt x="7408" y="5620"/>
                    <a:pt x="7418" y="5566"/>
                    <a:pt x="7381" y="5557"/>
                  </a:cubicBezTo>
                  <a:cubicBezTo>
                    <a:pt x="7289" y="5526"/>
                    <a:pt x="7190" y="5513"/>
                    <a:pt x="7094" y="5513"/>
                  </a:cubicBezTo>
                  <a:cubicBezTo>
                    <a:pt x="7132" y="5472"/>
                    <a:pt x="7169" y="5427"/>
                    <a:pt x="7207" y="5386"/>
                  </a:cubicBezTo>
                  <a:cubicBezTo>
                    <a:pt x="7210" y="5379"/>
                    <a:pt x="7214" y="5372"/>
                    <a:pt x="7217" y="5369"/>
                  </a:cubicBezTo>
                  <a:close/>
                  <a:moveTo>
                    <a:pt x="6305" y="6411"/>
                  </a:moveTo>
                  <a:cubicBezTo>
                    <a:pt x="6366" y="6422"/>
                    <a:pt x="6426" y="6429"/>
                    <a:pt x="6486" y="6429"/>
                  </a:cubicBezTo>
                  <a:cubicBezTo>
                    <a:pt x="6515" y="6429"/>
                    <a:pt x="6543" y="6428"/>
                    <a:pt x="6572" y="6424"/>
                  </a:cubicBezTo>
                  <a:lnTo>
                    <a:pt x="6572" y="6424"/>
                  </a:lnTo>
                  <a:cubicBezTo>
                    <a:pt x="6486" y="6510"/>
                    <a:pt x="6401" y="6599"/>
                    <a:pt x="6316" y="6687"/>
                  </a:cubicBezTo>
                  <a:cubicBezTo>
                    <a:pt x="6316" y="6680"/>
                    <a:pt x="6312" y="6674"/>
                    <a:pt x="6305" y="6674"/>
                  </a:cubicBezTo>
                  <a:cubicBezTo>
                    <a:pt x="6282" y="6667"/>
                    <a:pt x="6257" y="6664"/>
                    <a:pt x="6233" y="6664"/>
                  </a:cubicBezTo>
                  <a:cubicBezTo>
                    <a:pt x="6180" y="6664"/>
                    <a:pt x="6128" y="6679"/>
                    <a:pt x="6083" y="6704"/>
                  </a:cubicBezTo>
                  <a:cubicBezTo>
                    <a:pt x="6065" y="6714"/>
                    <a:pt x="6077" y="6736"/>
                    <a:pt x="6091" y="6736"/>
                  </a:cubicBezTo>
                  <a:cubicBezTo>
                    <a:pt x="6093" y="6736"/>
                    <a:pt x="6095" y="6736"/>
                    <a:pt x="6097" y="6735"/>
                  </a:cubicBezTo>
                  <a:cubicBezTo>
                    <a:pt x="6141" y="6713"/>
                    <a:pt x="6188" y="6703"/>
                    <a:pt x="6237" y="6703"/>
                  </a:cubicBezTo>
                  <a:cubicBezTo>
                    <a:pt x="6256" y="6703"/>
                    <a:pt x="6276" y="6705"/>
                    <a:pt x="6295" y="6708"/>
                  </a:cubicBezTo>
                  <a:cubicBezTo>
                    <a:pt x="6220" y="6790"/>
                    <a:pt x="6138" y="6868"/>
                    <a:pt x="6063" y="6947"/>
                  </a:cubicBezTo>
                  <a:cubicBezTo>
                    <a:pt x="6063" y="6947"/>
                    <a:pt x="6059" y="6943"/>
                    <a:pt x="6056" y="6943"/>
                  </a:cubicBezTo>
                  <a:cubicBezTo>
                    <a:pt x="5988" y="6943"/>
                    <a:pt x="5919" y="6947"/>
                    <a:pt x="5851" y="6950"/>
                  </a:cubicBezTo>
                  <a:cubicBezTo>
                    <a:pt x="5831" y="6950"/>
                    <a:pt x="5831" y="6981"/>
                    <a:pt x="5851" y="6981"/>
                  </a:cubicBezTo>
                  <a:cubicBezTo>
                    <a:pt x="5909" y="6984"/>
                    <a:pt x="5967" y="6988"/>
                    <a:pt x="6029" y="6988"/>
                  </a:cubicBezTo>
                  <a:cubicBezTo>
                    <a:pt x="5947" y="7073"/>
                    <a:pt x="5861" y="7159"/>
                    <a:pt x="5779" y="7244"/>
                  </a:cubicBezTo>
                  <a:cubicBezTo>
                    <a:pt x="5711" y="7244"/>
                    <a:pt x="5646" y="7234"/>
                    <a:pt x="5581" y="7217"/>
                  </a:cubicBezTo>
                  <a:cubicBezTo>
                    <a:pt x="5578" y="7215"/>
                    <a:pt x="5574" y="7214"/>
                    <a:pt x="5571" y="7214"/>
                  </a:cubicBezTo>
                  <a:cubicBezTo>
                    <a:pt x="5568" y="7214"/>
                    <a:pt x="5564" y="7215"/>
                    <a:pt x="5561" y="7217"/>
                  </a:cubicBezTo>
                  <a:cubicBezTo>
                    <a:pt x="5813" y="6950"/>
                    <a:pt x="6063" y="6680"/>
                    <a:pt x="6305" y="6411"/>
                  </a:cubicBezTo>
                  <a:close/>
                  <a:moveTo>
                    <a:pt x="5551" y="7230"/>
                  </a:moveTo>
                  <a:cubicBezTo>
                    <a:pt x="5544" y="7247"/>
                    <a:pt x="5551" y="7264"/>
                    <a:pt x="5568" y="7271"/>
                  </a:cubicBezTo>
                  <a:cubicBezTo>
                    <a:pt x="5619" y="7288"/>
                    <a:pt x="5670" y="7302"/>
                    <a:pt x="5725" y="7305"/>
                  </a:cubicBezTo>
                  <a:cubicBezTo>
                    <a:pt x="5650" y="7391"/>
                    <a:pt x="5571" y="7473"/>
                    <a:pt x="5496" y="7555"/>
                  </a:cubicBezTo>
                  <a:cubicBezTo>
                    <a:pt x="5496" y="7544"/>
                    <a:pt x="5485" y="7536"/>
                    <a:pt x="5474" y="7536"/>
                  </a:cubicBezTo>
                  <a:cubicBezTo>
                    <a:pt x="5471" y="7536"/>
                    <a:pt x="5468" y="7536"/>
                    <a:pt x="5465" y="7538"/>
                  </a:cubicBezTo>
                  <a:lnTo>
                    <a:pt x="5469" y="7538"/>
                  </a:lnTo>
                  <a:cubicBezTo>
                    <a:pt x="5424" y="7553"/>
                    <a:pt x="5377" y="7561"/>
                    <a:pt x="5330" y="7561"/>
                  </a:cubicBezTo>
                  <a:cubicBezTo>
                    <a:pt x="5302" y="7561"/>
                    <a:pt x="5274" y="7558"/>
                    <a:pt x="5247" y="7551"/>
                  </a:cubicBezTo>
                  <a:cubicBezTo>
                    <a:pt x="5349" y="7445"/>
                    <a:pt x="5448" y="7336"/>
                    <a:pt x="5551" y="7230"/>
                  </a:cubicBezTo>
                  <a:close/>
                  <a:moveTo>
                    <a:pt x="6937" y="5038"/>
                  </a:moveTo>
                  <a:cubicBezTo>
                    <a:pt x="7005" y="5127"/>
                    <a:pt x="7077" y="5212"/>
                    <a:pt x="7149" y="5294"/>
                  </a:cubicBezTo>
                  <a:cubicBezTo>
                    <a:pt x="7142" y="5297"/>
                    <a:pt x="7135" y="5301"/>
                    <a:pt x="7132" y="5308"/>
                  </a:cubicBezTo>
                  <a:cubicBezTo>
                    <a:pt x="7019" y="5437"/>
                    <a:pt x="6903" y="5564"/>
                    <a:pt x="6787" y="5690"/>
                  </a:cubicBezTo>
                  <a:cubicBezTo>
                    <a:pt x="6785" y="5690"/>
                    <a:pt x="6784" y="5690"/>
                    <a:pt x="6782" y="5690"/>
                  </a:cubicBezTo>
                  <a:cubicBezTo>
                    <a:pt x="6770" y="5690"/>
                    <a:pt x="6760" y="5702"/>
                    <a:pt x="6763" y="5714"/>
                  </a:cubicBezTo>
                  <a:cubicBezTo>
                    <a:pt x="5940" y="6622"/>
                    <a:pt x="5089" y="7504"/>
                    <a:pt x="4243" y="8391"/>
                  </a:cubicBezTo>
                  <a:lnTo>
                    <a:pt x="4225" y="8391"/>
                  </a:lnTo>
                  <a:cubicBezTo>
                    <a:pt x="4205" y="8391"/>
                    <a:pt x="4191" y="8415"/>
                    <a:pt x="4205" y="8432"/>
                  </a:cubicBezTo>
                  <a:cubicBezTo>
                    <a:pt x="4102" y="8538"/>
                    <a:pt x="4000" y="8644"/>
                    <a:pt x="3901" y="8750"/>
                  </a:cubicBezTo>
                  <a:cubicBezTo>
                    <a:pt x="3898" y="8695"/>
                    <a:pt x="3887" y="8644"/>
                    <a:pt x="3870" y="8596"/>
                  </a:cubicBezTo>
                  <a:cubicBezTo>
                    <a:pt x="3833" y="8508"/>
                    <a:pt x="3761" y="8436"/>
                    <a:pt x="3676" y="8391"/>
                  </a:cubicBezTo>
                  <a:cubicBezTo>
                    <a:pt x="4782" y="7299"/>
                    <a:pt x="5885" y="6185"/>
                    <a:pt x="6937" y="5038"/>
                  </a:cubicBezTo>
                  <a:close/>
                  <a:moveTo>
                    <a:pt x="5469" y="7585"/>
                  </a:moveTo>
                  <a:lnTo>
                    <a:pt x="5469" y="7585"/>
                  </a:lnTo>
                  <a:cubicBezTo>
                    <a:pt x="5376" y="7691"/>
                    <a:pt x="5281" y="7797"/>
                    <a:pt x="5185" y="7903"/>
                  </a:cubicBezTo>
                  <a:cubicBezTo>
                    <a:pt x="5093" y="7903"/>
                    <a:pt x="5001" y="7910"/>
                    <a:pt x="4912" y="7930"/>
                  </a:cubicBezTo>
                  <a:cubicBezTo>
                    <a:pt x="4891" y="7937"/>
                    <a:pt x="4898" y="7961"/>
                    <a:pt x="4915" y="7965"/>
                  </a:cubicBezTo>
                  <a:cubicBezTo>
                    <a:pt x="4946" y="7966"/>
                    <a:pt x="4978" y="7967"/>
                    <a:pt x="5008" y="7967"/>
                  </a:cubicBezTo>
                  <a:cubicBezTo>
                    <a:pt x="5052" y="7967"/>
                    <a:pt x="5095" y="7965"/>
                    <a:pt x="5137" y="7961"/>
                  </a:cubicBezTo>
                  <a:lnTo>
                    <a:pt x="5137" y="7961"/>
                  </a:lnTo>
                  <a:cubicBezTo>
                    <a:pt x="5072" y="8036"/>
                    <a:pt x="5004" y="8115"/>
                    <a:pt x="4936" y="8193"/>
                  </a:cubicBezTo>
                  <a:cubicBezTo>
                    <a:pt x="4946" y="8176"/>
                    <a:pt x="4936" y="8152"/>
                    <a:pt x="4915" y="8152"/>
                  </a:cubicBezTo>
                  <a:cubicBezTo>
                    <a:pt x="4906" y="8152"/>
                    <a:pt x="4896" y="8152"/>
                    <a:pt x="4887" y="8152"/>
                  </a:cubicBezTo>
                  <a:cubicBezTo>
                    <a:pt x="4801" y="8152"/>
                    <a:pt x="4715" y="8166"/>
                    <a:pt x="4635" y="8193"/>
                  </a:cubicBezTo>
                  <a:cubicBezTo>
                    <a:pt x="4616" y="8203"/>
                    <a:pt x="4621" y="8231"/>
                    <a:pt x="4642" y="8231"/>
                  </a:cubicBezTo>
                  <a:cubicBezTo>
                    <a:pt x="4643" y="8231"/>
                    <a:pt x="4644" y="8231"/>
                    <a:pt x="4645" y="8231"/>
                  </a:cubicBezTo>
                  <a:cubicBezTo>
                    <a:pt x="4716" y="8212"/>
                    <a:pt x="4789" y="8202"/>
                    <a:pt x="4861" y="8202"/>
                  </a:cubicBezTo>
                  <a:cubicBezTo>
                    <a:pt x="4879" y="8202"/>
                    <a:pt x="4897" y="8202"/>
                    <a:pt x="4915" y="8204"/>
                  </a:cubicBezTo>
                  <a:cubicBezTo>
                    <a:pt x="4922" y="8204"/>
                    <a:pt x="4929" y="8200"/>
                    <a:pt x="4932" y="8197"/>
                  </a:cubicBezTo>
                  <a:lnTo>
                    <a:pt x="4932" y="8197"/>
                  </a:lnTo>
                  <a:cubicBezTo>
                    <a:pt x="4690" y="8487"/>
                    <a:pt x="4451" y="8781"/>
                    <a:pt x="4222" y="9081"/>
                  </a:cubicBezTo>
                  <a:cubicBezTo>
                    <a:pt x="4219" y="9081"/>
                    <a:pt x="4215" y="9078"/>
                    <a:pt x="4212" y="9074"/>
                  </a:cubicBezTo>
                  <a:cubicBezTo>
                    <a:pt x="4229" y="8996"/>
                    <a:pt x="4212" y="8914"/>
                    <a:pt x="4164" y="8849"/>
                  </a:cubicBezTo>
                  <a:cubicBezTo>
                    <a:pt x="4122" y="8804"/>
                    <a:pt x="4065" y="8777"/>
                    <a:pt x="4004" y="8777"/>
                  </a:cubicBezTo>
                  <a:cubicBezTo>
                    <a:pt x="4000" y="8777"/>
                    <a:pt x="3997" y="8777"/>
                    <a:pt x="3993" y="8777"/>
                  </a:cubicBezTo>
                  <a:lnTo>
                    <a:pt x="4010" y="8760"/>
                  </a:lnTo>
                  <a:cubicBezTo>
                    <a:pt x="4083" y="8762"/>
                    <a:pt x="4154" y="8766"/>
                    <a:pt x="4226" y="8766"/>
                  </a:cubicBezTo>
                  <a:cubicBezTo>
                    <a:pt x="4272" y="8766"/>
                    <a:pt x="4319" y="8764"/>
                    <a:pt x="4365" y="8760"/>
                  </a:cubicBezTo>
                  <a:cubicBezTo>
                    <a:pt x="4406" y="8760"/>
                    <a:pt x="4406" y="8699"/>
                    <a:pt x="4365" y="8699"/>
                  </a:cubicBezTo>
                  <a:cubicBezTo>
                    <a:pt x="4324" y="8696"/>
                    <a:pt x="4282" y="8695"/>
                    <a:pt x="4241" y="8695"/>
                  </a:cubicBezTo>
                  <a:cubicBezTo>
                    <a:pt x="4186" y="8695"/>
                    <a:pt x="4130" y="8697"/>
                    <a:pt x="4075" y="8699"/>
                  </a:cubicBezTo>
                  <a:cubicBezTo>
                    <a:pt x="4164" y="8617"/>
                    <a:pt x="4249" y="8531"/>
                    <a:pt x="4338" y="8450"/>
                  </a:cubicBezTo>
                  <a:cubicBezTo>
                    <a:pt x="4397" y="8450"/>
                    <a:pt x="4457" y="8451"/>
                    <a:pt x="4517" y="8451"/>
                  </a:cubicBezTo>
                  <a:cubicBezTo>
                    <a:pt x="4547" y="8451"/>
                    <a:pt x="4577" y="8451"/>
                    <a:pt x="4608" y="8450"/>
                  </a:cubicBezTo>
                  <a:cubicBezTo>
                    <a:pt x="4645" y="8450"/>
                    <a:pt x="4645" y="8388"/>
                    <a:pt x="4608" y="8388"/>
                  </a:cubicBezTo>
                  <a:cubicBezTo>
                    <a:pt x="4572" y="8386"/>
                    <a:pt x="4537" y="8385"/>
                    <a:pt x="4502" y="8385"/>
                  </a:cubicBezTo>
                  <a:cubicBezTo>
                    <a:pt x="4468" y="8385"/>
                    <a:pt x="4434" y="8386"/>
                    <a:pt x="4400" y="8388"/>
                  </a:cubicBezTo>
                  <a:cubicBezTo>
                    <a:pt x="4673" y="8129"/>
                    <a:pt x="4939" y="7862"/>
                    <a:pt x="5206" y="7592"/>
                  </a:cubicBezTo>
                  <a:cubicBezTo>
                    <a:pt x="5245" y="7606"/>
                    <a:pt x="5286" y="7613"/>
                    <a:pt x="5328" y="7613"/>
                  </a:cubicBezTo>
                  <a:cubicBezTo>
                    <a:pt x="5376" y="7613"/>
                    <a:pt x="5424" y="7604"/>
                    <a:pt x="5469" y="7585"/>
                  </a:cubicBezTo>
                  <a:close/>
                  <a:moveTo>
                    <a:pt x="7521" y="5670"/>
                  </a:moveTo>
                  <a:cubicBezTo>
                    <a:pt x="7617" y="5758"/>
                    <a:pt x="7719" y="5844"/>
                    <a:pt x="7822" y="5926"/>
                  </a:cubicBezTo>
                  <a:cubicBezTo>
                    <a:pt x="6708" y="7087"/>
                    <a:pt x="5564" y="8207"/>
                    <a:pt x="4427" y="9341"/>
                  </a:cubicBezTo>
                  <a:cubicBezTo>
                    <a:pt x="4410" y="9255"/>
                    <a:pt x="4365" y="9180"/>
                    <a:pt x="4297" y="9126"/>
                  </a:cubicBezTo>
                  <a:cubicBezTo>
                    <a:pt x="5329" y="7930"/>
                    <a:pt x="6394" y="6780"/>
                    <a:pt x="7521" y="5670"/>
                  </a:cubicBezTo>
                  <a:close/>
                  <a:moveTo>
                    <a:pt x="7128" y="6882"/>
                  </a:moveTo>
                  <a:cubicBezTo>
                    <a:pt x="7111" y="7743"/>
                    <a:pt x="7043" y="8600"/>
                    <a:pt x="7016" y="9457"/>
                  </a:cubicBezTo>
                  <a:cubicBezTo>
                    <a:pt x="6828" y="9449"/>
                    <a:pt x="6641" y="9445"/>
                    <a:pt x="6453" y="9445"/>
                  </a:cubicBezTo>
                  <a:cubicBezTo>
                    <a:pt x="5725" y="9445"/>
                    <a:pt x="4994" y="9502"/>
                    <a:pt x="4266" y="9570"/>
                  </a:cubicBezTo>
                  <a:lnTo>
                    <a:pt x="4280" y="9563"/>
                  </a:lnTo>
                  <a:cubicBezTo>
                    <a:pt x="4290" y="9556"/>
                    <a:pt x="4297" y="9553"/>
                    <a:pt x="4301" y="9546"/>
                  </a:cubicBezTo>
                  <a:cubicBezTo>
                    <a:pt x="4305" y="9548"/>
                    <a:pt x="4311" y="9549"/>
                    <a:pt x="4316" y="9549"/>
                  </a:cubicBezTo>
                  <a:cubicBezTo>
                    <a:pt x="4326" y="9549"/>
                    <a:pt x="4336" y="9546"/>
                    <a:pt x="4345" y="9539"/>
                  </a:cubicBezTo>
                  <a:cubicBezTo>
                    <a:pt x="4355" y="9529"/>
                    <a:pt x="4369" y="9518"/>
                    <a:pt x="4383" y="9505"/>
                  </a:cubicBezTo>
                  <a:cubicBezTo>
                    <a:pt x="4393" y="9501"/>
                    <a:pt x="4400" y="9491"/>
                    <a:pt x="4406" y="9481"/>
                  </a:cubicBezTo>
                  <a:cubicBezTo>
                    <a:pt x="5356" y="8661"/>
                    <a:pt x="6257" y="7784"/>
                    <a:pt x="7128" y="6882"/>
                  </a:cubicBezTo>
                  <a:close/>
                  <a:moveTo>
                    <a:pt x="5603" y="184"/>
                  </a:moveTo>
                  <a:cubicBezTo>
                    <a:pt x="6109" y="184"/>
                    <a:pt x="6615" y="206"/>
                    <a:pt x="7121" y="270"/>
                  </a:cubicBezTo>
                  <a:cubicBezTo>
                    <a:pt x="7101" y="281"/>
                    <a:pt x="7091" y="298"/>
                    <a:pt x="7087" y="321"/>
                  </a:cubicBezTo>
                  <a:cubicBezTo>
                    <a:pt x="6999" y="1759"/>
                    <a:pt x="6937" y="3224"/>
                    <a:pt x="6992" y="4666"/>
                  </a:cubicBezTo>
                  <a:cubicBezTo>
                    <a:pt x="6937" y="4710"/>
                    <a:pt x="6906" y="4778"/>
                    <a:pt x="6906" y="4850"/>
                  </a:cubicBezTo>
                  <a:cubicBezTo>
                    <a:pt x="6910" y="4867"/>
                    <a:pt x="6923" y="4884"/>
                    <a:pt x="6944" y="4888"/>
                  </a:cubicBezTo>
                  <a:cubicBezTo>
                    <a:pt x="6934" y="4888"/>
                    <a:pt x="6923" y="4888"/>
                    <a:pt x="6917" y="4894"/>
                  </a:cubicBezTo>
                  <a:cubicBezTo>
                    <a:pt x="6914" y="4894"/>
                    <a:pt x="6912" y="4894"/>
                    <a:pt x="6910" y="4894"/>
                  </a:cubicBezTo>
                  <a:cubicBezTo>
                    <a:pt x="6886" y="4894"/>
                    <a:pt x="6869" y="4910"/>
                    <a:pt x="6869" y="4935"/>
                  </a:cubicBezTo>
                  <a:cubicBezTo>
                    <a:pt x="5718" y="6052"/>
                    <a:pt x="4605" y="7227"/>
                    <a:pt x="3515" y="8398"/>
                  </a:cubicBezTo>
                  <a:cubicBezTo>
                    <a:pt x="3495" y="8419"/>
                    <a:pt x="3495" y="8453"/>
                    <a:pt x="3515" y="8473"/>
                  </a:cubicBezTo>
                  <a:cubicBezTo>
                    <a:pt x="3279" y="8880"/>
                    <a:pt x="3057" y="9290"/>
                    <a:pt x="2815" y="9689"/>
                  </a:cubicBezTo>
                  <a:lnTo>
                    <a:pt x="2805" y="9689"/>
                  </a:lnTo>
                  <a:cubicBezTo>
                    <a:pt x="2593" y="9697"/>
                    <a:pt x="2382" y="9700"/>
                    <a:pt x="2172" y="9700"/>
                  </a:cubicBezTo>
                  <a:cubicBezTo>
                    <a:pt x="1497" y="9700"/>
                    <a:pt x="824" y="9668"/>
                    <a:pt x="148" y="9645"/>
                  </a:cubicBezTo>
                  <a:lnTo>
                    <a:pt x="144" y="9645"/>
                  </a:lnTo>
                  <a:cubicBezTo>
                    <a:pt x="144" y="9638"/>
                    <a:pt x="151" y="9638"/>
                    <a:pt x="151" y="9631"/>
                  </a:cubicBezTo>
                  <a:cubicBezTo>
                    <a:pt x="155" y="9515"/>
                    <a:pt x="158" y="9396"/>
                    <a:pt x="158" y="9279"/>
                  </a:cubicBezTo>
                  <a:cubicBezTo>
                    <a:pt x="732" y="9232"/>
                    <a:pt x="1302" y="9184"/>
                    <a:pt x="1869" y="9109"/>
                  </a:cubicBezTo>
                  <a:cubicBezTo>
                    <a:pt x="1902" y="9105"/>
                    <a:pt x="1906" y="9054"/>
                    <a:pt x="1872" y="9054"/>
                  </a:cubicBezTo>
                  <a:cubicBezTo>
                    <a:pt x="1871" y="9054"/>
                    <a:pt x="1870" y="9054"/>
                    <a:pt x="1869" y="9054"/>
                  </a:cubicBezTo>
                  <a:cubicBezTo>
                    <a:pt x="1299" y="9092"/>
                    <a:pt x="728" y="9156"/>
                    <a:pt x="161" y="9221"/>
                  </a:cubicBezTo>
                  <a:lnTo>
                    <a:pt x="168" y="8893"/>
                  </a:lnTo>
                  <a:lnTo>
                    <a:pt x="175" y="8893"/>
                  </a:lnTo>
                  <a:cubicBezTo>
                    <a:pt x="290" y="8879"/>
                    <a:pt x="405" y="8872"/>
                    <a:pt x="521" y="8872"/>
                  </a:cubicBezTo>
                  <a:cubicBezTo>
                    <a:pt x="656" y="8872"/>
                    <a:pt x="792" y="8882"/>
                    <a:pt x="926" y="8900"/>
                  </a:cubicBezTo>
                  <a:cubicBezTo>
                    <a:pt x="929" y="8901"/>
                    <a:pt x="931" y="8901"/>
                    <a:pt x="933" y="8901"/>
                  </a:cubicBezTo>
                  <a:cubicBezTo>
                    <a:pt x="969" y="8901"/>
                    <a:pt x="982" y="8849"/>
                    <a:pt x="943" y="8839"/>
                  </a:cubicBezTo>
                  <a:cubicBezTo>
                    <a:pt x="811" y="8809"/>
                    <a:pt x="676" y="8793"/>
                    <a:pt x="541" y="8793"/>
                  </a:cubicBezTo>
                  <a:cubicBezTo>
                    <a:pt x="418" y="8793"/>
                    <a:pt x="294" y="8806"/>
                    <a:pt x="172" y="8832"/>
                  </a:cubicBezTo>
                  <a:cubicBezTo>
                    <a:pt x="175" y="8692"/>
                    <a:pt x="178" y="8552"/>
                    <a:pt x="182" y="8412"/>
                  </a:cubicBezTo>
                  <a:cubicBezTo>
                    <a:pt x="930" y="8395"/>
                    <a:pt x="1678" y="8371"/>
                    <a:pt x="2426" y="8323"/>
                  </a:cubicBezTo>
                  <a:cubicBezTo>
                    <a:pt x="2467" y="8320"/>
                    <a:pt x="2470" y="8251"/>
                    <a:pt x="2426" y="8251"/>
                  </a:cubicBezTo>
                  <a:cubicBezTo>
                    <a:pt x="1678" y="8269"/>
                    <a:pt x="930" y="8306"/>
                    <a:pt x="182" y="8350"/>
                  </a:cubicBezTo>
                  <a:cubicBezTo>
                    <a:pt x="192" y="7999"/>
                    <a:pt x="199" y="7650"/>
                    <a:pt x="209" y="7299"/>
                  </a:cubicBezTo>
                  <a:cubicBezTo>
                    <a:pt x="239" y="7299"/>
                    <a:pt x="268" y="7300"/>
                    <a:pt x="298" y="7300"/>
                  </a:cubicBezTo>
                  <a:cubicBezTo>
                    <a:pt x="504" y="7300"/>
                    <a:pt x="709" y="7279"/>
                    <a:pt x="909" y="7237"/>
                  </a:cubicBezTo>
                  <a:cubicBezTo>
                    <a:pt x="951" y="7231"/>
                    <a:pt x="935" y="7175"/>
                    <a:pt x="899" y="7175"/>
                  </a:cubicBezTo>
                  <a:cubicBezTo>
                    <a:pt x="896" y="7175"/>
                    <a:pt x="894" y="7175"/>
                    <a:pt x="892" y="7176"/>
                  </a:cubicBezTo>
                  <a:cubicBezTo>
                    <a:pt x="667" y="7220"/>
                    <a:pt x="438" y="7244"/>
                    <a:pt x="209" y="7251"/>
                  </a:cubicBezTo>
                  <a:cubicBezTo>
                    <a:pt x="223" y="6701"/>
                    <a:pt x="240" y="6151"/>
                    <a:pt x="257" y="5605"/>
                  </a:cubicBezTo>
                  <a:cubicBezTo>
                    <a:pt x="715" y="5594"/>
                    <a:pt x="1172" y="5581"/>
                    <a:pt x="1630" y="5550"/>
                  </a:cubicBezTo>
                  <a:cubicBezTo>
                    <a:pt x="1687" y="5547"/>
                    <a:pt x="1688" y="5461"/>
                    <a:pt x="1633" y="5461"/>
                  </a:cubicBezTo>
                  <a:cubicBezTo>
                    <a:pt x="1632" y="5461"/>
                    <a:pt x="1631" y="5461"/>
                    <a:pt x="1630" y="5461"/>
                  </a:cubicBezTo>
                  <a:cubicBezTo>
                    <a:pt x="1172" y="5475"/>
                    <a:pt x="715" y="5502"/>
                    <a:pt x="257" y="5540"/>
                  </a:cubicBezTo>
                  <a:cubicBezTo>
                    <a:pt x="267" y="5191"/>
                    <a:pt x="281" y="4843"/>
                    <a:pt x="291" y="4491"/>
                  </a:cubicBezTo>
                  <a:cubicBezTo>
                    <a:pt x="728" y="4474"/>
                    <a:pt x="1162" y="4454"/>
                    <a:pt x="1596" y="4413"/>
                  </a:cubicBezTo>
                  <a:cubicBezTo>
                    <a:pt x="1640" y="4409"/>
                    <a:pt x="1644" y="4341"/>
                    <a:pt x="1596" y="4341"/>
                  </a:cubicBezTo>
                  <a:cubicBezTo>
                    <a:pt x="1162" y="4355"/>
                    <a:pt x="728" y="4389"/>
                    <a:pt x="295" y="4426"/>
                  </a:cubicBezTo>
                  <a:cubicBezTo>
                    <a:pt x="301" y="4242"/>
                    <a:pt x="308" y="4061"/>
                    <a:pt x="315" y="3877"/>
                  </a:cubicBezTo>
                  <a:cubicBezTo>
                    <a:pt x="595" y="3860"/>
                    <a:pt x="879" y="3853"/>
                    <a:pt x="1155" y="3815"/>
                  </a:cubicBezTo>
                  <a:cubicBezTo>
                    <a:pt x="1193" y="3812"/>
                    <a:pt x="1183" y="3750"/>
                    <a:pt x="1145" y="3750"/>
                  </a:cubicBezTo>
                  <a:cubicBezTo>
                    <a:pt x="868" y="3761"/>
                    <a:pt x="592" y="3798"/>
                    <a:pt x="318" y="3829"/>
                  </a:cubicBezTo>
                  <a:cubicBezTo>
                    <a:pt x="332" y="3433"/>
                    <a:pt x="346" y="3037"/>
                    <a:pt x="363" y="2640"/>
                  </a:cubicBezTo>
                  <a:cubicBezTo>
                    <a:pt x="366" y="2616"/>
                    <a:pt x="356" y="2596"/>
                    <a:pt x="336" y="2586"/>
                  </a:cubicBezTo>
                  <a:lnTo>
                    <a:pt x="346" y="2575"/>
                  </a:lnTo>
                  <a:lnTo>
                    <a:pt x="349" y="2575"/>
                  </a:lnTo>
                  <a:cubicBezTo>
                    <a:pt x="581" y="2585"/>
                    <a:pt x="813" y="2588"/>
                    <a:pt x="1045" y="2588"/>
                  </a:cubicBezTo>
                  <a:cubicBezTo>
                    <a:pt x="1496" y="2588"/>
                    <a:pt x="1947" y="2575"/>
                    <a:pt x="2398" y="2569"/>
                  </a:cubicBezTo>
                  <a:cubicBezTo>
                    <a:pt x="2450" y="2565"/>
                    <a:pt x="2487" y="2517"/>
                    <a:pt x="2477" y="2470"/>
                  </a:cubicBezTo>
                  <a:cubicBezTo>
                    <a:pt x="2460" y="2405"/>
                    <a:pt x="2446" y="2343"/>
                    <a:pt x="2429" y="2282"/>
                  </a:cubicBezTo>
                  <a:lnTo>
                    <a:pt x="2429" y="2282"/>
                  </a:lnTo>
                  <a:cubicBezTo>
                    <a:pt x="2514" y="2287"/>
                    <a:pt x="2601" y="2289"/>
                    <a:pt x="2687" y="2289"/>
                  </a:cubicBezTo>
                  <a:cubicBezTo>
                    <a:pt x="2773" y="2289"/>
                    <a:pt x="2859" y="2287"/>
                    <a:pt x="2945" y="2282"/>
                  </a:cubicBezTo>
                  <a:cubicBezTo>
                    <a:pt x="2979" y="2282"/>
                    <a:pt x="2979" y="2234"/>
                    <a:pt x="2945" y="2234"/>
                  </a:cubicBezTo>
                  <a:cubicBezTo>
                    <a:pt x="2858" y="2229"/>
                    <a:pt x="2770" y="2226"/>
                    <a:pt x="2682" y="2226"/>
                  </a:cubicBezTo>
                  <a:cubicBezTo>
                    <a:pt x="2594" y="2226"/>
                    <a:pt x="2506" y="2229"/>
                    <a:pt x="2419" y="2234"/>
                  </a:cubicBezTo>
                  <a:cubicBezTo>
                    <a:pt x="2391" y="2125"/>
                    <a:pt x="2368" y="2019"/>
                    <a:pt x="2344" y="1910"/>
                  </a:cubicBezTo>
                  <a:cubicBezTo>
                    <a:pt x="2417" y="1910"/>
                    <a:pt x="2488" y="1911"/>
                    <a:pt x="2560" y="1911"/>
                  </a:cubicBezTo>
                  <a:cubicBezTo>
                    <a:pt x="2596" y="1911"/>
                    <a:pt x="2632" y="1911"/>
                    <a:pt x="2668" y="1910"/>
                  </a:cubicBezTo>
                  <a:cubicBezTo>
                    <a:pt x="2713" y="1910"/>
                    <a:pt x="2713" y="1841"/>
                    <a:pt x="2668" y="1841"/>
                  </a:cubicBezTo>
                  <a:cubicBezTo>
                    <a:pt x="2631" y="1840"/>
                    <a:pt x="2593" y="1840"/>
                    <a:pt x="2555" y="1840"/>
                  </a:cubicBezTo>
                  <a:cubicBezTo>
                    <a:pt x="2480" y="1840"/>
                    <a:pt x="2404" y="1841"/>
                    <a:pt x="2327" y="1841"/>
                  </a:cubicBezTo>
                  <a:cubicBezTo>
                    <a:pt x="2296" y="1701"/>
                    <a:pt x="2272" y="1561"/>
                    <a:pt x="2241" y="1418"/>
                  </a:cubicBezTo>
                  <a:cubicBezTo>
                    <a:pt x="2538" y="1418"/>
                    <a:pt x="2835" y="1387"/>
                    <a:pt x="3126" y="1332"/>
                  </a:cubicBezTo>
                  <a:cubicBezTo>
                    <a:pt x="3168" y="1326"/>
                    <a:pt x="3161" y="1260"/>
                    <a:pt x="3121" y="1260"/>
                  </a:cubicBezTo>
                  <a:cubicBezTo>
                    <a:pt x="3119" y="1260"/>
                    <a:pt x="3118" y="1260"/>
                    <a:pt x="3115" y="1261"/>
                  </a:cubicBezTo>
                  <a:cubicBezTo>
                    <a:pt x="2818" y="1291"/>
                    <a:pt x="2525" y="1332"/>
                    <a:pt x="2228" y="1356"/>
                  </a:cubicBezTo>
                  <a:cubicBezTo>
                    <a:pt x="2197" y="1199"/>
                    <a:pt x="2169" y="1046"/>
                    <a:pt x="2135" y="888"/>
                  </a:cubicBezTo>
                  <a:cubicBezTo>
                    <a:pt x="2409" y="861"/>
                    <a:pt x="2682" y="824"/>
                    <a:pt x="2955" y="779"/>
                  </a:cubicBezTo>
                  <a:cubicBezTo>
                    <a:pt x="2998" y="773"/>
                    <a:pt x="2990" y="700"/>
                    <a:pt x="2947" y="700"/>
                  </a:cubicBezTo>
                  <a:cubicBezTo>
                    <a:pt x="2945" y="700"/>
                    <a:pt x="2943" y="700"/>
                    <a:pt x="2941" y="701"/>
                  </a:cubicBezTo>
                  <a:cubicBezTo>
                    <a:pt x="2668" y="735"/>
                    <a:pt x="2395" y="779"/>
                    <a:pt x="2125" y="827"/>
                  </a:cubicBezTo>
                  <a:cubicBezTo>
                    <a:pt x="2094" y="673"/>
                    <a:pt x="2060" y="523"/>
                    <a:pt x="2026" y="369"/>
                  </a:cubicBezTo>
                  <a:cubicBezTo>
                    <a:pt x="2017" y="339"/>
                    <a:pt x="1992" y="325"/>
                    <a:pt x="1967" y="325"/>
                  </a:cubicBezTo>
                  <a:cubicBezTo>
                    <a:pt x="1936" y="325"/>
                    <a:pt x="1905" y="347"/>
                    <a:pt x="1903" y="386"/>
                  </a:cubicBezTo>
                  <a:cubicBezTo>
                    <a:pt x="1920" y="1063"/>
                    <a:pt x="2105" y="1763"/>
                    <a:pt x="2292" y="2415"/>
                  </a:cubicBezTo>
                  <a:cubicBezTo>
                    <a:pt x="1667" y="2429"/>
                    <a:pt x="1039" y="2439"/>
                    <a:pt x="414" y="2487"/>
                  </a:cubicBezTo>
                  <a:cubicBezTo>
                    <a:pt x="971" y="1814"/>
                    <a:pt x="1463" y="1076"/>
                    <a:pt x="1910" y="328"/>
                  </a:cubicBezTo>
                  <a:cubicBezTo>
                    <a:pt x="1917" y="318"/>
                    <a:pt x="1920" y="308"/>
                    <a:pt x="1920" y="298"/>
                  </a:cubicBezTo>
                  <a:cubicBezTo>
                    <a:pt x="1995" y="299"/>
                    <a:pt x="2070" y="299"/>
                    <a:pt x="2145" y="299"/>
                  </a:cubicBezTo>
                  <a:cubicBezTo>
                    <a:pt x="3300" y="299"/>
                    <a:pt x="4451" y="184"/>
                    <a:pt x="5603" y="184"/>
                  </a:cubicBezTo>
                  <a:close/>
                  <a:moveTo>
                    <a:pt x="3614" y="8484"/>
                  </a:moveTo>
                  <a:cubicBezTo>
                    <a:pt x="3727" y="8538"/>
                    <a:pt x="3788" y="8658"/>
                    <a:pt x="3775" y="8781"/>
                  </a:cubicBezTo>
                  <a:cubicBezTo>
                    <a:pt x="3768" y="8822"/>
                    <a:pt x="3744" y="8856"/>
                    <a:pt x="3751" y="8900"/>
                  </a:cubicBezTo>
                  <a:cubicBezTo>
                    <a:pt x="3751" y="8931"/>
                    <a:pt x="3774" y="8952"/>
                    <a:pt x="3801" y="8952"/>
                  </a:cubicBezTo>
                  <a:cubicBezTo>
                    <a:pt x="3810" y="8952"/>
                    <a:pt x="3820" y="8950"/>
                    <a:pt x="3829" y="8945"/>
                  </a:cubicBezTo>
                  <a:cubicBezTo>
                    <a:pt x="3833" y="8941"/>
                    <a:pt x="3836" y="8938"/>
                    <a:pt x="3840" y="8934"/>
                  </a:cubicBezTo>
                  <a:cubicBezTo>
                    <a:pt x="3850" y="8928"/>
                    <a:pt x="3860" y="8921"/>
                    <a:pt x="3867" y="8911"/>
                  </a:cubicBezTo>
                  <a:cubicBezTo>
                    <a:pt x="3899" y="8886"/>
                    <a:pt x="3940" y="8871"/>
                    <a:pt x="3979" y="8871"/>
                  </a:cubicBezTo>
                  <a:cubicBezTo>
                    <a:pt x="4027" y="8871"/>
                    <a:pt x="4072" y="8894"/>
                    <a:pt x="4092" y="8948"/>
                  </a:cubicBezTo>
                  <a:cubicBezTo>
                    <a:pt x="4126" y="9037"/>
                    <a:pt x="4055" y="9081"/>
                    <a:pt x="4027" y="9156"/>
                  </a:cubicBezTo>
                  <a:cubicBezTo>
                    <a:pt x="4021" y="9187"/>
                    <a:pt x="4041" y="9218"/>
                    <a:pt x="4075" y="9218"/>
                  </a:cubicBezTo>
                  <a:cubicBezTo>
                    <a:pt x="4109" y="9215"/>
                    <a:pt x="4143" y="9201"/>
                    <a:pt x="4167" y="9174"/>
                  </a:cubicBezTo>
                  <a:cubicBezTo>
                    <a:pt x="4270" y="9242"/>
                    <a:pt x="4297" y="9337"/>
                    <a:pt x="4301" y="9460"/>
                  </a:cubicBezTo>
                  <a:cubicBezTo>
                    <a:pt x="4301" y="9464"/>
                    <a:pt x="4301" y="9467"/>
                    <a:pt x="4304" y="9471"/>
                  </a:cubicBezTo>
                  <a:lnTo>
                    <a:pt x="4297" y="9477"/>
                  </a:lnTo>
                  <a:cubicBezTo>
                    <a:pt x="4287" y="9460"/>
                    <a:pt x="4270" y="9450"/>
                    <a:pt x="4251" y="9450"/>
                  </a:cubicBezTo>
                  <a:cubicBezTo>
                    <a:pt x="4245" y="9450"/>
                    <a:pt x="4239" y="9451"/>
                    <a:pt x="4232" y="9454"/>
                  </a:cubicBezTo>
                  <a:cubicBezTo>
                    <a:pt x="4096" y="9495"/>
                    <a:pt x="3962" y="9553"/>
                    <a:pt x="3829" y="9611"/>
                  </a:cubicBezTo>
                  <a:lnTo>
                    <a:pt x="3809" y="9611"/>
                  </a:lnTo>
                  <a:cubicBezTo>
                    <a:pt x="3795" y="9611"/>
                    <a:pt x="3781" y="9621"/>
                    <a:pt x="3771" y="9635"/>
                  </a:cubicBezTo>
                  <a:lnTo>
                    <a:pt x="3594" y="9713"/>
                  </a:lnTo>
                  <a:cubicBezTo>
                    <a:pt x="3566" y="9723"/>
                    <a:pt x="3536" y="9740"/>
                    <a:pt x="3508" y="9758"/>
                  </a:cubicBezTo>
                  <a:cubicBezTo>
                    <a:pt x="3484" y="9590"/>
                    <a:pt x="3293" y="9471"/>
                    <a:pt x="3139" y="9423"/>
                  </a:cubicBezTo>
                  <a:cubicBezTo>
                    <a:pt x="3317" y="9122"/>
                    <a:pt x="3478" y="8808"/>
                    <a:pt x="3614" y="8484"/>
                  </a:cubicBezTo>
                  <a:close/>
                  <a:moveTo>
                    <a:pt x="3088" y="9512"/>
                  </a:moveTo>
                  <a:cubicBezTo>
                    <a:pt x="3163" y="9536"/>
                    <a:pt x="3228" y="9580"/>
                    <a:pt x="3286" y="9635"/>
                  </a:cubicBezTo>
                  <a:cubicBezTo>
                    <a:pt x="3334" y="9686"/>
                    <a:pt x="3361" y="9754"/>
                    <a:pt x="3409" y="9805"/>
                  </a:cubicBezTo>
                  <a:cubicBezTo>
                    <a:pt x="3210" y="9906"/>
                    <a:pt x="2965" y="10034"/>
                    <a:pt x="2771" y="10034"/>
                  </a:cubicBezTo>
                  <a:cubicBezTo>
                    <a:pt x="2769" y="10034"/>
                    <a:pt x="2766" y="10034"/>
                    <a:pt x="2764" y="10034"/>
                  </a:cubicBezTo>
                  <a:lnTo>
                    <a:pt x="2767" y="10034"/>
                  </a:lnTo>
                  <a:cubicBezTo>
                    <a:pt x="2801" y="9980"/>
                    <a:pt x="2832" y="9925"/>
                    <a:pt x="2866" y="9870"/>
                  </a:cubicBezTo>
                  <a:cubicBezTo>
                    <a:pt x="2940" y="9901"/>
                    <a:pt x="3017" y="9917"/>
                    <a:pt x="3095" y="9917"/>
                  </a:cubicBezTo>
                  <a:cubicBezTo>
                    <a:pt x="3129" y="9917"/>
                    <a:pt x="3163" y="9914"/>
                    <a:pt x="3197" y="9908"/>
                  </a:cubicBezTo>
                  <a:cubicBezTo>
                    <a:pt x="3238" y="9898"/>
                    <a:pt x="3232" y="9833"/>
                    <a:pt x="3187" y="9833"/>
                  </a:cubicBezTo>
                  <a:cubicBezTo>
                    <a:pt x="3163" y="9834"/>
                    <a:pt x="3139" y="9835"/>
                    <a:pt x="3116" y="9835"/>
                  </a:cubicBezTo>
                  <a:cubicBezTo>
                    <a:pt x="3044" y="9835"/>
                    <a:pt x="2973" y="9828"/>
                    <a:pt x="2904" y="9812"/>
                  </a:cubicBezTo>
                  <a:cubicBezTo>
                    <a:pt x="2928" y="9775"/>
                    <a:pt x="2948" y="9737"/>
                    <a:pt x="2972" y="9699"/>
                  </a:cubicBezTo>
                  <a:cubicBezTo>
                    <a:pt x="3027" y="9699"/>
                    <a:pt x="3083" y="9701"/>
                    <a:pt x="3139" y="9701"/>
                  </a:cubicBezTo>
                  <a:cubicBezTo>
                    <a:pt x="3166" y="9701"/>
                    <a:pt x="3194" y="9701"/>
                    <a:pt x="3221" y="9699"/>
                  </a:cubicBezTo>
                  <a:cubicBezTo>
                    <a:pt x="3262" y="9699"/>
                    <a:pt x="3262" y="9635"/>
                    <a:pt x="3221" y="9635"/>
                  </a:cubicBezTo>
                  <a:cubicBezTo>
                    <a:pt x="3199" y="9633"/>
                    <a:pt x="3175" y="9633"/>
                    <a:pt x="3152" y="9633"/>
                  </a:cubicBezTo>
                  <a:cubicBezTo>
                    <a:pt x="3106" y="9633"/>
                    <a:pt x="3059" y="9635"/>
                    <a:pt x="3013" y="9635"/>
                  </a:cubicBezTo>
                  <a:cubicBezTo>
                    <a:pt x="3037" y="9590"/>
                    <a:pt x="3064" y="9553"/>
                    <a:pt x="3088" y="9512"/>
                  </a:cubicBezTo>
                  <a:close/>
                  <a:moveTo>
                    <a:pt x="5172" y="0"/>
                  </a:moveTo>
                  <a:cubicBezTo>
                    <a:pt x="4070" y="0"/>
                    <a:pt x="2947" y="109"/>
                    <a:pt x="1903" y="219"/>
                  </a:cubicBezTo>
                  <a:cubicBezTo>
                    <a:pt x="1893" y="219"/>
                    <a:pt x="1883" y="222"/>
                    <a:pt x="1876" y="233"/>
                  </a:cubicBezTo>
                  <a:cubicBezTo>
                    <a:pt x="1867" y="228"/>
                    <a:pt x="1857" y="225"/>
                    <a:pt x="1847" y="225"/>
                  </a:cubicBezTo>
                  <a:cubicBezTo>
                    <a:pt x="1823" y="225"/>
                    <a:pt x="1799" y="238"/>
                    <a:pt x="1787" y="260"/>
                  </a:cubicBezTo>
                  <a:cubicBezTo>
                    <a:pt x="1285" y="1042"/>
                    <a:pt x="749" y="1804"/>
                    <a:pt x="233" y="2579"/>
                  </a:cubicBezTo>
                  <a:cubicBezTo>
                    <a:pt x="226" y="2593"/>
                    <a:pt x="226" y="2613"/>
                    <a:pt x="240" y="2623"/>
                  </a:cubicBezTo>
                  <a:cubicBezTo>
                    <a:pt x="237" y="2630"/>
                    <a:pt x="237" y="2634"/>
                    <a:pt x="233" y="2640"/>
                  </a:cubicBezTo>
                  <a:cubicBezTo>
                    <a:pt x="86" y="4963"/>
                    <a:pt x="1" y="7302"/>
                    <a:pt x="42" y="9631"/>
                  </a:cubicBezTo>
                  <a:cubicBezTo>
                    <a:pt x="42" y="9648"/>
                    <a:pt x="52" y="9665"/>
                    <a:pt x="69" y="9672"/>
                  </a:cubicBezTo>
                  <a:cubicBezTo>
                    <a:pt x="59" y="9693"/>
                    <a:pt x="73" y="9717"/>
                    <a:pt x="93" y="9720"/>
                  </a:cubicBezTo>
                  <a:cubicBezTo>
                    <a:pt x="656" y="9812"/>
                    <a:pt x="1223" y="9847"/>
                    <a:pt x="1790" y="9847"/>
                  </a:cubicBezTo>
                  <a:cubicBezTo>
                    <a:pt x="2104" y="9847"/>
                    <a:pt x="2419" y="9836"/>
                    <a:pt x="2733" y="9819"/>
                  </a:cubicBezTo>
                  <a:lnTo>
                    <a:pt x="2733" y="9819"/>
                  </a:lnTo>
                  <a:cubicBezTo>
                    <a:pt x="2685" y="9898"/>
                    <a:pt x="2637" y="9976"/>
                    <a:pt x="2586" y="10055"/>
                  </a:cubicBezTo>
                  <a:cubicBezTo>
                    <a:pt x="2562" y="10092"/>
                    <a:pt x="2586" y="10143"/>
                    <a:pt x="2631" y="10157"/>
                  </a:cubicBezTo>
                  <a:cubicBezTo>
                    <a:pt x="2677" y="10171"/>
                    <a:pt x="2722" y="10177"/>
                    <a:pt x="2766" y="10177"/>
                  </a:cubicBezTo>
                  <a:cubicBezTo>
                    <a:pt x="2941" y="10177"/>
                    <a:pt x="3103" y="10084"/>
                    <a:pt x="3269" y="10010"/>
                  </a:cubicBezTo>
                  <a:cubicBezTo>
                    <a:pt x="3508" y="9908"/>
                    <a:pt x="3751" y="9812"/>
                    <a:pt x="3990" y="9703"/>
                  </a:cubicBezTo>
                  <a:cubicBezTo>
                    <a:pt x="4848" y="9671"/>
                    <a:pt x="5707" y="9594"/>
                    <a:pt x="6566" y="9594"/>
                  </a:cubicBezTo>
                  <a:cubicBezTo>
                    <a:pt x="6732" y="9594"/>
                    <a:pt x="6898" y="9597"/>
                    <a:pt x="7063" y="9604"/>
                  </a:cubicBezTo>
                  <a:cubicBezTo>
                    <a:pt x="7065" y="9604"/>
                    <a:pt x="7066" y="9604"/>
                    <a:pt x="7068" y="9604"/>
                  </a:cubicBezTo>
                  <a:cubicBezTo>
                    <a:pt x="7136" y="9604"/>
                    <a:pt x="7151" y="9521"/>
                    <a:pt x="7111" y="9481"/>
                  </a:cubicBezTo>
                  <a:cubicBezTo>
                    <a:pt x="7241" y="8593"/>
                    <a:pt x="7258" y="7688"/>
                    <a:pt x="7268" y="6790"/>
                  </a:cubicBezTo>
                  <a:cubicBezTo>
                    <a:pt x="7268" y="6776"/>
                    <a:pt x="7265" y="6759"/>
                    <a:pt x="7255" y="6749"/>
                  </a:cubicBezTo>
                  <a:cubicBezTo>
                    <a:pt x="7531" y="6458"/>
                    <a:pt x="7805" y="6168"/>
                    <a:pt x="8074" y="5878"/>
                  </a:cubicBezTo>
                  <a:cubicBezTo>
                    <a:pt x="8136" y="5840"/>
                    <a:pt x="8177" y="5775"/>
                    <a:pt x="8187" y="5704"/>
                  </a:cubicBezTo>
                  <a:cubicBezTo>
                    <a:pt x="8368" y="5687"/>
                    <a:pt x="8505" y="5523"/>
                    <a:pt x="8488" y="5342"/>
                  </a:cubicBezTo>
                  <a:cubicBezTo>
                    <a:pt x="8484" y="5297"/>
                    <a:pt x="8477" y="5256"/>
                    <a:pt x="8460" y="5215"/>
                  </a:cubicBezTo>
                  <a:cubicBezTo>
                    <a:pt x="8470" y="5215"/>
                    <a:pt x="8484" y="5212"/>
                    <a:pt x="8491" y="5205"/>
                  </a:cubicBezTo>
                  <a:cubicBezTo>
                    <a:pt x="8566" y="5130"/>
                    <a:pt x="8638" y="5058"/>
                    <a:pt x="8713" y="4983"/>
                  </a:cubicBezTo>
                  <a:cubicBezTo>
                    <a:pt x="8785" y="4918"/>
                    <a:pt x="8850" y="4850"/>
                    <a:pt x="8908" y="4771"/>
                  </a:cubicBezTo>
                  <a:cubicBezTo>
                    <a:pt x="8918" y="4761"/>
                    <a:pt x="8918" y="4744"/>
                    <a:pt x="8911" y="4730"/>
                  </a:cubicBezTo>
                  <a:lnTo>
                    <a:pt x="8911" y="4730"/>
                  </a:lnTo>
                  <a:cubicBezTo>
                    <a:pt x="8922" y="4737"/>
                    <a:pt x="8935" y="4740"/>
                    <a:pt x="8948" y="4740"/>
                  </a:cubicBezTo>
                  <a:cubicBezTo>
                    <a:pt x="8985" y="4740"/>
                    <a:pt x="9025" y="4715"/>
                    <a:pt x="9020" y="4672"/>
                  </a:cubicBezTo>
                  <a:cubicBezTo>
                    <a:pt x="8983" y="4222"/>
                    <a:pt x="8604" y="3819"/>
                    <a:pt x="8136" y="3808"/>
                  </a:cubicBezTo>
                  <a:cubicBezTo>
                    <a:pt x="8112" y="3808"/>
                    <a:pt x="8095" y="3829"/>
                    <a:pt x="8102" y="3849"/>
                  </a:cubicBezTo>
                  <a:cubicBezTo>
                    <a:pt x="8016" y="3924"/>
                    <a:pt x="7938" y="4006"/>
                    <a:pt x="7869" y="4092"/>
                  </a:cubicBezTo>
                  <a:cubicBezTo>
                    <a:pt x="7777" y="4187"/>
                    <a:pt x="7685" y="4286"/>
                    <a:pt x="7596" y="4386"/>
                  </a:cubicBezTo>
                  <a:cubicBezTo>
                    <a:pt x="7589" y="4396"/>
                    <a:pt x="7586" y="4406"/>
                    <a:pt x="7589" y="4420"/>
                  </a:cubicBezTo>
                  <a:cubicBezTo>
                    <a:pt x="7555" y="4403"/>
                    <a:pt x="7518" y="4392"/>
                    <a:pt x="7480" y="4386"/>
                  </a:cubicBezTo>
                  <a:cubicBezTo>
                    <a:pt x="7470" y="4385"/>
                    <a:pt x="7460" y="4384"/>
                    <a:pt x="7450" y="4384"/>
                  </a:cubicBezTo>
                  <a:cubicBezTo>
                    <a:pt x="7312" y="4384"/>
                    <a:pt x="7194" y="4471"/>
                    <a:pt x="7200" y="4614"/>
                  </a:cubicBezTo>
                  <a:lnTo>
                    <a:pt x="7200" y="4618"/>
                  </a:lnTo>
                  <a:cubicBezTo>
                    <a:pt x="7181" y="4615"/>
                    <a:pt x="7161" y="4613"/>
                    <a:pt x="7143" y="4613"/>
                  </a:cubicBezTo>
                  <a:cubicBezTo>
                    <a:pt x="7136" y="4613"/>
                    <a:pt x="7128" y="4613"/>
                    <a:pt x="7121" y="4614"/>
                  </a:cubicBezTo>
                  <a:cubicBezTo>
                    <a:pt x="7111" y="4618"/>
                    <a:pt x="7098" y="4618"/>
                    <a:pt x="7091" y="4621"/>
                  </a:cubicBezTo>
                  <a:cubicBezTo>
                    <a:pt x="7156" y="3190"/>
                    <a:pt x="7169" y="1756"/>
                    <a:pt x="7217" y="321"/>
                  </a:cubicBezTo>
                  <a:cubicBezTo>
                    <a:pt x="7221" y="291"/>
                    <a:pt x="7200" y="267"/>
                    <a:pt x="7169" y="260"/>
                  </a:cubicBezTo>
                  <a:cubicBezTo>
                    <a:pt x="7207" y="233"/>
                    <a:pt x="7207" y="158"/>
                    <a:pt x="7152" y="147"/>
                  </a:cubicBezTo>
                  <a:cubicBezTo>
                    <a:pt x="6515" y="41"/>
                    <a:pt x="5848" y="0"/>
                    <a:pt x="5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513;p57">
              <a:extLst>
                <a:ext uri="{FF2B5EF4-FFF2-40B4-BE49-F238E27FC236}">
                  <a16:creationId xmlns:a16="http://schemas.microsoft.com/office/drawing/2014/main" id="{D96D0B8F-ED65-413A-8115-3F2B2BC6F52D}"/>
                </a:ext>
              </a:extLst>
            </p:cNvPr>
            <p:cNvSpPr/>
            <p:nvPr/>
          </p:nvSpPr>
          <p:spPr>
            <a:xfrm>
              <a:off x="6715853" y="3162230"/>
              <a:ext cx="19056" cy="1746"/>
            </a:xfrm>
            <a:custGeom>
              <a:avLst/>
              <a:gdLst/>
              <a:ahLst/>
              <a:cxnLst/>
              <a:rect l="l" t="t" r="r" b="b"/>
              <a:pathLst>
                <a:path w="742" h="68" extrusionOk="0">
                  <a:moveTo>
                    <a:pt x="697" y="0"/>
                  </a:moveTo>
                  <a:cubicBezTo>
                    <a:pt x="479" y="0"/>
                    <a:pt x="260" y="0"/>
                    <a:pt x="42" y="3"/>
                  </a:cubicBezTo>
                  <a:cubicBezTo>
                    <a:pt x="1" y="3"/>
                    <a:pt x="1" y="62"/>
                    <a:pt x="42" y="62"/>
                  </a:cubicBezTo>
                  <a:cubicBezTo>
                    <a:pt x="170" y="66"/>
                    <a:pt x="298" y="67"/>
                    <a:pt x="426" y="67"/>
                  </a:cubicBezTo>
                  <a:cubicBezTo>
                    <a:pt x="516" y="67"/>
                    <a:pt x="607" y="66"/>
                    <a:pt x="697" y="65"/>
                  </a:cubicBezTo>
                  <a:cubicBezTo>
                    <a:pt x="742" y="65"/>
                    <a:pt x="742" y="0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514;p57">
              <a:extLst>
                <a:ext uri="{FF2B5EF4-FFF2-40B4-BE49-F238E27FC236}">
                  <a16:creationId xmlns:a16="http://schemas.microsoft.com/office/drawing/2014/main" id="{573B886A-BBC5-4AB9-ADE4-F4A7FAE86D0D}"/>
                </a:ext>
              </a:extLst>
            </p:cNvPr>
            <p:cNvSpPr/>
            <p:nvPr/>
          </p:nvSpPr>
          <p:spPr>
            <a:xfrm>
              <a:off x="6716033" y="3135803"/>
              <a:ext cx="25811" cy="3390"/>
            </a:xfrm>
            <a:custGeom>
              <a:avLst/>
              <a:gdLst/>
              <a:ahLst/>
              <a:cxnLst/>
              <a:rect l="l" t="t" r="r" b="b"/>
              <a:pathLst>
                <a:path w="1005" h="132" extrusionOk="0">
                  <a:moveTo>
                    <a:pt x="970" y="1"/>
                  </a:moveTo>
                  <a:cubicBezTo>
                    <a:pt x="969" y="1"/>
                    <a:pt x="968" y="1"/>
                    <a:pt x="967" y="1"/>
                  </a:cubicBezTo>
                  <a:cubicBezTo>
                    <a:pt x="653" y="25"/>
                    <a:pt x="342" y="56"/>
                    <a:pt x="28" y="90"/>
                  </a:cubicBezTo>
                  <a:cubicBezTo>
                    <a:pt x="2" y="90"/>
                    <a:pt x="1" y="131"/>
                    <a:pt x="25" y="131"/>
                  </a:cubicBezTo>
                  <a:cubicBezTo>
                    <a:pt x="26" y="131"/>
                    <a:pt x="27" y="131"/>
                    <a:pt x="28" y="131"/>
                  </a:cubicBezTo>
                  <a:cubicBezTo>
                    <a:pt x="342" y="110"/>
                    <a:pt x="653" y="90"/>
                    <a:pt x="967" y="59"/>
                  </a:cubicBezTo>
                  <a:cubicBezTo>
                    <a:pt x="1004" y="59"/>
                    <a:pt x="1005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515;p57">
              <a:extLst>
                <a:ext uri="{FF2B5EF4-FFF2-40B4-BE49-F238E27FC236}">
                  <a16:creationId xmlns:a16="http://schemas.microsoft.com/office/drawing/2014/main" id="{68053E6B-A8B5-4F29-8693-2BAEEEA7C2E7}"/>
                </a:ext>
              </a:extLst>
            </p:cNvPr>
            <p:cNvSpPr/>
            <p:nvPr/>
          </p:nvSpPr>
          <p:spPr>
            <a:xfrm>
              <a:off x="6716649" y="3121087"/>
              <a:ext cx="30896" cy="4571"/>
            </a:xfrm>
            <a:custGeom>
              <a:avLst/>
              <a:gdLst/>
              <a:ahLst/>
              <a:cxnLst/>
              <a:rect l="l" t="t" r="r" b="b"/>
              <a:pathLst>
                <a:path w="1203" h="178" extrusionOk="0">
                  <a:moveTo>
                    <a:pt x="1151" y="0"/>
                  </a:moveTo>
                  <a:cubicBezTo>
                    <a:pt x="1150" y="0"/>
                    <a:pt x="1149" y="0"/>
                    <a:pt x="1148" y="0"/>
                  </a:cubicBezTo>
                  <a:cubicBezTo>
                    <a:pt x="776" y="28"/>
                    <a:pt x="404" y="62"/>
                    <a:pt x="35" y="116"/>
                  </a:cubicBezTo>
                  <a:cubicBezTo>
                    <a:pt x="1" y="123"/>
                    <a:pt x="7" y="178"/>
                    <a:pt x="42" y="178"/>
                  </a:cubicBezTo>
                  <a:cubicBezTo>
                    <a:pt x="410" y="161"/>
                    <a:pt x="783" y="127"/>
                    <a:pt x="1148" y="82"/>
                  </a:cubicBezTo>
                  <a:cubicBezTo>
                    <a:pt x="1198" y="79"/>
                    <a:pt x="1202" y="0"/>
                    <a:pt x="1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516;p57">
              <a:extLst>
                <a:ext uri="{FF2B5EF4-FFF2-40B4-BE49-F238E27FC236}">
                  <a16:creationId xmlns:a16="http://schemas.microsoft.com/office/drawing/2014/main" id="{47FE8AC0-C08C-4713-A4DC-E05C9996D59F}"/>
                </a:ext>
              </a:extLst>
            </p:cNvPr>
            <p:cNvSpPr/>
            <p:nvPr/>
          </p:nvSpPr>
          <p:spPr>
            <a:xfrm>
              <a:off x="6718832" y="3089600"/>
              <a:ext cx="20186" cy="2183"/>
            </a:xfrm>
            <a:custGeom>
              <a:avLst/>
              <a:gdLst/>
              <a:ahLst/>
              <a:cxnLst/>
              <a:rect l="l" t="t" r="r" b="b"/>
              <a:pathLst>
                <a:path w="786" h="85" extrusionOk="0">
                  <a:moveTo>
                    <a:pt x="755" y="0"/>
                  </a:moveTo>
                  <a:cubicBezTo>
                    <a:pt x="754" y="0"/>
                    <a:pt x="753" y="0"/>
                    <a:pt x="752" y="0"/>
                  </a:cubicBezTo>
                  <a:cubicBezTo>
                    <a:pt x="537" y="25"/>
                    <a:pt x="320" y="38"/>
                    <a:pt x="102" y="38"/>
                  </a:cubicBezTo>
                  <a:cubicBezTo>
                    <a:pt x="77" y="38"/>
                    <a:pt x="53" y="38"/>
                    <a:pt x="28" y="38"/>
                  </a:cubicBezTo>
                  <a:cubicBezTo>
                    <a:pt x="1" y="38"/>
                    <a:pt x="1" y="75"/>
                    <a:pt x="28" y="79"/>
                  </a:cubicBezTo>
                  <a:cubicBezTo>
                    <a:pt x="96" y="83"/>
                    <a:pt x="164" y="85"/>
                    <a:pt x="233" y="85"/>
                  </a:cubicBezTo>
                  <a:cubicBezTo>
                    <a:pt x="408" y="85"/>
                    <a:pt x="585" y="72"/>
                    <a:pt x="759" y="45"/>
                  </a:cubicBezTo>
                  <a:cubicBezTo>
                    <a:pt x="785" y="41"/>
                    <a:pt x="780" y="0"/>
                    <a:pt x="7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517;p57">
              <a:extLst>
                <a:ext uri="{FF2B5EF4-FFF2-40B4-BE49-F238E27FC236}">
                  <a16:creationId xmlns:a16="http://schemas.microsoft.com/office/drawing/2014/main" id="{75B56D06-E929-41B3-B951-C954152076C1}"/>
                </a:ext>
              </a:extLst>
            </p:cNvPr>
            <p:cNvSpPr/>
            <p:nvPr/>
          </p:nvSpPr>
          <p:spPr>
            <a:xfrm>
              <a:off x="6719192" y="3046376"/>
              <a:ext cx="30819" cy="2363"/>
            </a:xfrm>
            <a:custGeom>
              <a:avLst/>
              <a:gdLst/>
              <a:ahLst/>
              <a:cxnLst/>
              <a:rect l="l" t="t" r="r" b="b"/>
              <a:pathLst>
                <a:path w="1200" h="92" extrusionOk="0">
                  <a:moveTo>
                    <a:pt x="800" y="1"/>
                  </a:moveTo>
                  <a:cubicBezTo>
                    <a:pt x="549" y="1"/>
                    <a:pt x="299" y="8"/>
                    <a:pt x="48" y="10"/>
                  </a:cubicBezTo>
                  <a:cubicBezTo>
                    <a:pt x="1" y="10"/>
                    <a:pt x="1" y="82"/>
                    <a:pt x="48" y="82"/>
                  </a:cubicBezTo>
                  <a:cubicBezTo>
                    <a:pt x="299" y="84"/>
                    <a:pt x="549" y="91"/>
                    <a:pt x="800" y="91"/>
                  </a:cubicBezTo>
                  <a:cubicBezTo>
                    <a:pt x="918" y="91"/>
                    <a:pt x="1037" y="89"/>
                    <a:pt x="1155" y="85"/>
                  </a:cubicBezTo>
                  <a:cubicBezTo>
                    <a:pt x="1199" y="78"/>
                    <a:pt x="1199" y="13"/>
                    <a:pt x="1155" y="7"/>
                  </a:cubicBezTo>
                  <a:cubicBezTo>
                    <a:pt x="1037" y="2"/>
                    <a:pt x="918" y="1"/>
                    <a:pt x="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5"/>
          <p:cNvSpPr txBox="1">
            <a:spLocks noGrp="1"/>
          </p:cNvSpPr>
          <p:nvPr>
            <p:ph type="title" idx="6"/>
          </p:nvPr>
        </p:nvSpPr>
        <p:spPr>
          <a:xfrm>
            <a:off x="1739850" y="423765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>
                <a:solidFill>
                  <a:schemeClr val="accent1"/>
                </a:solidFill>
                <a:latin typeface="Tw Cen MT Condensed Extra Bold" panose="020B0803020202020204" pitchFamily="34" charset="0"/>
              </a:rPr>
              <a:t>Tampilan</a:t>
            </a:r>
            <a:r>
              <a:rPr lang="en-ID" sz="2800" dirty="0">
                <a:solidFill>
                  <a:schemeClr val="accent1"/>
                </a:solidFill>
                <a:latin typeface="Tw Cen MT Condensed Extra Bold" panose="020B0803020202020204" pitchFamily="34" charset="0"/>
              </a:rPr>
              <a:t> </a:t>
            </a:r>
            <a:r>
              <a:rPr lang="en-ID" sz="2800" dirty="0" err="1">
                <a:solidFill>
                  <a:schemeClr val="accent1"/>
                </a:solidFill>
                <a:latin typeface="Tw Cen MT Condensed Extra Bold" panose="020B0803020202020204" pitchFamily="34" charset="0"/>
              </a:rPr>
              <a:t>Unggahan</a:t>
            </a:r>
            <a:r>
              <a:rPr lang="en-ID" sz="2800" dirty="0">
                <a:solidFill>
                  <a:schemeClr val="accent1"/>
                </a:solidFill>
                <a:latin typeface="Tw Cen MT Condensed Extra Bold" panose="020B0803020202020204" pitchFamily="34" charset="0"/>
              </a:rPr>
              <a:t> Di </a:t>
            </a:r>
            <a:r>
              <a:rPr lang="en-ID" sz="2800" dirty="0" err="1">
                <a:solidFill>
                  <a:schemeClr val="accent1"/>
                </a:solidFill>
                <a:latin typeface="Tw Cen MT Condensed Extra Bold" panose="020B0803020202020204" pitchFamily="34" charset="0"/>
              </a:rPr>
              <a:t>Github</a:t>
            </a:r>
            <a:endParaRPr sz="2800" dirty="0">
              <a:solidFill>
                <a:schemeClr val="accent1"/>
              </a:solidFill>
              <a:latin typeface="Tw Cen MT Condensed Extra Bold" panose="020B08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FA3A86-E584-4C6B-9FF5-D51BF7100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427" y="954765"/>
            <a:ext cx="6759146" cy="3802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>
            <a:spLocks noGrp="1"/>
          </p:cNvSpPr>
          <p:nvPr>
            <p:ph type="title"/>
          </p:nvPr>
        </p:nvSpPr>
        <p:spPr>
          <a:xfrm>
            <a:off x="1933899" y="2432718"/>
            <a:ext cx="4826142" cy="8083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GB" sz="2800" dirty="0">
                <a:latin typeface="Cooper Black" panose="0208090404030B020404" pitchFamily="18" charset="0"/>
              </a:rPr>
              <a:t>SEKIAN</a:t>
            </a:r>
            <a:br>
              <a:rPr lang="en-GB" sz="2800" dirty="0">
                <a:latin typeface="Cooper Black" panose="0208090404030B020404" pitchFamily="18" charset="0"/>
              </a:rPr>
            </a:br>
            <a:r>
              <a:rPr lang="en-GB" sz="2800" dirty="0">
                <a:latin typeface="Cooper Black" panose="0208090404030B020404" pitchFamily="18" charset="0"/>
              </a:rPr>
              <a:t>dan</a:t>
            </a:r>
            <a:br>
              <a:rPr lang="en-GB" sz="2800" dirty="0">
                <a:latin typeface="Cooper Black" panose="0208090404030B020404" pitchFamily="18" charset="0"/>
              </a:rPr>
            </a:br>
            <a:r>
              <a:rPr lang="en-GB" sz="2800" dirty="0">
                <a:latin typeface="Cooper Black" panose="0208090404030B020404" pitchFamily="18" charset="0"/>
              </a:rPr>
              <a:t>~~~TERIMA KASIH~~~</a:t>
            </a:r>
            <a:endParaRPr sz="2800" dirty="0">
              <a:latin typeface="Cooper Black" panose="0208090404030B020404" pitchFamily="18" charset="0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1835689" y="569910"/>
            <a:ext cx="367" cy="79"/>
          </a:xfrm>
          <a:custGeom>
            <a:avLst/>
            <a:gdLst/>
            <a:ahLst/>
            <a:cxnLst/>
            <a:rect l="l" t="t" r="r" b="b"/>
            <a:pathLst>
              <a:path w="14" h="3" extrusionOk="0">
                <a:moveTo>
                  <a:pt x="0" y="0"/>
                </a:moveTo>
                <a:cubicBezTo>
                  <a:pt x="5" y="2"/>
                  <a:pt x="8" y="2"/>
                  <a:pt x="10" y="2"/>
                </a:cubicBezTo>
                <a:cubicBezTo>
                  <a:pt x="13" y="2"/>
                  <a:pt x="1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3986367" y="98281"/>
            <a:ext cx="1159872" cy="1148081"/>
          </a:xfrm>
          <a:custGeom>
            <a:avLst/>
            <a:gdLst/>
            <a:ahLst/>
            <a:cxnLst/>
            <a:rect l="l" t="t" r="r" b="b"/>
            <a:pathLst>
              <a:path w="47998" h="47515" extrusionOk="0">
                <a:moveTo>
                  <a:pt x="26998" y="1533"/>
                </a:moveTo>
                <a:cubicBezTo>
                  <a:pt x="29864" y="1533"/>
                  <a:pt x="32742" y="2142"/>
                  <a:pt x="35363" y="3315"/>
                </a:cubicBezTo>
                <a:cubicBezTo>
                  <a:pt x="34173" y="4070"/>
                  <a:pt x="33334" y="5296"/>
                  <a:pt x="32547" y="6458"/>
                </a:cubicBezTo>
                <a:cubicBezTo>
                  <a:pt x="31608" y="7848"/>
                  <a:pt x="30587" y="9342"/>
                  <a:pt x="29977" y="10932"/>
                </a:cubicBezTo>
                <a:cubicBezTo>
                  <a:pt x="29721" y="10728"/>
                  <a:pt x="29458" y="10532"/>
                  <a:pt x="29185" y="10345"/>
                </a:cubicBezTo>
                <a:cubicBezTo>
                  <a:pt x="27785" y="9375"/>
                  <a:pt x="26289" y="8972"/>
                  <a:pt x="24783" y="8972"/>
                </a:cubicBezTo>
                <a:cubicBezTo>
                  <a:pt x="21379" y="8972"/>
                  <a:pt x="17925" y="11030"/>
                  <a:pt x="15434" y="13247"/>
                </a:cubicBezTo>
                <a:cubicBezTo>
                  <a:pt x="10954" y="17225"/>
                  <a:pt x="10572" y="22432"/>
                  <a:pt x="9209" y="27827"/>
                </a:cubicBezTo>
                <a:cubicBezTo>
                  <a:pt x="8976" y="27645"/>
                  <a:pt x="8722" y="27490"/>
                  <a:pt x="8448" y="27368"/>
                </a:cubicBezTo>
                <a:cubicBezTo>
                  <a:pt x="8544" y="27126"/>
                  <a:pt x="8490" y="26843"/>
                  <a:pt x="8189" y="26706"/>
                </a:cubicBezTo>
                <a:cubicBezTo>
                  <a:pt x="7960" y="26602"/>
                  <a:pt x="7733" y="26501"/>
                  <a:pt x="7506" y="26401"/>
                </a:cubicBezTo>
                <a:cubicBezTo>
                  <a:pt x="7901" y="18460"/>
                  <a:pt x="9173" y="10235"/>
                  <a:pt x="15939" y="5109"/>
                </a:cubicBezTo>
                <a:cubicBezTo>
                  <a:pt x="19138" y="2685"/>
                  <a:pt x="23057" y="1533"/>
                  <a:pt x="26998" y="1533"/>
                </a:cubicBezTo>
                <a:close/>
                <a:moveTo>
                  <a:pt x="3027" y="25353"/>
                </a:moveTo>
                <a:cubicBezTo>
                  <a:pt x="4116" y="26182"/>
                  <a:pt x="5355" y="26711"/>
                  <a:pt x="6617" y="27276"/>
                </a:cubicBezTo>
                <a:cubicBezTo>
                  <a:pt x="6617" y="27294"/>
                  <a:pt x="6621" y="27313"/>
                  <a:pt x="6621" y="27330"/>
                </a:cubicBezTo>
                <a:cubicBezTo>
                  <a:pt x="6654" y="27546"/>
                  <a:pt x="6811" y="27640"/>
                  <a:pt x="6981" y="27640"/>
                </a:cubicBezTo>
                <a:cubicBezTo>
                  <a:pt x="7069" y="27640"/>
                  <a:pt x="7161" y="27614"/>
                  <a:pt x="7241" y="27568"/>
                </a:cubicBezTo>
                <a:cubicBezTo>
                  <a:pt x="7355" y="27622"/>
                  <a:pt x="7473" y="27673"/>
                  <a:pt x="7588" y="27732"/>
                </a:cubicBezTo>
                <a:cubicBezTo>
                  <a:pt x="7628" y="27750"/>
                  <a:pt x="7674" y="27768"/>
                  <a:pt x="7714" y="27778"/>
                </a:cubicBezTo>
                <a:cubicBezTo>
                  <a:pt x="8162" y="28155"/>
                  <a:pt x="8503" y="28643"/>
                  <a:pt x="8954" y="29012"/>
                </a:cubicBezTo>
                <a:cubicBezTo>
                  <a:pt x="8995" y="29258"/>
                  <a:pt x="9163" y="29486"/>
                  <a:pt x="9419" y="29540"/>
                </a:cubicBezTo>
                <a:cubicBezTo>
                  <a:pt x="11005" y="29891"/>
                  <a:pt x="12417" y="30625"/>
                  <a:pt x="13798" y="31435"/>
                </a:cubicBezTo>
                <a:cubicBezTo>
                  <a:pt x="13287" y="32415"/>
                  <a:pt x="12831" y="33427"/>
                  <a:pt x="12275" y="34379"/>
                </a:cubicBezTo>
                <a:cubicBezTo>
                  <a:pt x="9460" y="32142"/>
                  <a:pt x="5300" y="32238"/>
                  <a:pt x="1864" y="31381"/>
                </a:cubicBezTo>
                <a:cubicBezTo>
                  <a:pt x="2981" y="29563"/>
                  <a:pt x="2953" y="27481"/>
                  <a:pt x="3027" y="25353"/>
                </a:cubicBezTo>
                <a:close/>
                <a:moveTo>
                  <a:pt x="36511" y="3874"/>
                </a:moveTo>
                <a:cubicBezTo>
                  <a:pt x="37805" y="4558"/>
                  <a:pt x="39021" y="5378"/>
                  <a:pt x="40124" y="6345"/>
                </a:cubicBezTo>
                <a:cubicBezTo>
                  <a:pt x="43550" y="9338"/>
                  <a:pt x="44589" y="13789"/>
                  <a:pt x="45451" y="18058"/>
                </a:cubicBezTo>
                <a:cubicBezTo>
                  <a:pt x="46347" y="22501"/>
                  <a:pt x="45077" y="26657"/>
                  <a:pt x="42324" y="30183"/>
                </a:cubicBezTo>
                <a:cubicBezTo>
                  <a:pt x="40251" y="32844"/>
                  <a:pt x="37572" y="35031"/>
                  <a:pt x="34789" y="36894"/>
                </a:cubicBezTo>
                <a:cubicBezTo>
                  <a:pt x="34141" y="37327"/>
                  <a:pt x="31526" y="38512"/>
                  <a:pt x="30665" y="39592"/>
                </a:cubicBezTo>
                <a:cubicBezTo>
                  <a:pt x="30651" y="39590"/>
                  <a:pt x="30638" y="39589"/>
                  <a:pt x="30624" y="39589"/>
                </a:cubicBezTo>
                <a:cubicBezTo>
                  <a:pt x="30610" y="39589"/>
                  <a:pt x="30597" y="39590"/>
                  <a:pt x="30583" y="39592"/>
                </a:cubicBezTo>
                <a:cubicBezTo>
                  <a:pt x="30567" y="39590"/>
                  <a:pt x="30550" y="39589"/>
                  <a:pt x="30534" y="39589"/>
                </a:cubicBezTo>
                <a:cubicBezTo>
                  <a:pt x="30459" y="39589"/>
                  <a:pt x="30387" y="39607"/>
                  <a:pt x="30323" y="39637"/>
                </a:cubicBezTo>
                <a:lnTo>
                  <a:pt x="30318" y="39632"/>
                </a:lnTo>
                <a:cubicBezTo>
                  <a:pt x="30100" y="39582"/>
                  <a:pt x="29881" y="39519"/>
                  <a:pt x="29662" y="39455"/>
                </a:cubicBezTo>
                <a:cubicBezTo>
                  <a:pt x="29448" y="39391"/>
                  <a:pt x="29229" y="39336"/>
                  <a:pt x="29006" y="39300"/>
                </a:cubicBezTo>
                <a:cubicBezTo>
                  <a:pt x="28934" y="39286"/>
                  <a:pt x="28870" y="39280"/>
                  <a:pt x="28808" y="39280"/>
                </a:cubicBezTo>
                <a:cubicBezTo>
                  <a:pt x="28753" y="39280"/>
                  <a:pt x="28700" y="39284"/>
                  <a:pt x="28646" y="39291"/>
                </a:cubicBezTo>
                <a:cubicBezTo>
                  <a:pt x="29799" y="36885"/>
                  <a:pt x="31841" y="35031"/>
                  <a:pt x="32825" y="32552"/>
                </a:cubicBezTo>
                <a:cubicBezTo>
                  <a:pt x="34041" y="29500"/>
                  <a:pt x="34756" y="26369"/>
                  <a:pt x="35035" y="23103"/>
                </a:cubicBezTo>
                <a:cubicBezTo>
                  <a:pt x="35412" y="18701"/>
                  <a:pt x="33973" y="14669"/>
                  <a:pt x="30907" y="11752"/>
                </a:cubicBezTo>
                <a:cubicBezTo>
                  <a:pt x="31900" y="10686"/>
                  <a:pt x="32583" y="9329"/>
                  <a:pt x="33372" y="8116"/>
                </a:cubicBezTo>
                <a:cubicBezTo>
                  <a:pt x="34328" y="6631"/>
                  <a:pt x="35494" y="5310"/>
                  <a:pt x="36511" y="3874"/>
                </a:cubicBezTo>
                <a:close/>
                <a:moveTo>
                  <a:pt x="24182" y="37668"/>
                </a:moveTo>
                <a:cubicBezTo>
                  <a:pt x="25406" y="38357"/>
                  <a:pt x="26637" y="39008"/>
                  <a:pt x="27772" y="39861"/>
                </a:cubicBezTo>
                <a:cubicBezTo>
                  <a:pt x="27837" y="39908"/>
                  <a:pt x="27922" y="39928"/>
                  <a:pt x="28011" y="39928"/>
                </a:cubicBezTo>
                <a:cubicBezTo>
                  <a:pt x="28034" y="39928"/>
                  <a:pt x="28058" y="39927"/>
                  <a:pt x="28081" y="39924"/>
                </a:cubicBezTo>
                <a:cubicBezTo>
                  <a:pt x="28118" y="39970"/>
                  <a:pt x="28163" y="40006"/>
                  <a:pt x="28228" y="40019"/>
                </a:cubicBezTo>
                <a:cubicBezTo>
                  <a:pt x="28596" y="40129"/>
                  <a:pt x="28988" y="40389"/>
                  <a:pt x="29339" y="40562"/>
                </a:cubicBezTo>
                <a:cubicBezTo>
                  <a:pt x="29622" y="40703"/>
                  <a:pt x="29876" y="40798"/>
                  <a:pt x="30126" y="40798"/>
                </a:cubicBezTo>
                <a:cubicBezTo>
                  <a:pt x="30206" y="40798"/>
                  <a:pt x="30285" y="40788"/>
                  <a:pt x="30364" y="40767"/>
                </a:cubicBezTo>
                <a:cubicBezTo>
                  <a:pt x="30638" y="41058"/>
                  <a:pt x="31071" y="41264"/>
                  <a:pt x="31393" y="41501"/>
                </a:cubicBezTo>
                <a:cubicBezTo>
                  <a:pt x="32278" y="42143"/>
                  <a:pt x="33176" y="42704"/>
                  <a:pt x="34160" y="43100"/>
                </a:cubicBezTo>
                <a:cubicBezTo>
                  <a:pt x="33203" y="44130"/>
                  <a:pt x="32501" y="45350"/>
                  <a:pt x="31521" y="46372"/>
                </a:cubicBezTo>
                <a:cubicBezTo>
                  <a:pt x="29631" y="43387"/>
                  <a:pt x="26136" y="42107"/>
                  <a:pt x="23042" y="40626"/>
                </a:cubicBezTo>
                <a:cubicBezTo>
                  <a:pt x="23598" y="39660"/>
                  <a:pt x="24003" y="38744"/>
                  <a:pt x="24182" y="37668"/>
                </a:cubicBezTo>
                <a:close/>
                <a:moveTo>
                  <a:pt x="27138" y="1"/>
                </a:moveTo>
                <a:cubicBezTo>
                  <a:pt x="22613" y="1"/>
                  <a:pt x="18107" y="1410"/>
                  <a:pt x="14572" y="4299"/>
                </a:cubicBezTo>
                <a:cubicBezTo>
                  <a:pt x="8425" y="9315"/>
                  <a:pt x="5729" y="18113"/>
                  <a:pt x="6457" y="25950"/>
                </a:cubicBezTo>
                <a:cubicBezTo>
                  <a:pt x="5163" y="25381"/>
                  <a:pt x="3919" y="24761"/>
                  <a:pt x="2917" y="23677"/>
                </a:cubicBezTo>
                <a:cubicBezTo>
                  <a:pt x="2799" y="23549"/>
                  <a:pt x="2662" y="23495"/>
                  <a:pt x="2528" y="23495"/>
                </a:cubicBezTo>
                <a:cubicBezTo>
                  <a:pt x="2226" y="23495"/>
                  <a:pt x="1937" y="23768"/>
                  <a:pt x="1906" y="24096"/>
                </a:cubicBezTo>
                <a:cubicBezTo>
                  <a:pt x="1655" y="26533"/>
                  <a:pt x="2074" y="29322"/>
                  <a:pt x="333" y="31299"/>
                </a:cubicBezTo>
                <a:cubicBezTo>
                  <a:pt x="1" y="31677"/>
                  <a:pt x="146" y="32215"/>
                  <a:pt x="621" y="32383"/>
                </a:cubicBezTo>
                <a:cubicBezTo>
                  <a:pt x="4152" y="33622"/>
                  <a:pt x="9140" y="33145"/>
                  <a:pt x="11934" y="35937"/>
                </a:cubicBezTo>
                <a:cubicBezTo>
                  <a:pt x="12072" y="36074"/>
                  <a:pt x="12241" y="36136"/>
                  <a:pt x="12408" y="36136"/>
                </a:cubicBezTo>
                <a:cubicBezTo>
                  <a:pt x="12644" y="36136"/>
                  <a:pt x="12878" y="36012"/>
                  <a:pt x="13022" y="35796"/>
                </a:cubicBezTo>
                <a:cubicBezTo>
                  <a:pt x="13920" y="34452"/>
                  <a:pt x="14494" y="32939"/>
                  <a:pt x="15274" y="31527"/>
                </a:cubicBezTo>
                <a:cubicBezTo>
                  <a:pt x="15451" y="31208"/>
                  <a:pt x="15356" y="30798"/>
                  <a:pt x="15037" y="30611"/>
                </a:cubicBezTo>
                <a:cubicBezTo>
                  <a:pt x="13556" y="29740"/>
                  <a:pt x="12052" y="28912"/>
                  <a:pt x="10398" y="28456"/>
                </a:cubicBezTo>
                <a:cubicBezTo>
                  <a:pt x="11678" y="23978"/>
                  <a:pt x="11765" y="19280"/>
                  <a:pt x="15041" y="15607"/>
                </a:cubicBezTo>
                <a:cubicBezTo>
                  <a:pt x="17527" y="12820"/>
                  <a:pt x="21004" y="10493"/>
                  <a:pt x="24573" y="10493"/>
                </a:cubicBezTo>
                <a:cubicBezTo>
                  <a:pt x="26092" y="10493"/>
                  <a:pt x="27628" y="10915"/>
                  <a:pt x="29111" y="11903"/>
                </a:cubicBezTo>
                <a:cubicBezTo>
                  <a:pt x="33567" y="14864"/>
                  <a:pt x="34305" y="20041"/>
                  <a:pt x="33727" y="24948"/>
                </a:cubicBezTo>
                <a:cubicBezTo>
                  <a:pt x="33395" y="27736"/>
                  <a:pt x="32674" y="31017"/>
                  <a:pt x="31212" y="33445"/>
                </a:cubicBezTo>
                <a:cubicBezTo>
                  <a:pt x="30127" y="35241"/>
                  <a:pt x="28760" y="36776"/>
                  <a:pt x="27831" y="38648"/>
                </a:cubicBezTo>
                <a:cubicBezTo>
                  <a:pt x="26615" y="37815"/>
                  <a:pt x="25307" y="37168"/>
                  <a:pt x="24026" y="36434"/>
                </a:cubicBezTo>
                <a:cubicBezTo>
                  <a:pt x="23944" y="36387"/>
                  <a:pt x="23859" y="36366"/>
                  <a:pt x="23777" y="36366"/>
                </a:cubicBezTo>
                <a:cubicBezTo>
                  <a:pt x="23518" y="36366"/>
                  <a:pt x="23288" y="36578"/>
                  <a:pt x="23274" y="36863"/>
                </a:cubicBezTo>
                <a:cubicBezTo>
                  <a:pt x="23206" y="38320"/>
                  <a:pt x="22668" y="39363"/>
                  <a:pt x="21934" y="40589"/>
                </a:cubicBezTo>
                <a:cubicBezTo>
                  <a:pt x="21808" y="40804"/>
                  <a:pt x="21871" y="41140"/>
                  <a:pt x="22108" y="41255"/>
                </a:cubicBezTo>
                <a:cubicBezTo>
                  <a:pt x="25166" y="42740"/>
                  <a:pt x="29448" y="44034"/>
                  <a:pt x="31052" y="47301"/>
                </a:cubicBezTo>
                <a:cubicBezTo>
                  <a:pt x="31124" y="47442"/>
                  <a:pt x="31277" y="47514"/>
                  <a:pt x="31430" y="47514"/>
                </a:cubicBezTo>
                <a:cubicBezTo>
                  <a:pt x="31510" y="47514"/>
                  <a:pt x="31590" y="47495"/>
                  <a:pt x="31658" y="47455"/>
                </a:cubicBezTo>
                <a:cubicBezTo>
                  <a:pt x="33416" y="46454"/>
                  <a:pt x="34282" y="44513"/>
                  <a:pt x="35868" y="43283"/>
                </a:cubicBezTo>
                <a:cubicBezTo>
                  <a:pt x="36260" y="42977"/>
                  <a:pt x="36019" y="42298"/>
                  <a:pt x="35582" y="42193"/>
                </a:cubicBezTo>
                <a:cubicBezTo>
                  <a:pt x="34724" y="41988"/>
                  <a:pt x="33973" y="41638"/>
                  <a:pt x="33203" y="41218"/>
                </a:cubicBezTo>
                <a:cubicBezTo>
                  <a:pt x="33075" y="41150"/>
                  <a:pt x="31931" y="40521"/>
                  <a:pt x="31376" y="40216"/>
                </a:cubicBezTo>
                <a:cubicBezTo>
                  <a:pt x="31649" y="39855"/>
                  <a:pt x="34506" y="38293"/>
                  <a:pt x="34920" y="38038"/>
                </a:cubicBezTo>
                <a:cubicBezTo>
                  <a:pt x="36269" y="37209"/>
                  <a:pt x="37632" y="36438"/>
                  <a:pt x="38911" y="35496"/>
                </a:cubicBezTo>
                <a:cubicBezTo>
                  <a:pt x="42120" y="33126"/>
                  <a:pt x="44717" y="30133"/>
                  <a:pt x="46265" y="26442"/>
                </a:cubicBezTo>
                <a:cubicBezTo>
                  <a:pt x="47997" y="22314"/>
                  <a:pt x="47136" y="17958"/>
                  <a:pt x="46052" y="13789"/>
                </a:cubicBezTo>
                <a:cubicBezTo>
                  <a:pt x="44867" y="9220"/>
                  <a:pt x="42301" y="5592"/>
                  <a:pt x="38274" y="3100"/>
                </a:cubicBezTo>
                <a:cubicBezTo>
                  <a:pt x="34957" y="1049"/>
                  <a:pt x="31041" y="1"/>
                  <a:pt x="271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5214920" y="3758273"/>
            <a:ext cx="873915" cy="911970"/>
          </a:xfrm>
          <a:custGeom>
            <a:avLst/>
            <a:gdLst/>
            <a:ahLst/>
            <a:cxnLst/>
            <a:rect l="l" t="t" r="r" b="b"/>
            <a:pathLst>
              <a:path w="54104" h="56460" extrusionOk="0">
                <a:moveTo>
                  <a:pt x="50357" y="982"/>
                </a:moveTo>
                <a:cubicBezTo>
                  <a:pt x="51507" y="982"/>
                  <a:pt x="52384" y="1978"/>
                  <a:pt x="52873" y="3008"/>
                </a:cubicBezTo>
                <a:cubicBezTo>
                  <a:pt x="53547" y="4430"/>
                  <a:pt x="53132" y="6074"/>
                  <a:pt x="52257" y="7291"/>
                </a:cubicBezTo>
                <a:cubicBezTo>
                  <a:pt x="51738" y="8011"/>
                  <a:pt x="51141" y="8676"/>
                  <a:pt x="50495" y="9304"/>
                </a:cubicBezTo>
                <a:cubicBezTo>
                  <a:pt x="49278" y="7428"/>
                  <a:pt x="47473" y="5960"/>
                  <a:pt x="45957" y="4325"/>
                </a:cubicBezTo>
                <a:cubicBezTo>
                  <a:pt x="46375" y="3914"/>
                  <a:pt x="46804" y="3504"/>
                  <a:pt x="47227" y="3094"/>
                </a:cubicBezTo>
                <a:cubicBezTo>
                  <a:pt x="47988" y="2361"/>
                  <a:pt x="48703" y="1372"/>
                  <a:pt x="49770" y="1067"/>
                </a:cubicBezTo>
                <a:cubicBezTo>
                  <a:pt x="49972" y="1009"/>
                  <a:pt x="50168" y="982"/>
                  <a:pt x="50357" y="982"/>
                </a:cubicBezTo>
                <a:close/>
                <a:moveTo>
                  <a:pt x="45692" y="4589"/>
                </a:moveTo>
                <a:cubicBezTo>
                  <a:pt x="46621" y="6639"/>
                  <a:pt x="48731" y="7924"/>
                  <a:pt x="49944" y="9834"/>
                </a:cubicBezTo>
                <a:cubicBezTo>
                  <a:pt x="49688" y="10065"/>
                  <a:pt x="49428" y="10293"/>
                  <a:pt x="49164" y="10521"/>
                </a:cubicBezTo>
                <a:cubicBezTo>
                  <a:pt x="48571" y="9724"/>
                  <a:pt x="47852" y="8976"/>
                  <a:pt x="47255" y="8175"/>
                </a:cubicBezTo>
                <a:cubicBezTo>
                  <a:pt x="46521" y="7195"/>
                  <a:pt x="45560" y="6425"/>
                  <a:pt x="44817" y="5464"/>
                </a:cubicBezTo>
                <a:cubicBezTo>
                  <a:pt x="45105" y="5168"/>
                  <a:pt x="45400" y="4876"/>
                  <a:pt x="45692" y="4589"/>
                </a:cubicBezTo>
                <a:close/>
                <a:moveTo>
                  <a:pt x="44403" y="5892"/>
                </a:moveTo>
                <a:cubicBezTo>
                  <a:pt x="44580" y="6206"/>
                  <a:pt x="44804" y="6503"/>
                  <a:pt x="45045" y="6785"/>
                </a:cubicBezTo>
                <a:cubicBezTo>
                  <a:pt x="45036" y="6794"/>
                  <a:pt x="45027" y="6799"/>
                  <a:pt x="45023" y="6804"/>
                </a:cubicBezTo>
                <a:cubicBezTo>
                  <a:pt x="43642" y="8248"/>
                  <a:pt x="42047" y="9500"/>
                  <a:pt x="40634" y="10922"/>
                </a:cubicBezTo>
                <a:cubicBezTo>
                  <a:pt x="38926" y="12649"/>
                  <a:pt x="37253" y="14408"/>
                  <a:pt x="35595" y="16180"/>
                </a:cubicBezTo>
                <a:cubicBezTo>
                  <a:pt x="32288" y="19703"/>
                  <a:pt x="29043" y="23278"/>
                  <a:pt x="25712" y="26783"/>
                </a:cubicBezTo>
                <a:cubicBezTo>
                  <a:pt x="22596" y="30068"/>
                  <a:pt x="19407" y="33275"/>
                  <a:pt x="16404" y="36670"/>
                </a:cubicBezTo>
                <a:cubicBezTo>
                  <a:pt x="13734" y="39687"/>
                  <a:pt x="11105" y="42803"/>
                  <a:pt x="8239" y="45646"/>
                </a:cubicBezTo>
                <a:cubicBezTo>
                  <a:pt x="8407" y="45176"/>
                  <a:pt x="8466" y="44707"/>
                  <a:pt x="8335" y="44338"/>
                </a:cubicBezTo>
                <a:cubicBezTo>
                  <a:pt x="8189" y="43924"/>
                  <a:pt x="7936" y="43772"/>
                  <a:pt x="7648" y="43772"/>
                </a:cubicBezTo>
                <a:cubicBezTo>
                  <a:pt x="7515" y="43772"/>
                  <a:pt x="7374" y="43805"/>
                  <a:pt x="7232" y="43859"/>
                </a:cubicBezTo>
                <a:cubicBezTo>
                  <a:pt x="7934" y="43003"/>
                  <a:pt x="8735" y="42229"/>
                  <a:pt x="9560" y="41491"/>
                </a:cubicBezTo>
                <a:cubicBezTo>
                  <a:pt x="14358" y="37176"/>
                  <a:pt x="18440" y="32072"/>
                  <a:pt x="23079" y="27585"/>
                </a:cubicBezTo>
                <a:cubicBezTo>
                  <a:pt x="27909" y="22914"/>
                  <a:pt x="32588" y="18080"/>
                  <a:pt x="37341" y="13333"/>
                </a:cubicBezTo>
                <a:cubicBezTo>
                  <a:pt x="39696" y="10976"/>
                  <a:pt x="41919" y="8516"/>
                  <a:pt x="44203" y="6097"/>
                </a:cubicBezTo>
                <a:cubicBezTo>
                  <a:pt x="44270" y="6028"/>
                  <a:pt x="44334" y="5960"/>
                  <a:pt x="44403" y="5892"/>
                </a:cubicBezTo>
                <a:close/>
                <a:moveTo>
                  <a:pt x="45469" y="7254"/>
                </a:moveTo>
                <a:cubicBezTo>
                  <a:pt x="45898" y="7710"/>
                  <a:pt x="46348" y="8152"/>
                  <a:pt x="46712" y="8625"/>
                </a:cubicBezTo>
                <a:cubicBezTo>
                  <a:pt x="46772" y="8703"/>
                  <a:pt x="46831" y="8789"/>
                  <a:pt x="46895" y="8877"/>
                </a:cubicBezTo>
                <a:cubicBezTo>
                  <a:pt x="46289" y="9022"/>
                  <a:pt x="45464" y="10207"/>
                  <a:pt x="45159" y="10530"/>
                </a:cubicBezTo>
                <a:cubicBezTo>
                  <a:pt x="43829" y="11920"/>
                  <a:pt x="42525" y="13333"/>
                  <a:pt x="41227" y="14754"/>
                </a:cubicBezTo>
                <a:cubicBezTo>
                  <a:pt x="37696" y="18613"/>
                  <a:pt x="33987" y="22281"/>
                  <a:pt x="30305" y="25990"/>
                </a:cubicBezTo>
                <a:cubicBezTo>
                  <a:pt x="26719" y="29603"/>
                  <a:pt x="23311" y="33376"/>
                  <a:pt x="19694" y="36957"/>
                </a:cubicBezTo>
                <a:cubicBezTo>
                  <a:pt x="17903" y="38730"/>
                  <a:pt x="16104" y="40497"/>
                  <a:pt x="14331" y="42297"/>
                </a:cubicBezTo>
                <a:cubicBezTo>
                  <a:pt x="13078" y="43573"/>
                  <a:pt x="11561" y="44921"/>
                  <a:pt x="10371" y="46389"/>
                </a:cubicBezTo>
                <a:cubicBezTo>
                  <a:pt x="10367" y="46270"/>
                  <a:pt x="10348" y="46151"/>
                  <a:pt x="10317" y="46033"/>
                </a:cubicBezTo>
                <a:cubicBezTo>
                  <a:pt x="10276" y="45912"/>
                  <a:pt x="10186" y="45823"/>
                  <a:pt x="10065" y="45823"/>
                </a:cubicBezTo>
                <a:cubicBezTo>
                  <a:pt x="10049" y="45823"/>
                  <a:pt x="10033" y="45825"/>
                  <a:pt x="10016" y="45828"/>
                </a:cubicBezTo>
                <a:cubicBezTo>
                  <a:pt x="9547" y="45910"/>
                  <a:pt x="9109" y="45996"/>
                  <a:pt x="8695" y="46120"/>
                </a:cubicBezTo>
                <a:cubicBezTo>
                  <a:pt x="9369" y="45500"/>
                  <a:pt x="9961" y="44748"/>
                  <a:pt x="10550" y="44101"/>
                </a:cubicBezTo>
                <a:cubicBezTo>
                  <a:pt x="12176" y="42306"/>
                  <a:pt x="13825" y="40529"/>
                  <a:pt x="15447" y="38730"/>
                </a:cubicBezTo>
                <a:cubicBezTo>
                  <a:pt x="18823" y="34979"/>
                  <a:pt x="22250" y="31316"/>
                  <a:pt x="25740" y="27671"/>
                </a:cubicBezTo>
                <a:cubicBezTo>
                  <a:pt x="29085" y="24186"/>
                  <a:pt x="32332" y="20609"/>
                  <a:pt x="35627" y="17083"/>
                </a:cubicBezTo>
                <a:cubicBezTo>
                  <a:pt x="37286" y="15310"/>
                  <a:pt x="38958" y="13552"/>
                  <a:pt x="40657" y="11815"/>
                </a:cubicBezTo>
                <a:cubicBezTo>
                  <a:pt x="42193" y="10248"/>
                  <a:pt x="43929" y="8877"/>
                  <a:pt x="45437" y="7300"/>
                </a:cubicBezTo>
                <a:cubicBezTo>
                  <a:pt x="45450" y="7286"/>
                  <a:pt x="45460" y="7273"/>
                  <a:pt x="45469" y="7254"/>
                </a:cubicBezTo>
                <a:close/>
                <a:moveTo>
                  <a:pt x="47319" y="9523"/>
                </a:moveTo>
                <a:cubicBezTo>
                  <a:pt x="47688" y="10088"/>
                  <a:pt x="48116" y="10685"/>
                  <a:pt x="48617" y="10976"/>
                </a:cubicBezTo>
                <a:cubicBezTo>
                  <a:pt x="47286" y="12075"/>
                  <a:pt x="45898" y="13109"/>
                  <a:pt x="44662" y="14208"/>
                </a:cubicBezTo>
                <a:cubicBezTo>
                  <a:pt x="39163" y="19091"/>
                  <a:pt x="34292" y="24614"/>
                  <a:pt x="29285" y="29982"/>
                </a:cubicBezTo>
                <a:cubicBezTo>
                  <a:pt x="24341" y="35280"/>
                  <a:pt x="19762" y="40907"/>
                  <a:pt x="14846" y="46233"/>
                </a:cubicBezTo>
                <a:cubicBezTo>
                  <a:pt x="13925" y="47232"/>
                  <a:pt x="13019" y="48233"/>
                  <a:pt x="12016" y="49150"/>
                </a:cubicBezTo>
                <a:cubicBezTo>
                  <a:pt x="11961" y="48599"/>
                  <a:pt x="11670" y="48038"/>
                  <a:pt x="11246" y="47800"/>
                </a:cubicBezTo>
                <a:cubicBezTo>
                  <a:pt x="11009" y="47670"/>
                  <a:pt x="10757" y="47615"/>
                  <a:pt x="10501" y="47615"/>
                </a:cubicBezTo>
                <a:cubicBezTo>
                  <a:pt x="10463" y="47615"/>
                  <a:pt x="10424" y="47616"/>
                  <a:pt x="10386" y="47619"/>
                </a:cubicBezTo>
                <a:cubicBezTo>
                  <a:pt x="11825" y="46292"/>
                  <a:pt x="13087" y="44639"/>
                  <a:pt x="14436" y="43249"/>
                </a:cubicBezTo>
                <a:cubicBezTo>
                  <a:pt x="16066" y="41567"/>
                  <a:pt x="17739" y="39933"/>
                  <a:pt x="19402" y="38287"/>
                </a:cubicBezTo>
                <a:cubicBezTo>
                  <a:pt x="22888" y="34842"/>
                  <a:pt x="26200" y="31244"/>
                  <a:pt x="29622" y="27734"/>
                </a:cubicBezTo>
                <a:cubicBezTo>
                  <a:pt x="33125" y="24140"/>
                  <a:pt x="36744" y="20659"/>
                  <a:pt x="40170" y="16982"/>
                </a:cubicBezTo>
                <a:cubicBezTo>
                  <a:pt x="41692" y="15350"/>
                  <a:pt x="43118" y="13333"/>
                  <a:pt x="44826" y="11906"/>
                </a:cubicBezTo>
                <a:cubicBezTo>
                  <a:pt x="45200" y="11596"/>
                  <a:pt x="46764" y="9600"/>
                  <a:pt x="47023" y="9600"/>
                </a:cubicBezTo>
                <a:cubicBezTo>
                  <a:pt x="47026" y="9600"/>
                  <a:pt x="47029" y="9600"/>
                  <a:pt x="47031" y="9601"/>
                </a:cubicBezTo>
                <a:cubicBezTo>
                  <a:pt x="47061" y="9607"/>
                  <a:pt x="47088" y="9610"/>
                  <a:pt x="47114" y="9610"/>
                </a:cubicBezTo>
                <a:cubicBezTo>
                  <a:pt x="47201" y="9610"/>
                  <a:pt x="47269" y="9576"/>
                  <a:pt x="47319" y="9523"/>
                </a:cubicBezTo>
                <a:close/>
                <a:moveTo>
                  <a:pt x="7537" y="44264"/>
                </a:moveTo>
                <a:cubicBezTo>
                  <a:pt x="8027" y="44264"/>
                  <a:pt x="7798" y="45062"/>
                  <a:pt x="7697" y="45359"/>
                </a:cubicBezTo>
                <a:cubicBezTo>
                  <a:pt x="7446" y="46105"/>
                  <a:pt x="6950" y="46753"/>
                  <a:pt x="6704" y="47495"/>
                </a:cubicBezTo>
                <a:cubicBezTo>
                  <a:pt x="6680" y="47564"/>
                  <a:pt x="6733" y="47614"/>
                  <a:pt x="6791" y="47614"/>
                </a:cubicBezTo>
                <a:cubicBezTo>
                  <a:pt x="6811" y="47614"/>
                  <a:pt x="6831" y="47609"/>
                  <a:pt x="6849" y="47596"/>
                </a:cubicBezTo>
                <a:cubicBezTo>
                  <a:pt x="6914" y="47554"/>
                  <a:pt x="6981" y="47500"/>
                  <a:pt x="7045" y="47441"/>
                </a:cubicBezTo>
                <a:cubicBezTo>
                  <a:pt x="7072" y="47441"/>
                  <a:pt x="7095" y="47432"/>
                  <a:pt x="7114" y="47409"/>
                </a:cubicBezTo>
                <a:cubicBezTo>
                  <a:pt x="7875" y="46643"/>
                  <a:pt x="8800" y="46448"/>
                  <a:pt x="9811" y="46361"/>
                </a:cubicBezTo>
                <a:lnTo>
                  <a:pt x="9811" y="46361"/>
                </a:lnTo>
                <a:cubicBezTo>
                  <a:pt x="9743" y="47259"/>
                  <a:pt x="8630" y="48174"/>
                  <a:pt x="8029" y="48685"/>
                </a:cubicBezTo>
                <a:cubicBezTo>
                  <a:pt x="7724" y="48946"/>
                  <a:pt x="7972" y="49326"/>
                  <a:pt x="8284" y="49326"/>
                </a:cubicBezTo>
                <a:cubicBezTo>
                  <a:pt x="8359" y="49326"/>
                  <a:pt x="8437" y="49305"/>
                  <a:pt x="8512" y="49255"/>
                </a:cubicBezTo>
                <a:cubicBezTo>
                  <a:pt x="9055" y="48899"/>
                  <a:pt x="9620" y="48571"/>
                  <a:pt x="10253" y="48407"/>
                </a:cubicBezTo>
                <a:cubicBezTo>
                  <a:pt x="10349" y="48383"/>
                  <a:pt x="10437" y="48371"/>
                  <a:pt x="10517" y="48371"/>
                </a:cubicBezTo>
                <a:cubicBezTo>
                  <a:pt x="11240" y="48371"/>
                  <a:pt x="11337" y="49302"/>
                  <a:pt x="11128" y="49897"/>
                </a:cubicBezTo>
                <a:cubicBezTo>
                  <a:pt x="10098" y="50649"/>
                  <a:pt x="8954" y="51118"/>
                  <a:pt x="7810" y="51710"/>
                </a:cubicBezTo>
                <a:cubicBezTo>
                  <a:pt x="6635" y="52317"/>
                  <a:pt x="5541" y="53123"/>
                  <a:pt x="4426" y="53865"/>
                </a:cubicBezTo>
                <a:cubicBezTo>
                  <a:pt x="4416" y="53829"/>
                  <a:pt x="4403" y="53797"/>
                  <a:pt x="4376" y="53766"/>
                </a:cubicBezTo>
                <a:cubicBezTo>
                  <a:pt x="4252" y="53615"/>
                  <a:pt x="4061" y="53510"/>
                  <a:pt x="3911" y="53383"/>
                </a:cubicBezTo>
                <a:cubicBezTo>
                  <a:pt x="3669" y="53182"/>
                  <a:pt x="3455" y="52950"/>
                  <a:pt x="3245" y="52717"/>
                </a:cubicBezTo>
                <a:cubicBezTo>
                  <a:pt x="2977" y="52416"/>
                  <a:pt x="2794" y="52029"/>
                  <a:pt x="2553" y="51715"/>
                </a:cubicBezTo>
                <a:cubicBezTo>
                  <a:pt x="3204" y="50622"/>
                  <a:pt x="3915" y="49564"/>
                  <a:pt x="4521" y="48475"/>
                </a:cubicBezTo>
                <a:cubicBezTo>
                  <a:pt x="5191" y="47272"/>
                  <a:pt x="5743" y="46015"/>
                  <a:pt x="6498" y="44853"/>
                </a:cubicBezTo>
                <a:cubicBezTo>
                  <a:pt x="6567" y="44753"/>
                  <a:pt x="6640" y="44648"/>
                  <a:pt x="6712" y="44547"/>
                </a:cubicBezTo>
                <a:cubicBezTo>
                  <a:pt x="6914" y="44448"/>
                  <a:pt x="7127" y="44366"/>
                  <a:pt x="7328" y="44301"/>
                </a:cubicBezTo>
                <a:cubicBezTo>
                  <a:pt x="7409" y="44276"/>
                  <a:pt x="7479" y="44264"/>
                  <a:pt x="7537" y="44264"/>
                </a:cubicBezTo>
                <a:close/>
                <a:moveTo>
                  <a:pt x="2216" y="52289"/>
                </a:moveTo>
                <a:cubicBezTo>
                  <a:pt x="2353" y="52530"/>
                  <a:pt x="2544" y="52758"/>
                  <a:pt x="2653" y="52904"/>
                </a:cubicBezTo>
                <a:cubicBezTo>
                  <a:pt x="2931" y="53268"/>
                  <a:pt x="3436" y="53979"/>
                  <a:pt x="3943" y="54180"/>
                </a:cubicBezTo>
                <a:cubicBezTo>
                  <a:pt x="2950" y="54818"/>
                  <a:pt x="1924" y="55378"/>
                  <a:pt x="790" y="55688"/>
                </a:cubicBezTo>
                <a:cubicBezTo>
                  <a:pt x="1072" y="54485"/>
                  <a:pt x="1605" y="53369"/>
                  <a:pt x="2216" y="52289"/>
                </a:cubicBezTo>
                <a:close/>
                <a:moveTo>
                  <a:pt x="50677" y="1"/>
                </a:moveTo>
                <a:cubicBezTo>
                  <a:pt x="49445" y="1"/>
                  <a:pt x="48321" y="1265"/>
                  <a:pt x="47387" y="2124"/>
                </a:cubicBezTo>
                <a:cubicBezTo>
                  <a:pt x="46426" y="3008"/>
                  <a:pt x="45464" y="3864"/>
                  <a:pt x="44548" y="4794"/>
                </a:cubicBezTo>
                <a:cubicBezTo>
                  <a:pt x="42088" y="7291"/>
                  <a:pt x="39787" y="9938"/>
                  <a:pt x="37295" y="12403"/>
                </a:cubicBezTo>
                <a:cubicBezTo>
                  <a:pt x="32250" y="17388"/>
                  <a:pt x="27330" y="22504"/>
                  <a:pt x="22232" y="27439"/>
                </a:cubicBezTo>
                <a:cubicBezTo>
                  <a:pt x="17361" y="32146"/>
                  <a:pt x="12819" y="37203"/>
                  <a:pt x="8020" y="41987"/>
                </a:cubicBezTo>
                <a:cubicBezTo>
                  <a:pt x="5997" y="44000"/>
                  <a:pt x="4950" y="46466"/>
                  <a:pt x="3541" y="48885"/>
                </a:cubicBezTo>
                <a:cubicBezTo>
                  <a:pt x="2193" y="51209"/>
                  <a:pt x="521" y="53405"/>
                  <a:pt x="33" y="56107"/>
                </a:cubicBezTo>
                <a:cubicBezTo>
                  <a:pt x="1" y="56296"/>
                  <a:pt x="187" y="56459"/>
                  <a:pt x="367" y="56459"/>
                </a:cubicBezTo>
                <a:cubicBezTo>
                  <a:pt x="386" y="56459"/>
                  <a:pt x="406" y="56457"/>
                  <a:pt x="425" y="56453"/>
                </a:cubicBezTo>
                <a:cubicBezTo>
                  <a:pt x="3332" y="55871"/>
                  <a:pt x="5592" y="53770"/>
                  <a:pt x="8130" y="52384"/>
                </a:cubicBezTo>
                <a:cubicBezTo>
                  <a:pt x="9406" y="51688"/>
                  <a:pt x="10681" y="51213"/>
                  <a:pt x="11852" y="50316"/>
                </a:cubicBezTo>
                <a:cubicBezTo>
                  <a:pt x="13155" y="49318"/>
                  <a:pt x="14245" y="48038"/>
                  <a:pt x="15356" y="46839"/>
                </a:cubicBezTo>
                <a:cubicBezTo>
                  <a:pt x="18017" y="43964"/>
                  <a:pt x="20522" y="40948"/>
                  <a:pt x="23070" y="37969"/>
                </a:cubicBezTo>
                <a:cubicBezTo>
                  <a:pt x="25963" y="34583"/>
                  <a:pt x="28993" y="31339"/>
                  <a:pt x="32032" y="28085"/>
                </a:cubicBezTo>
                <a:cubicBezTo>
                  <a:pt x="37395" y="22345"/>
                  <a:pt x="42808" y="16717"/>
                  <a:pt x="48845" y="11678"/>
                </a:cubicBezTo>
                <a:cubicBezTo>
                  <a:pt x="49355" y="11255"/>
                  <a:pt x="49893" y="10812"/>
                  <a:pt x="50421" y="10348"/>
                </a:cubicBezTo>
                <a:cubicBezTo>
                  <a:pt x="50435" y="10349"/>
                  <a:pt x="50449" y="10350"/>
                  <a:pt x="50463" y="10350"/>
                </a:cubicBezTo>
                <a:cubicBezTo>
                  <a:pt x="50648" y="10350"/>
                  <a:pt x="50820" y="10208"/>
                  <a:pt x="50836" y="9983"/>
                </a:cubicBezTo>
                <a:cubicBezTo>
                  <a:pt x="52377" y="8589"/>
                  <a:pt x="53752" y="6972"/>
                  <a:pt x="53990" y="4903"/>
                </a:cubicBezTo>
                <a:cubicBezTo>
                  <a:pt x="54103" y="3896"/>
                  <a:pt x="53816" y="2758"/>
                  <a:pt x="53265" y="1914"/>
                </a:cubicBezTo>
                <a:cubicBezTo>
                  <a:pt x="52896" y="1349"/>
                  <a:pt x="52463" y="899"/>
                  <a:pt x="51934" y="479"/>
                </a:cubicBezTo>
                <a:cubicBezTo>
                  <a:pt x="51505" y="140"/>
                  <a:pt x="51085" y="1"/>
                  <a:pt x="506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1891064" y="1672663"/>
            <a:ext cx="222159" cy="437991"/>
          </a:xfrm>
          <a:custGeom>
            <a:avLst/>
            <a:gdLst/>
            <a:ahLst/>
            <a:cxnLst/>
            <a:rect l="l" t="t" r="r" b="b"/>
            <a:pathLst>
              <a:path w="16116" h="31773" extrusionOk="0">
                <a:moveTo>
                  <a:pt x="8884" y="1088"/>
                </a:moveTo>
                <a:cubicBezTo>
                  <a:pt x="9171" y="1088"/>
                  <a:pt x="9547" y="1158"/>
                  <a:pt x="9890" y="1158"/>
                </a:cubicBezTo>
                <a:cubicBezTo>
                  <a:pt x="9919" y="1158"/>
                  <a:pt x="9947" y="1158"/>
                  <a:pt x="9975" y="1157"/>
                </a:cubicBezTo>
                <a:lnTo>
                  <a:pt x="9975" y="1157"/>
                </a:lnTo>
                <a:cubicBezTo>
                  <a:pt x="9947" y="1636"/>
                  <a:pt x="10002" y="2128"/>
                  <a:pt x="10065" y="2588"/>
                </a:cubicBezTo>
                <a:cubicBezTo>
                  <a:pt x="10125" y="3021"/>
                  <a:pt x="10166" y="3585"/>
                  <a:pt x="10371" y="4018"/>
                </a:cubicBezTo>
                <a:cubicBezTo>
                  <a:pt x="8184" y="4178"/>
                  <a:pt x="6019" y="4615"/>
                  <a:pt x="3818" y="4629"/>
                </a:cubicBezTo>
                <a:cubicBezTo>
                  <a:pt x="3181" y="4629"/>
                  <a:pt x="2384" y="4656"/>
                  <a:pt x="1773" y="4952"/>
                </a:cubicBezTo>
                <a:cubicBezTo>
                  <a:pt x="1704" y="4683"/>
                  <a:pt x="1577" y="4415"/>
                  <a:pt x="1509" y="4155"/>
                </a:cubicBezTo>
                <a:cubicBezTo>
                  <a:pt x="1408" y="3764"/>
                  <a:pt x="1358" y="3362"/>
                  <a:pt x="1254" y="2971"/>
                </a:cubicBezTo>
                <a:cubicBezTo>
                  <a:pt x="1084" y="1394"/>
                  <a:pt x="2041" y="1417"/>
                  <a:pt x="3523" y="1335"/>
                </a:cubicBezTo>
                <a:cubicBezTo>
                  <a:pt x="4316" y="1293"/>
                  <a:pt x="5109" y="1249"/>
                  <a:pt x="5901" y="1211"/>
                </a:cubicBezTo>
                <a:cubicBezTo>
                  <a:pt x="6880" y="1167"/>
                  <a:pt x="7856" y="1107"/>
                  <a:pt x="8840" y="1089"/>
                </a:cubicBezTo>
                <a:cubicBezTo>
                  <a:pt x="8854" y="1088"/>
                  <a:pt x="8869" y="1088"/>
                  <a:pt x="8884" y="1088"/>
                </a:cubicBezTo>
                <a:close/>
                <a:moveTo>
                  <a:pt x="7810" y="5331"/>
                </a:moveTo>
                <a:cubicBezTo>
                  <a:pt x="7965" y="6105"/>
                  <a:pt x="7979" y="6916"/>
                  <a:pt x="7988" y="7700"/>
                </a:cubicBezTo>
                <a:cubicBezTo>
                  <a:pt x="7997" y="8325"/>
                  <a:pt x="7892" y="9272"/>
                  <a:pt x="8211" y="9873"/>
                </a:cubicBezTo>
                <a:cubicBezTo>
                  <a:pt x="8079" y="9883"/>
                  <a:pt x="7946" y="9896"/>
                  <a:pt x="7810" y="9910"/>
                </a:cubicBezTo>
                <a:cubicBezTo>
                  <a:pt x="7136" y="9978"/>
                  <a:pt x="6480" y="10129"/>
                  <a:pt x="5851" y="10348"/>
                </a:cubicBezTo>
                <a:cubicBezTo>
                  <a:pt x="5677" y="9595"/>
                  <a:pt x="5632" y="8821"/>
                  <a:pt x="5527" y="8056"/>
                </a:cubicBezTo>
                <a:cubicBezTo>
                  <a:pt x="5404" y="7185"/>
                  <a:pt x="5199" y="6333"/>
                  <a:pt x="5027" y="5476"/>
                </a:cubicBezTo>
                <a:cubicBezTo>
                  <a:pt x="5191" y="5476"/>
                  <a:pt x="5345" y="5472"/>
                  <a:pt x="5491" y="5463"/>
                </a:cubicBezTo>
                <a:cubicBezTo>
                  <a:pt x="6238" y="5413"/>
                  <a:pt x="7027" y="5390"/>
                  <a:pt x="7810" y="5331"/>
                </a:cubicBezTo>
                <a:close/>
                <a:moveTo>
                  <a:pt x="8706" y="10725"/>
                </a:moveTo>
                <a:cubicBezTo>
                  <a:pt x="10527" y="10725"/>
                  <a:pt x="11998" y="11512"/>
                  <a:pt x="12968" y="13450"/>
                </a:cubicBezTo>
                <a:cubicBezTo>
                  <a:pt x="13428" y="14371"/>
                  <a:pt x="13788" y="15328"/>
                  <a:pt x="14097" y="16307"/>
                </a:cubicBezTo>
                <a:cubicBezTo>
                  <a:pt x="14385" y="17204"/>
                  <a:pt x="14381" y="18152"/>
                  <a:pt x="14622" y="19045"/>
                </a:cubicBezTo>
                <a:cubicBezTo>
                  <a:pt x="14130" y="19150"/>
                  <a:pt x="13583" y="19396"/>
                  <a:pt x="13150" y="19437"/>
                </a:cubicBezTo>
                <a:cubicBezTo>
                  <a:pt x="11706" y="19582"/>
                  <a:pt x="10257" y="19660"/>
                  <a:pt x="8808" y="19820"/>
                </a:cubicBezTo>
                <a:cubicBezTo>
                  <a:pt x="6211" y="20102"/>
                  <a:pt x="3614" y="20463"/>
                  <a:pt x="1048" y="20968"/>
                </a:cubicBezTo>
                <a:cubicBezTo>
                  <a:pt x="1303" y="18918"/>
                  <a:pt x="998" y="17086"/>
                  <a:pt x="1905" y="15122"/>
                </a:cubicBezTo>
                <a:cubicBezTo>
                  <a:pt x="2880" y="13004"/>
                  <a:pt x="4598" y="11473"/>
                  <a:pt x="6880" y="10949"/>
                </a:cubicBezTo>
                <a:cubicBezTo>
                  <a:pt x="7520" y="10803"/>
                  <a:pt x="8131" y="10725"/>
                  <a:pt x="8706" y="10725"/>
                </a:cubicBezTo>
                <a:close/>
                <a:moveTo>
                  <a:pt x="10029" y="20608"/>
                </a:moveTo>
                <a:lnTo>
                  <a:pt x="10029" y="20608"/>
                </a:lnTo>
                <a:cubicBezTo>
                  <a:pt x="9450" y="21542"/>
                  <a:pt x="9496" y="23369"/>
                  <a:pt x="9368" y="24280"/>
                </a:cubicBezTo>
                <a:cubicBezTo>
                  <a:pt x="9094" y="26235"/>
                  <a:pt x="8926" y="28176"/>
                  <a:pt x="8749" y="30135"/>
                </a:cubicBezTo>
                <a:cubicBezTo>
                  <a:pt x="8461" y="28883"/>
                  <a:pt x="8065" y="26641"/>
                  <a:pt x="7983" y="26235"/>
                </a:cubicBezTo>
                <a:cubicBezTo>
                  <a:pt x="7641" y="24531"/>
                  <a:pt x="6743" y="22808"/>
                  <a:pt x="6407" y="21119"/>
                </a:cubicBezTo>
                <a:cubicBezTo>
                  <a:pt x="7445" y="20941"/>
                  <a:pt x="8476" y="20758"/>
                  <a:pt x="9464" y="20654"/>
                </a:cubicBezTo>
                <a:cubicBezTo>
                  <a:pt x="9647" y="20631"/>
                  <a:pt x="9838" y="20617"/>
                  <a:pt x="10029" y="20608"/>
                </a:cubicBezTo>
                <a:close/>
                <a:moveTo>
                  <a:pt x="8914" y="0"/>
                </a:moveTo>
                <a:cubicBezTo>
                  <a:pt x="7763" y="0"/>
                  <a:pt x="6389" y="251"/>
                  <a:pt x="5901" y="282"/>
                </a:cubicBezTo>
                <a:cubicBezTo>
                  <a:pt x="4370" y="374"/>
                  <a:pt x="1582" y="145"/>
                  <a:pt x="525" y="1476"/>
                </a:cubicBezTo>
                <a:cubicBezTo>
                  <a:pt x="424" y="1604"/>
                  <a:pt x="401" y="1731"/>
                  <a:pt x="474" y="1877"/>
                </a:cubicBezTo>
                <a:cubicBezTo>
                  <a:pt x="575" y="2119"/>
                  <a:pt x="670" y="2355"/>
                  <a:pt x="762" y="2601"/>
                </a:cubicBezTo>
                <a:cubicBezTo>
                  <a:pt x="575" y="3112"/>
                  <a:pt x="625" y="3631"/>
                  <a:pt x="716" y="4159"/>
                </a:cubicBezTo>
                <a:cubicBezTo>
                  <a:pt x="784" y="4584"/>
                  <a:pt x="853" y="5139"/>
                  <a:pt x="1130" y="5490"/>
                </a:cubicBezTo>
                <a:cubicBezTo>
                  <a:pt x="1126" y="5503"/>
                  <a:pt x="1112" y="5513"/>
                  <a:pt x="1103" y="5526"/>
                </a:cubicBezTo>
                <a:cubicBezTo>
                  <a:pt x="988" y="5709"/>
                  <a:pt x="1150" y="5904"/>
                  <a:pt x="1330" y="5904"/>
                </a:cubicBezTo>
                <a:cubicBezTo>
                  <a:pt x="1370" y="5904"/>
                  <a:pt x="1411" y="5894"/>
                  <a:pt x="1450" y="5873"/>
                </a:cubicBezTo>
                <a:cubicBezTo>
                  <a:pt x="2103" y="5518"/>
                  <a:pt x="3032" y="5473"/>
                  <a:pt x="3925" y="5473"/>
                </a:cubicBezTo>
                <a:cubicBezTo>
                  <a:pt x="4109" y="5473"/>
                  <a:pt x="4292" y="5475"/>
                  <a:pt x="4470" y="5476"/>
                </a:cubicBezTo>
                <a:cubicBezTo>
                  <a:pt x="4480" y="6378"/>
                  <a:pt x="4689" y="7240"/>
                  <a:pt x="4802" y="8151"/>
                </a:cubicBezTo>
                <a:cubicBezTo>
                  <a:pt x="4912" y="8985"/>
                  <a:pt x="4949" y="9805"/>
                  <a:pt x="5181" y="10607"/>
                </a:cubicBezTo>
                <a:cubicBezTo>
                  <a:pt x="4024" y="11118"/>
                  <a:pt x="2998" y="11892"/>
                  <a:pt x="2228" y="12954"/>
                </a:cubicBezTo>
                <a:cubicBezTo>
                  <a:pt x="1486" y="13974"/>
                  <a:pt x="958" y="15054"/>
                  <a:pt x="543" y="16238"/>
                </a:cubicBezTo>
                <a:cubicBezTo>
                  <a:pt x="1" y="17792"/>
                  <a:pt x="461" y="19456"/>
                  <a:pt x="479" y="21046"/>
                </a:cubicBezTo>
                <a:cubicBezTo>
                  <a:pt x="483" y="21187"/>
                  <a:pt x="592" y="21283"/>
                  <a:pt x="716" y="21310"/>
                </a:cubicBezTo>
                <a:cubicBezTo>
                  <a:pt x="735" y="21387"/>
                  <a:pt x="789" y="21456"/>
                  <a:pt x="884" y="21469"/>
                </a:cubicBezTo>
                <a:cubicBezTo>
                  <a:pt x="1351" y="21533"/>
                  <a:pt x="1827" y="21561"/>
                  <a:pt x="2309" y="21561"/>
                </a:cubicBezTo>
                <a:cubicBezTo>
                  <a:pt x="3422" y="21561"/>
                  <a:pt x="4565" y="21413"/>
                  <a:pt x="5700" y="21232"/>
                </a:cubicBezTo>
                <a:cubicBezTo>
                  <a:pt x="5796" y="22513"/>
                  <a:pt x="6594" y="24053"/>
                  <a:pt x="6876" y="25205"/>
                </a:cubicBezTo>
                <a:cubicBezTo>
                  <a:pt x="7395" y="27301"/>
                  <a:pt x="7632" y="29461"/>
                  <a:pt x="8444" y="31474"/>
                </a:cubicBezTo>
                <a:cubicBezTo>
                  <a:pt x="8499" y="31620"/>
                  <a:pt x="8623" y="31773"/>
                  <a:pt x="8795" y="31773"/>
                </a:cubicBezTo>
                <a:cubicBezTo>
                  <a:pt x="8807" y="31773"/>
                  <a:pt x="8819" y="31772"/>
                  <a:pt x="8831" y="31771"/>
                </a:cubicBezTo>
                <a:cubicBezTo>
                  <a:pt x="8894" y="31766"/>
                  <a:pt x="8958" y="31758"/>
                  <a:pt x="9018" y="31753"/>
                </a:cubicBezTo>
                <a:cubicBezTo>
                  <a:pt x="9241" y="31730"/>
                  <a:pt x="9386" y="31594"/>
                  <a:pt x="9405" y="31370"/>
                </a:cubicBezTo>
                <a:cubicBezTo>
                  <a:pt x="9647" y="27802"/>
                  <a:pt x="9811" y="24030"/>
                  <a:pt x="10808" y="20567"/>
                </a:cubicBezTo>
                <a:cubicBezTo>
                  <a:pt x="12293" y="20507"/>
                  <a:pt x="13893" y="20490"/>
                  <a:pt x="15163" y="19856"/>
                </a:cubicBezTo>
                <a:cubicBezTo>
                  <a:pt x="15178" y="19851"/>
                  <a:pt x="15191" y="19851"/>
                  <a:pt x="15201" y="19843"/>
                </a:cubicBezTo>
                <a:cubicBezTo>
                  <a:pt x="15241" y="19824"/>
                  <a:pt x="15283" y="19801"/>
                  <a:pt x="15319" y="19779"/>
                </a:cubicBezTo>
                <a:cubicBezTo>
                  <a:pt x="15592" y="19633"/>
                  <a:pt x="15569" y="19332"/>
                  <a:pt x="15401" y="19150"/>
                </a:cubicBezTo>
                <a:cubicBezTo>
                  <a:pt x="16116" y="17177"/>
                  <a:pt x="14463" y="14247"/>
                  <a:pt x="13573" y="12552"/>
                </a:cubicBezTo>
                <a:cubicBezTo>
                  <a:pt x="12572" y="10639"/>
                  <a:pt x="10858" y="9892"/>
                  <a:pt x="8894" y="9860"/>
                </a:cubicBezTo>
                <a:cubicBezTo>
                  <a:pt x="8894" y="9833"/>
                  <a:pt x="8899" y="9810"/>
                  <a:pt x="8894" y="9782"/>
                </a:cubicBezTo>
                <a:cubicBezTo>
                  <a:pt x="8739" y="8839"/>
                  <a:pt x="8712" y="7915"/>
                  <a:pt x="8663" y="6958"/>
                </a:cubicBezTo>
                <a:cubicBezTo>
                  <a:pt x="8635" y="6388"/>
                  <a:pt x="8608" y="5791"/>
                  <a:pt x="8371" y="5280"/>
                </a:cubicBezTo>
                <a:cubicBezTo>
                  <a:pt x="9277" y="5190"/>
                  <a:pt x="10175" y="5026"/>
                  <a:pt x="10991" y="4683"/>
                </a:cubicBezTo>
                <a:cubicBezTo>
                  <a:pt x="11163" y="4615"/>
                  <a:pt x="11250" y="4433"/>
                  <a:pt x="11237" y="4273"/>
                </a:cubicBezTo>
                <a:cubicBezTo>
                  <a:pt x="11241" y="4264"/>
                  <a:pt x="11245" y="4256"/>
                  <a:pt x="11245" y="4246"/>
                </a:cubicBezTo>
                <a:cubicBezTo>
                  <a:pt x="11359" y="3722"/>
                  <a:pt x="11045" y="3089"/>
                  <a:pt x="10949" y="2561"/>
                </a:cubicBezTo>
                <a:cubicBezTo>
                  <a:pt x="10840" y="1977"/>
                  <a:pt x="10789" y="1375"/>
                  <a:pt x="10658" y="793"/>
                </a:cubicBezTo>
                <a:cubicBezTo>
                  <a:pt x="10671" y="738"/>
                  <a:pt x="10676" y="674"/>
                  <a:pt x="10658" y="615"/>
                </a:cubicBezTo>
                <a:cubicBezTo>
                  <a:pt x="10510" y="140"/>
                  <a:pt x="9774" y="0"/>
                  <a:pt x="89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859568" y="3001796"/>
            <a:ext cx="874141" cy="783413"/>
          </a:xfrm>
          <a:custGeom>
            <a:avLst/>
            <a:gdLst/>
            <a:ahLst/>
            <a:cxnLst/>
            <a:rect l="l" t="t" r="r" b="b"/>
            <a:pathLst>
              <a:path w="40283" h="36102" extrusionOk="0">
                <a:moveTo>
                  <a:pt x="27225" y="16388"/>
                </a:moveTo>
                <a:cubicBezTo>
                  <a:pt x="29570" y="16388"/>
                  <a:pt x="31894" y="17501"/>
                  <a:pt x="32577" y="19998"/>
                </a:cubicBezTo>
                <a:cubicBezTo>
                  <a:pt x="33598" y="23735"/>
                  <a:pt x="32131" y="28281"/>
                  <a:pt x="27648" y="28546"/>
                </a:cubicBezTo>
                <a:cubicBezTo>
                  <a:pt x="27484" y="28555"/>
                  <a:pt x="27322" y="28560"/>
                  <a:pt x="27160" y="28560"/>
                </a:cubicBezTo>
                <a:cubicBezTo>
                  <a:pt x="24396" y="28560"/>
                  <a:pt x="21927" y="27203"/>
                  <a:pt x="21187" y="24655"/>
                </a:cubicBezTo>
                <a:cubicBezTo>
                  <a:pt x="21187" y="24628"/>
                  <a:pt x="21187" y="24595"/>
                  <a:pt x="21177" y="24568"/>
                </a:cubicBezTo>
                <a:cubicBezTo>
                  <a:pt x="20340" y="21474"/>
                  <a:pt x="21898" y="17666"/>
                  <a:pt x="25073" y="16704"/>
                </a:cubicBezTo>
                <a:cubicBezTo>
                  <a:pt x="25760" y="16497"/>
                  <a:pt x="26494" y="16388"/>
                  <a:pt x="27225" y="16388"/>
                </a:cubicBezTo>
                <a:close/>
                <a:moveTo>
                  <a:pt x="7970" y="22803"/>
                </a:moveTo>
                <a:cubicBezTo>
                  <a:pt x="10500" y="22803"/>
                  <a:pt x="12982" y="24564"/>
                  <a:pt x="13987" y="26910"/>
                </a:cubicBezTo>
                <a:cubicBezTo>
                  <a:pt x="14002" y="26938"/>
                  <a:pt x="14015" y="26960"/>
                  <a:pt x="14033" y="26983"/>
                </a:cubicBezTo>
                <a:cubicBezTo>
                  <a:pt x="15095" y="29585"/>
                  <a:pt x="13810" y="32342"/>
                  <a:pt x="11386" y="34045"/>
                </a:cubicBezTo>
                <a:cubicBezTo>
                  <a:pt x="10362" y="34764"/>
                  <a:pt x="9315" y="35076"/>
                  <a:pt x="8304" y="35076"/>
                </a:cubicBezTo>
                <a:cubicBezTo>
                  <a:pt x="5686" y="35076"/>
                  <a:pt x="3313" y="32980"/>
                  <a:pt x="2219" y="30409"/>
                </a:cubicBezTo>
                <a:cubicBezTo>
                  <a:pt x="1813" y="29467"/>
                  <a:pt x="1754" y="28532"/>
                  <a:pt x="1931" y="27663"/>
                </a:cubicBezTo>
                <a:cubicBezTo>
                  <a:pt x="2200" y="27061"/>
                  <a:pt x="2451" y="26454"/>
                  <a:pt x="2702" y="25848"/>
                </a:cubicBezTo>
                <a:cubicBezTo>
                  <a:pt x="3485" y="24650"/>
                  <a:pt x="4715" y="23693"/>
                  <a:pt x="6051" y="23165"/>
                </a:cubicBezTo>
                <a:cubicBezTo>
                  <a:pt x="6678" y="22917"/>
                  <a:pt x="7325" y="22803"/>
                  <a:pt x="7970" y="22803"/>
                </a:cubicBezTo>
                <a:close/>
                <a:moveTo>
                  <a:pt x="37940" y="1"/>
                </a:moveTo>
                <a:cubicBezTo>
                  <a:pt x="36480" y="1"/>
                  <a:pt x="35840" y="2826"/>
                  <a:pt x="35562" y="3633"/>
                </a:cubicBezTo>
                <a:cubicBezTo>
                  <a:pt x="34633" y="6320"/>
                  <a:pt x="34364" y="9187"/>
                  <a:pt x="33963" y="11988"/>
                </a:cubicBezTo>
                <a:cubicBezTo>
                  <a:pt x="33712" y="13733"/>
                  <a:pt x="33197" y="15761"/>
                  <a:pt x="33138" y="17689"/>
                </a:cubicBezTo>
                <a:cubicBezTo>
                  <a:pt x="31717" y="15667"/>
                  <a:pt x="29470" y="14598"/>
                  <a:pt x="27106" y="14598"/>
                </a:cubicBezTo>
                <a:cubicBezTo>
                  <a:pt x="25863" y="14598"/>
                  <a:pt x="24587" y="14894"/>
                  <a:pt x="23383" y="15502"/>
                </a:cubicBezTo>
                <a:cubicBezTo>
                  <a:pt x="21160" y="16627"/>
                  <a:pt x="18330" y="21188"/>
                  <a:pt x="19761" y="23802"/>
                </a:cubicBezTo>
                <a:cubicBezTo>
                  <a:pt x="19539" y="23764"/>
                  <a:pt x="19302" y="23747"/>
                  <a:pt x="19061" y="23747"/>
                </a:cubicBezTo>
                <a:cubicBezTo>
                  <a:pt x="18169" y="23747"/>
                  <a:pt x="17215" y="23979"/>
                  <a:pt x="16694" y="24208"/>
                </a:cubicBezTo>
                <a:cubicBezTo>
                  <a:pt x="15947" y="24536"/>
                  <a:pt x="15354" y="25138"/>
                  <a:pt x="14881" y="25794"/>
                </a:cubicBezTo>
                <a:cubicBezTo>
                  <a:pt x="14803" y="25903"/>
                  <a:pt x="14725" y="26027"/>
                  <a:pt x="14658" y="26153"/>
                </a:cubicBezTo>
                <a:cubicBezTo>
                  <a:pt x="14920" y="23146"/>
                  <a:pt x="10375" y="21091"/>
                  <a:pt x="7528" y="21091"/>
                </a:cubicBezTo>
                <a:cubicBezTo>
                  <a:pt x="7201" y="21091"/>
                  <a:pt x="6897" y="21118"/>
                  <a:pt x="6625" y="21174"/>
                </a:cubicBezTo>
                <a:cubicBezTo>
                  <a:pt x="5741" y="21356"/>
                  <a:pt x="4921" y="21676"/>
                  <a:pt x="4179" y="22090"/>
                </a:cubicBezTo>
                <a:cubicBezTo>
                  <a:pt x="4406" y="21497"/>
                  <a:pt x="4629" y="20905"/>
                  <a:pt x="4848" y="20313"/>
                </a:cubicBezTo>
                <a:cubicBezTo>
                  <a:pt x="5513" y="18536"/>
                  <a:pt x="6082" y="16732"/>
                  <a:pt x="6807" y="14978"/>
                </a:cubicBezTo>
                <a:cubicBezTo>
                  <a:pt x="7098" y="14299"/>
                  <a:pt x="7399" y="13624"/>
                  <a:pt x="7718" y="12959"/>
                </a:cubicBezTo>
                <a:lnTo>
                  <a:pt x="7718" y="12959"/>
                </a:lnTo>
                <a:cubicBezTo>
                  <a:pt x="7718" y="12959"/>
                  <a:pt x="7718" y="12959"/>
                  <a:pt x="7718" y="12959"/>
                </a:cubicBezTo>
                <a:cubicBezTo>
                  <a:pt x="7720" y="12959"/>
                  <a:pt x="9688" y="9395"/>
                  <a:pt x="10741" y="9395"/>
                </a:cubicBezTo>
                <a:cubicBezTo>
                  <a:pt x="11019" y="9395"/>
                  <a:pt x="11233" y="9643"/>
                  <a:pt x="11331" y="10270"/>
                </a:cubicBezTo>
                <a:cubicBezTo>
                  <a:pt x="11381" y="10590"/>
                  <a:pt x="11674" y="10779"/>
                  <a:pt x="11946" y="10779"/>
                </a:cubicBezTo>
                <a:cubicBezTo>
                  <a:pt x="12174" y="10779"/>
                  <a:pt x="12388" y="10645"/>
                  <a:pt x="12429" y="10343"/>
                </a:cubicBezTo>
                <a:cubicBezTo>
                  <a:pt x="12566" y="9355"/>
                  <a:pt x="11823" y="8434"/>
                  <a:pt x="10849" y="8152"/>
                </a:cubicBezTo>
                <a:cubicBezTo>
                  <a:pt x="10643" y="8094"/>
                  <a:pt x="10449" y="8067"/>
                  <a:pt x="10266" y="8067"/>
                </a:cubicBezTo>
                <a:cubicBezTo>
                  <a:pt x="8980" y="8067"/>
                  <a:pt x="8233" y="9396"/>
                  <a:pt x="7590" y="10453"/>
                </a:cubicBezTo>
                <a:cubicBezTo>
                  <a:pt x="5632" y="13651"/>
                  <a:pt x="4597" y="17369"/>
                  <a:pt x="3281" y="20850"/>
                </a:cubicBezTo>
                <a:cubicBezTo>
                  <a:pt x="2888" y="21884"/>
                  <a:pt x="2314" y="23019"/>
                  <a:pt x="1782" y="24181"/>
                </a:cubicBezTo>
                <a:cubicBezTo>
                  <a:pt x="543" y="25840"/>
                  <a:pt x="0" y="27981"/>
                  <a:pt x="520" y="30241"/>
                </a:cubicBezTo>
                <a:cubicBezTo>
                  <a:pt x="1362" y="33870"/>
                  <a:pt x="4791" y="36101"/>
                  <a:pt x="8253" y="36101"/>
                </a:cubicBezTo>
                <a:cubicBezTo>
                  <a:pt x="9303" y="36101"/>
                  <a:pt x="10356" y="35896"/>
                  <a:pt x="11341" y="35463"/>
                </a:cubicBezTo>
                <a:cubicBezTo>
                  <a:pt x="14271" y="34173"/>
                  <a:pt x="15934" y="30610"/>
                  <a:pt x="15045" y="27644"/>
                </a:cubicBezTo>
                <a:cubicBezTo>
                  <a:pt x="15063" y="27635"/>
                  <a:pt x="15086" y="27630"/>
                  <a:pt x="15099" y="27617"/>
                </a:cubicBezTo>
                <a:cubicBezTo>
                  <a:pt x="15200" y="27602"/>
                  <a:pt x="15295" y="27562"/>
                  <a:pt x="15350" y="27480"/>
                </a:cubicBezTo>
                <a:cubicBezTo>
                  <a:pt x="15983" y="26542"/>
                  <a:pt x="16384" y="25789"/>
                  <a:pt x="17505" y="25361"/>
                </a:cubicBezTo>
                <a:cubicBezTo>
                  <a:pt x="17839" y="25232"/>
                  <a:pt x="18182" y="25183"/>
                  <a:pt x="18526" y="25183"/>
                </a:cubicBezTo>
                <a:cubicBezTo>
                  <a:pt x="18862" y="25183"/>
                  <a:pt x="19200" y="25230"/>
                  <a:pt x="19533" y="25293"/>
                </a:cubicBezTo>
                <a:cubicBezTo>
                  <a:pt x="19838" y="25351"/>
                  <a:pt x="20080" y="25425"/>
                  <a:pt x="20311" y="25425"/>
                </a:cubicBezTo>
                <a:cubicBezTo>
                  <a:pt x="20424" y="25425"/>
                  <a:pt x="20535" y="25407"/>
                  <a:pt x="20649" y="25361"/>
                </a:cubicBezTo>
                <a:cubicBezTo>
                  <a:pt x="21447" y="28004"/>
                  <a:pt x="24209" y="29824"/>
                  <a:pt x="27004" y="29824"/>
                </a:cubicBezTo>
                <a:cubicBezTo>
                  <a:pt x="27529" y="29824"/>
                  <a:pt x="28054" y="29760"/>
                  <a:pt x="28568" y="29625"/>
                </a:cubicBezTo>
                <a:cubicBezTo>
                  <a:pt x="32678" y="28555"/>
                  <a:pt x="35393" y="24031"/>
                  <a:pt x="34200" y="19903"/>
                </a:cubicBezTo>
                <a:cubicBezTo>
                  <a:pt x="34942" y="17515"/>
                  <a:pt x="34906" y="14672"/>
                  <a:pt x="35275" y="12244"/>
                </a:cubicBezTo>
                <a:cubicBezTo>
                  <a:pt x="35539" y="10522"/>
                  <a:pt x="35758" y="8794"/>
                  <a:pt x="36082" y="7081"/>
                </a:cubicBezTo>
                <a:cubicBezTo>
                  <a:pt x="36219" y="6402"/>
                  <a:pt x="36377" y="5728"/>
                  <a:pt x="36564" y="5059"/>
                </a:cubicBezTo>
                <a:cubicBezTo>
                  <a:pt x="36755" y="4457"/>
                  <a:pt x="36951" y="3860"/>
                  <a:pt x="37143" y="3259"/>
                </a:cubicBezTo>
                <a:cubicBezTo>
                  <a:pt x="37174" y="2611"/>
                  <a:pt x="37471" y="2286"/>
                  <a:pt x="38034" y="2286"/>
                </a:cubicBezTo>
                <a:cubicBezTo>
                  <a:pt x="38208" y="2286"/>
                  <a:pt x="38408" y="2317"/>
                  <a:pt x="38633" y="2379"/>
                </a:cubicBezTo>
                <a:cubicBezTo>
                  <a:pt x="38608" y="2749"/>
                  <a:pt x="38860" y="2915"/>
                  <a:pt x="39142" y="2915"/>
                </a:cubicBezTo>
                <a:cubicBezTo>
                  <a:pt x="39424" y="2915"/>
                  <a:pt x="39734" y="2750"/>
                  <a:pt x="39827" y="2457"/>
                </a:cubicBezTo>
                <a:cubicBezTo>
                  <a:pt x="40282" y="1035"/>
                  <a:pt x="39649" y="489"/>
                  <a:pt x="38328" y="64"/>
                </a:cubicBezTo>
                <a:cubicBezTo>
                  <a:pt x="38193" y="21"/>
                  <a:pt x="38063" y="1"/>
                  <a:pt x="379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7"/>
          <p:cNvSpPr/>
          <p:nvPr/>
        </p:nvSpPr>
        <p:spPr>
          <a:xfrm>
            <a:off x="1131220" y="2443685"/>
            <a:ext cx="416803" cy="458570"/>
          </a:xfrm>
          <a:custGeom>
            <a:avLst/>
            <a:gdLst/>
            <a:ahLst/>
            <a:cxnLst/>
            <a:rect l="l" t="t" r="r" b="b"/>
            <a:pathLst>
              <a:path w="15907" h="17501" extrusionOk="0">
                <a:moveTo>
                  <a:pt x="7554" y="1416"/>
                </a:moveTo>
                <a:cubicBezTo>
                  <a:pt x="8297" y="1416"/>
                  <a:pt x="8709" y="1737"/>
                  <a:pt x="8794" y="2384"/>
                </a:cubicBezTo>
                <a:cubicBezTo>
                  <a:pt x="8949" y="2881"/>
                  <a:pt x="8990" y="3414"/>
                  <a:pt x="9027" y="3928"/>
                </a:cubicBezTo>
                <a:cubicBezTo>
                  <a:pt x="9099" y="4945"/>
                  <a:pt x="9259" y="6048"/>
                  <a:pt x="9050" y="7063"/>
                </a:cubicBezTo>
                <a:cubicBezTo>
                  <a:pt x="9044" y="7072"/>
                  <a:pt x="9044" y="7082"/>
                  <a:pt x="9040" y="7095"/>
                </a:cubicBezTo>
                <a:cubicBezTo>
                  <a:pt x="8854" y="7012"/>
                  <a:pt x="8657" y="6963"/>
                  <a:pt x="8454" y="6963"/>
                </a:cubicBezTo>
                <a:cubicBezTo>
                  <a:pt x="8348" y="6963"/>
                  <a:pt x="8241" y="6976"/>
                  <a:pt x="8133" y="7004"/>
                </a:cubicBezTo>
                <a:cubicBezTo>
                  <a:pt x="7427" y="5383"/>
                  <a:pt x="6425" y="3086"/>
                  <a:pt x="7131" y="1446"/>
                </a:cubicBezTo>
                <a:cubicBezTo>
                  <a:pt x="7282" y="1426"/>
                  <a:pt x="7423" y="1416"/>
                  <a:pt x="7554" y="1416"/>
                </a:cubicBezTo>
                <a:close/>
                <a:moveTo>
                  <a:pt x="12684" y="4648"/>
                </a:moveTo>
                <a:cubicBezTo>
                  <a:pt x="13832" y="4648"/>
                  <a:pt x="14081" y="5297"/>
                  <a:pt x="13428" y="6594"/>
                </a:cubicBezTo>
                <a:cubicBezTo>
                  <a:pt x="12631" y="7482"/>
                  <a:pt x="11296" y="7888"/>
                  <a:pt x="10175" y="8384"/>
                </a:cubicBezTo>
                <a:cubicBezTo>
                  <a:pt x="10138" y="8294"/>
                  <a:pt x="10102" y="8207"/>
                  <a:pt x="10061" y="8121"/>
                </a:cubicBezTo>
                <a:cubicBezTo>
                  <a:pt x="9979" y="7947"/>
                  <a:pt x="9870" y="7779"/>
                  <a:pt x="9738" y="7629"/>
                </a:cubicBezTo>
                <a:cubicBezTo>
                  <a:pt x="9851" y="7437"/>
                  <a:pt x="9946" y="7187"/>
                  <a:pt x="10028" y="6904"/>
                </a:cubicBezTo>
                <a:cubicBezTo>
                  <a:pt x="10302" y="6403"/>
                  <a:pt x="10667" y="5961"/>
                  <a:pt x="11059" y="5532"/>
                </a:cubicBezTo>
                <a:cubicBezTo>
                  <a:pt x="11378" y="5196"/>
                  <a:pt x="11746" y="4912"/>
                  <a:pt x="12156" y="4685"/>
                </a:cubicBezTo>
                <a:cubicBezTo>
                  <a:pt x="12350" y="4660"/>
                  <a:pt x="12525" y="4648"/>
                  <a:pt x="12684" y="4648"/>
                </a:cubicBezTo>
                <a:close/>
                <a:moveTo>
                  <a:pt x="3116" y="6117"/>
                </a:moveTo>
                <a:cubicBezTo>
                  <a:pt x="3228" y="6117"/>
                  <a:pt x="3341" y="6123"/>
                  <a:pt x="3454" y="6134"/>
                </a:cubicBezTo>
                <a:cubicBezTo>
                  <a:pt x="4588" y="6170"/>
                  <a:pt x="6188" y="6704"/>
                  <a:pt x="7049" y="7615"/>
                </a:cubicBezTo>
                <a:cubicBezTo>
                  <a:pt x="6739" y="7920"/>
                  <a:pt x="6520" y="8453"/>
                  <a:pt x="6425" y="8891"/>
                </a:cubicBezTo>
                <a:cubicBezTo>
                  <a:pt x="6393" y="9027"/>
                  <a:pt x="6375" y="9168"/>
                  <a:pt x="6356" y="9309"/>
                </a:cubicBezTo>
                <a:cubicBezTo>
                  <a:pt x="5272" y="9250"/>
                  <a:pt x="4224" y="9278"/>
                  <a:pt x="3145" y="9063"/>
                </a:cubicBezTo>
                <a:cubicBezTo>
                  <a:pt x="1805" y="8745"/>
                  <a:pt x="1541" y="7793"/>
                  <a:pt x="2352" y="6203"/>
                </a:cubicBezTo>
                <a:cubicBezTo>
                  <a:pt x="2605" y="6146"/>
                  <a:pt x="2860" y="6117"/>
                  <a:pt x="3116" y="6117"/>
                </a:cubicBezTo>
                <a:close/>
                <a:moveTo>
                  <a:pt x="8411" y="8016"/>
                </a:moveTo>
                <a:cubicBezTo>
                  <a:pt x="9227" y="8025"/>
                  <a:pt x="9446" y="9451"/>
                  <a:pt x="9323" y="10030"/>
                </a:cubicBezTo>
                <a:cubicBezTo>
                  <a:pt x="9218" y="10508"/>
                  <a:pt x="8863" y="10731"/>
                  <a:pt x="8398" y="10781"/>
                </a:cubicBezTo>
                <a:cubicBezTo>
                  <a:pt x="8351" y="10786"/>
                  <a:pt x="8306" y="10789"/>
                  <a:pt x="8262" y="10789"/>
                </a:cubicBezTo>
                <a:cubicBezTo>
                  <a:pt x="7770" y="10789"/>
                  <a:pt x="7499" y="10487"/>
                  <a:pt x="7387" y="9997"/>
                </a:cubicBezTo>
                <a:cubicBezTo>
                  <a:pt x="7300" y="9647"/>
                  <a:pt x="7355" y="9259"/>
                  <a:pt x="7437" y="8914"/>
                </a:cubicBezTo>
                <a:cubicBezTo>
                  <a:pt x="7482" y="8718"/>
                  <a:pt x="7555" y="8535"/>
                  <a:pt x="7641" y="8362"/>
                </a:cubicBezTo>
                <a:cubicBezTo>
                  <a:pt x="7646" y="8348"/>
                  <a:pt x="7656" y="8335"/>
                  <a:pt x="7660" y="8321"/>
                </a:cubicBezTo>
                <a:cubicBezTo>
                  <a:pt x="7721" y="8347"/>
                  <a:pt x="7786" y="8359"/>
                  <a:pt x="7850" y="8359"/>
                </a:cubicBezTo>
                <a:cubicBezTo>
                  <a:pt x="8070" y="8359"/>
                  <a:pt x="8289" y="8221"/>
                  <a:pt x="8384" y="8020"/>
                </a:cubicBezTo>
                <a:cubicBezTo>
                  <a:pt x="8394" y="8020"/>
                  <a:pt x="8402" y="8016"/>
                  <a:pt x="8411" y="8016"/>
                </a:cubicBezTo>
                <a:close/>
                <a:moveTo>
                  <a:pt x="11170" y="9483"/>
                </a:moveTo>
                <a:cubicBezTo>
                  <a:pt x="12238" y="9483"/>
                  <a:pt x="13113" y="10038"/>
                  <a:pt x="13729" y="11042"/>
                </a:cubicBezTo>
                <a:cubicBezTo>
                  <a:pt x="13628" y="11456"/>
                  <a:pt x="13528" y="11870"/>
                  <a:pt x="13428" y="12285"/>
                </a:cubicBezTo>
                <a:cubicBezTo>
                  <a:pt x="13059" y="12190"/>
                  <a:pt x="12708" y="12048"/>
                  <a:pt x="12375" y="11856"/>
                </a:cubicBezTo>
                <a:cubicBezTo>
                  <a:pt x="11641" y="11496"/>
                  <a:pt x="10954" y="11050"/>
                  <a:pt x="10225" y="10691"/>
                </a:cubicBezTo>
                <a:cubicBezTo>
                  <a:pt x="10394" y="10344"/>
                  <a:pt x="10453" y="9957"/>
                  <a:pt x="10434" y="9565"/>
                </a:cubicBezTo>
                <a:cubicBezTo>
                  <a:pt x="10688" y="9510"/>
                  <a:pt x="10934" y="9483"/>
                  <a:pt x="11170" y="9483"/>
                </a:cubicBezTo>
                <a:close/>
                <a:moveTo>
                  <a:pt x="6461" y="10467"/>
                </a:moveTo>
                <a:cubicBezTo>
                  <a:pt x="6594" y="10914"/>
                  <a:pt x="6849" y="11309"/>
                  <a:pt x="7263" y="11593"/>
                </a:cubicBezTo>
                <a:cubicBezTo>
                  <a:pt x="7327" y="11633"/>
                  <a:pt x="7395" y="11661"/>
                  <a:pt x="7459" y="11688"/>
                </a:cubicBezTo>
                <a:cubicBezTo>
                  <a:pt x="7273" y="11907"/>
                  <a:pt x="7086" y="12121"/>
                  <a:pt x="6890" y="12326"/>
                </a:cubicBezTo>
                <a:cubicBezTo>
                  <a:pt x="6647" y="12676"/>
                  <a:pt x="6381" y="12851"/>
                  <a:pt x="6091" y="12851"/>
                </a:cubicBezTo>
                <a:cubicBezTo>
                  <a:pt x="5690" y="12851"/>
                  <a:pt x="5244" y="12516"/>
                  <a:pt x="4752" y="11848"/>
                </a:cubicBezTo>
                <a:cubicBezTo>
                  <a:pt x="5217" y="11292"/>
                  <a:pt x="5856" y="10878"/>
                  <a:pt x="6461" y="10467"/>
                </a:cubicBezTo>
                <a:close/>
                <a:moveTo>
                  <a:pt x="9410" y="11542"/>
                </a:moveTo>
                <a:cubicBezTo>
                  <a:pt x="9669" y="12476"/>
                  <a:pt x="10043" y="13383"/>
                  <a:pt x="10302" y="14317"/>
                </a:cubicBezTo>
                <a:cubicBezTo>
                  <a:pt x="10417" y="14722"/>
                  <a:pt x="10480" y="15137"/>
                  <a:pt x="10493" y="15561"/>
                </a:cubicBezTo>
                <a:cubicBezTo>
                  <a:pt x="10164" y="15750"/>
                  <a:pt x="9887" y="15844"/>
                  <a:pt x="9663" y="15844"/>
                </a:cubicBezTo>
                <a:cubicBezTo>
                  <a:pt x="9329" y="15844"/>
                  <a:pt x="9112" y="15634"/>
                  <a:pt x="9008" y="15214"/>
                </a:cubicBezTo>
                <a:cubicBezTo>
                  <a:pt x="8476" y="14162"/>
                  <a:pt x="8585" y="13000"/>
                  <a:pt x="8525" y="11866"/>
                </a:cubicBezTo>
                <a:cubicBezTo>
                  <a:pt x="8525" y="11862"/>
                  <a:pt x="8520" y="11856"/>
                  <a:pt x="8520" y="11852"/>
                </a:cubicBezTo>
                <a:cubicBezTo>
                  <a:pt x="8835" y="11807"/>
                  <a:pt x="9141" y="11702"/>
                  <a:pt x="9410" y="11542"/>
                </a:cubicBezTo>
                <a:close/>
                <a:moveTo>
                  <a:pt x="7762" y="0"/>
                </a:moveTo>
                <a:cubicBezTo>
                  <a:pt x="7686" y="0"/>
                  <a:pt x="7608" y="5"/>
                  <a:pt x="7528" y="15"/>
                </a:cubicBezTo>
                <a:cubicBezTo>
                  <a:pt x="5067" y="311"/>
                  <a:pt x="5736" y="3633"/>
                  <a:pt x="6617" y="5938"/>
                </a:cubicBezTo>
                <a:cubicBezTo>
                  <a:pt x="5581" y="5327"/>
                  <a:pt x="4292" y="4905"/>
                  <a:pt x="3153" y="4905"/>
                </a:cubicBezTo>
                <a:cubicBezTo>
                  <a:pt x="2373" y="4905"/>
                  <a:pt x="1663" y="5103"/>
                  <a:pt x="1153" y="5574"/>
                </a:cubicBezTo>
                <a:cubicBezTo>
                  <a:pt x="310" y="6353"/>
                  <a:pt x="1" y="7843"/>
                  <a:pt x="811" y="8781"/>
                </a:cubicBezTo>
                <a:cubicBezTo>
                  <a:pt x="1932" y="10075"/>
                  <a:pt x="3345" y="10266"/>
                  <a:pt x="4862" y="10321"/>
                </a:cubicBezTo>
                <a:cubicBezTo>
                  <a:pt x="3805" y="11132"/>
                  <a:pt x="2839" y="12180"/>
                  <a:pt x="3363" y="13452"/>
                </a:cubicBezTo>
                <a:cubicBezTo>
                  <a:pt x="3692" y="14247"/>
                  <a:pt x="4197" y="14545"/>
                  <a:pt x="4767" y="14545"/>
                </a:cubicBezTo>
                <a:cubicBezTo>
                  <a:pt x="5689" y="14545"/>
                  <a:pt x="6782" y="13764"/>
                  <a:pt x="7574" y="13046"/>
                </a:cubicBezTo>
                <a:cubicBezTo>
                  <a:pt x="7753" y="14836"/>
                  <a:pt x="8265" y="17501"/>
                  <a:pt x="9874" y="17501"/>
                </a:cubicBezTo>
                <a:cubicBezTo>
                  <a:pt x="10133" y="17501"/>
                  <a:pt x="10420" y="17432"/>
                  <a:pt x="10739" y="17279"/>
                </a:cubicBezTo>
                <a:cubicBezTo>
                  <a:pt x="12303" y="16531"/>
                  <a:pt x="11323" y="13971"/>
                  <a:pt x="10685" y="12212"/>
                </a:cubicBezTo>
                <a:lnTo>
                  <a:pt x="10685" y="12212"/>
                </a:lnTo>
                <a:cubicBezTo>
                  <a:pt x="11608" y="12826"/>
                  <a:pt x="12790" y="13549"/>
                  <a:pt x="13724" y="13549"/>
                </a:cubicBezTo>
                <a:cubicBezTo>
                  <a:pt x="14197" y="13549"/>
                  <a:pt x="14606" y="13364"/>
                  <a:pt x="14886" y="12886"/>
                </a:cubicBezTo>
                <a:cubicBezTo>
                  <a:pt x="15469" y="11893"/>
                  <a:pt x="14918" y="10586"/>
                  <a:pt x="14261" y="9784"/>
                </a:cubicBezTo>
                <a:cubicBezTo>
                  <a:pt x="13710" y="9101"/>
                  <a:pt x="13150" y="8676"/>
                  <a:pt x="12535" y="8458"/>
                </a:cubicBezTo>
                <a:cubicBezTo>
                  <a:pt x="14284" y="7524"/>
                  <a:pt x="15906" y="6216"/>
                  <a:pt x="14448" y="4348"/>
                </a:cubicBezTo>
                <a:cubicBezTo>
                  <a:pt x="13969" y="3736"/>
                  <a:pt x="13420" y="3485"/>
                  <a:pt x="12858" y="3485"/>
                </a:cubicBezTo>
                <a:cubicBezTo>
                  <a:pt x="11949" y="3485"/>
                  <a:pt x="11006" y="4140"/>
                  <a:pt x="10266" y="4990"/>
                </a:cubicBezTo>
                <a:cubicBezTo>
                  <a:pt x="10300" y="2707"/>
                  <a:pt x="9580" y="0"/>
                  <a:pt x="77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8" name="Google Shape;338;p27"/>
          <p:cNvGrpSpPr/>
          <p:nvPr/>
        </p:nvGrpSpPr>
        <p:grpSpPr>
          <a:xfrm>
            <a:off x="7746502" y="2639019"/>
            <a:ext cx="316622" cy="376947"/>
            <a:chOff x="7290886" y="2736984"/>
            <a:chExt cx="416773" cy="496179"/>
          </a:xfrm>
        </p:grpSpPr>
        <p:sp>
          <p:nvSpPr>
            <p:cNvPr id="339" name="Google Shape;339;p27"/>
            <p:cNvSpPr/>
            <p:nvPr/>
          </p:nvSpPr>
          <p:spPr>
            <a:xfrm>
              <a:off x="7290886" y="2736984"/>
              <a:ext cx="416773" cy="496179"/>
            </a:xfrm>
            <a:custGeom>
              <a:avLst/>
              <a:gdLst/>
              <a:ahLst/>
              <a:cxnLst/>
              <a:rect l="l" t="t" r="r" b="b"/>
              <a:pathLst>
                <a:path w="17945" h="21364" extrusionOk="0">
                  <a:moveTo>
                    <a:pt x="10612" y="461"/>
                  </a:moveTo>
                  <a:cubicBezTo>
                    <a:pt x="11514" y="1527"/>
                    <a:pt x="13438" y="1359"/>
                    <a:pt x="14700" y="1773"/>
                  </a:cubicBezTo>
                  <a:cubicBezTo>
                    <a:pt x="15693" y="2097"/>
                    <a:pt x="15907" y="7432"/>
                    <a:pt x="16062" y="8521"/>
                  </a:cubicBezTo>
                  <a:cubicBezTo>
                    <a:pt x="16413" y="11022"/>
                    <a:pt x="16700" y="13556"/>
                    <a:pt x="16790" y="16080"/>
                  </a:cubicBezTo>
                  <a:cubicBezTo>
                    <a:pt x="16841" y="17529"/>
                    <a:pt x="16736" y="18955"/>
                    <a:pt x="16882" y="20390"/>
                  </a:cubicBezTo>
                  <a:cubicBezTo>
                    <a:pt x="15629" y="20254"/>
                    <a:pt x="14357" y="20113"/>
                    <a:pt x="13100" y="19999"/>
                  </a:cubicBezTo>
                  <a:lnTo>
                    <a:pt x="13100" y="19999"/>
                  </a:lnTo>
                  <a:cubicBezTo>
                    <a:pt x="13100" y="19999"/>
                    <a:pt x="13100" y="19999"/>
                    <a:pt x="13100" y="19999"/>
                  </a:cubicBezTo>
                  <a:cubicBezTo>
                    <a:pt x="13177" y="19999"/>
                    <a:pt x="12740" y="16281"/>
                    <a:pt x="12631" y="15911"/>
                  </a:cubicBezTo>
                  <a:cubicBezTo>
                    <a:pt x="12626" y="15888"/>
                    <a:pt x="12613" y="15865"/>
                    <a:pt x="12599" y="15848"/>
                  </a:cubicBezTo>
                  <a:cubicBezTo>
                    <a:pt x="12618" y="15680"/>
                    <a:pt x="12544" y="15488"/>
                    <a:pt x="12380" y="15401"/>
                  </a:cubicBezTo>
                  <a:cubicBezTo>
                    <a:pt x="11797" y="15100"/>
                    <a:pt x="11068" y="15041"/>
                    <a:pt x="10426" y="14946"/>
                  </a:cubicBezTo>
                  <a:cubicBezTo>
                    <a:pt x="10084" y="14895"/>
                    <a:pt x="9743" y="14877"/>
                    <a:pt x="9400" y="14859"/>
                  </a:cubicBezTo>
                  <a:cubicBezTo>
                    <a:pt x="8977" y="14832"/>
                    <a:pt x="8612" y="14658"/>
                    <a:pt x="8206" y="14572"/>
                  </a:cubicBezTo>
                  <a:cubicBezTo>
                    <a:pt x="8195" y="14570"/>
                    <a:pt x="8183" y="14568"/>
                    <a:pt x="8172" y="14568"/>
                  </a:cubicBezTo>
                  <a:cubicBezTo>
                    <a:pt x="8120" y="14568"/>
                    <a:pt x="8076" y="14593"/>
                    <a:pt x="8038" y="14626"/>
                  </a:cubicBezTo>
                  <a:cubicBezTo>
                    <a:pt x="7981" y="14600"/>
                    <a:pt x="7920" y="14586"/>
                    <a:pt x="7858" y="14586"/>
                  </a:cubicBezTo>
                  <a:cubicBezTo>
                    <a:pt x="7717" y="14586"/>
                    <a:pt x="7577" y="14661"/>
                    <a:pt x="7501" y="14832"/>
                  </a:cubicBezTo>
                  <a:cubicBezTo>
                    <a:pt x="6940" y="16067"/>
                    <a:pt x="6375" y="17352"/>
                    <a:pt x="5965" y="18645"/>
                  </a:cubicBezTo>
                  <a:cubicBezTo>
                    <a:pt x="5965" y="18659"/>
                    <a:pt x="5965" y="18668"/>
                    <a:pt x="5960" y="18681"/>
                  </a:cubicBezTo>
                  <a:cubicBezTo>
                    <a:pt x="4516" y="18008"/>
                    <a:pt x="2812" y="17907"/>
                    <a:pt x="1290" y="17396"/>
                  </a:cubicBezTo>
                  <a:cubicBezTo>
                    <a:pt x="913" y="17269"/>
                    <a:pt x="4206" y="12139"/>
                    <a:pt x="4511" y="11693"/>
                  </a:cubicBezTo>
                  <a:cubicBezTo>
                    <a:pt x="6944" y="8107"/>
                    <a:pt x="8681" y="4302"/>
                    <a:pt x="10612" y="461"/>
                  </a:cubicBezTo>
                  <a:close/>
                  <a:moveTo>
                    <a:pt x="10542" y="1"/>
                  </a:moveTo>
                  <a:cubicBezTo>
                    <a:pt x="10486" y="1"/>
                    <a:pt x="10430" y="20"/>
                    <a:pt x="10389" y="64"/>
                  </a:cubicBezTo>
                  <a:cubicBezTo>
                    <a:pt x="9442" y="1117"/>
                    <a:pt x="9018" y="2375"/>
                    <a:pt x="8462" y="3660"/>
                  </a:cubicBezTo>
                  <a:cubicBezTo>
                    <a:pt x="7615" y="5624"/>
                    <a:pt x="6320" y="7451"/>
                    <a:pt x="5241" y="9296"/>
                  </a:cubicBezTo>
                  <a:cubicBezTo>
                    <a:pt x="3636" y="12025"/>
                    <a:pt x="1432" y="14521"/>
                    <a:pt x="92" y="17392"/>
                  </a:cubicBezTo>
                  <a:cubicBezTo>
                    <a:pt x="1" y="17588"/>
                    <a:pt x="137" y="17821"/>
                    <a:pt x="324" y="17894"/>
                  </a:cubicBezTo>
                  <a:cubicBezTo>
                    <a:pt x="2238" y="18677"/>
                    <a:pt x="4133" y="19242"/>
                    <a:pt x="6211" y="19360"/>
                  </a:cubicBezTo>
                  <a:cubicBezTo>
                    <a:pt x="6217" y="19361"/>
                    <a:pt x="6223" y="19361"/>
                    <a:pt x="6229" y="19361"/>
                  </a:cubicBezTo>
                  <a:cubicBezTo>
                    <a:pt x="6345" y="19361"/>
                    <a:pt x="6445" y="19273"/>
                    <a:pt x="6480" y="19169"/>
                  </a:cubicBezTo>
                  <a:cubicBezTo>
                    <a:pt x="6585" y="19137"/>
                    <a:pt x="6681" y="19064"/>
                    <a:pt x="6740" y="18937"/>
                  </a:cubicBezTo>
                  <a:cubicBezTo>
                    <a:pt x="7287" y="17747"/>
                    <a:pt x="7787" y="16494"/>
                    <a:pt x="8198" y="15251"/>
                  </a:cubicBezTo>
                  <a:cubicBezTo>
                    <a:pt x="8553" y="15570"/>
                    <a:pt x="9087" y="15619"/>
                    <a:pt x="9587" y="15674"/>
                  </a:cubicBezTo>
                  <a:cubicBezTo>
                    <a:pt x="10421" y="15762"/>
                    <a:pt x="11223" y="15957"/>
                    <a:pt x="12043" y="16107"/>
                  </a:cubicBezTo>
                  <a:cubicBezTo>
                    <a:pt x="12052" y="17156"/>
                    <a:pt x="12349" y="18290"/>
                    <a:pt x="12212" y="19310"/>
                  </a:cubicBezTo>
                  <a:cubicBezTo>
                    <a:pt x="12153" y="19757"/>
                    <a:pt x="11957" y="20491"/>
                    <a:pt x="12494" y="20746"/>
                  </a:cubicBezTo>
                  <a:cubicBezTo>
                    <a:pt x="13246" y="21101"/>
                    <a:pt x="14349" y="21065"/>
                    <a:pt x="15160" y="21219"/>
                  </a:cubicBezTo>
                  <a:cubicBezTo>
                    <a:pt x="15504" y="21286"/>
                    <a:pt x="15932" y="21364"/>
                    <a:pt x="16346" y="21364"/>
                  </a:cubicBezTo>
                  <a:cubicBezTo>
                    <a:pt x="16639" y="21364"/>
                    <a:pt x="16925" y="21325"/>
                    <a:pt x="17169" y="21215"/>
                  </a:cubicBezTo>
                  <a:cubicBezTo>
                    <a:pt x="17232" y="21255"/>
                    <a:pt x="17305" y="21280"/>
                    <a:pt x="17379" y="21280"/>
                  </a:cubicBezTo>
                  <a:cubicBezTo>
                    <a:pt x="17406" y="21280"/>
                    <a:pt x="17434" y="21277"/>
                    <a:pt x="17461" y="21270"/>
                  </a:cubicBezTo>
                  <a:cubicBezTo>
                    <a:pt x="17469" y="21270"/>
                    <a:pt x="17474" y="21265"/>
                    <a:pt x="17484" y="21265"/>
                  </a:cubicBezTo>
                  <a:cubicBezTo>
                    <a:pt x="17738" y="21196"/>
                    <a:pt x="17944" y="20901"/>
                    <a:pt x="17825" y="20655"/>
                  </a:cubicBezTo>
                  <a:cubicBezTo>
                    <a:pt x="17903" y="20636"/>
                    <a:pt x="17907" y="20495"/>
                    <a:pt x="17835" y="20222"/>
                  </a:cubicBezTo>
                  <a:cubicBezTo>
                    <a:pt x="17816" y="19716"/>
                    <a:pt x="17770" y="19215"/>
                    <a:pt x="17747" y="18709"/>
                  </a:cubicBezTo>
                  <a:cubicBezTo>
                    <a:pt x="17702" y="17529"/>
                    <a:pt x="17807" y="16353"/>
                    <a:pt x="17747" y="15173"/>
                  </a:cubicBezTo>
                  <a:cubicBezTo>
                    <a:pt x="17602" y="12362"/>
                    <a:pt x="17310" y="9460"/>
                    <a:pt x="16759" y="6703"/>
                  </a:cubicBezTo>
                  <a:cubicBezTo>
                    <a:pt x="16500" y="5409"/>
                    <a:pt x="16353" y="4088"/>
                    <a:pt x="16130" y="2789"/>
                  </a:cubicBezTo>
                  <a:cubicBezTo>
                    <a:pt x="16071" y="2421"/>
                    <a:pt x="16112" y="1628"/>
                    <a:pt x="15743" y="1327"/>
                  </a:cubicBezTo>
                  <a:cubicBezTo>
                    <a:pt x="14485" y="316"/>
                    <a:pt x="12275" y="415"/>
                    <a:pt x="10754" y="160"/>
                  </a:cubicBezTo>
                  <a:cubicBezTo>
                    <a:pt x="10751" y="160"/>
                    <a:pt x="10747" y="162"/>
                    <a:pt x="10744" y="162"/>
                  </a:cubicBezTo>
                  <a:cubicBezTo>
                    <a:pt x="10743" y="162"/>
                    <a:pt x="10741" y="162"/>
                    <a:pt x="10740" y="160"/>
                  </a:cubicBezTo>
                  <a:cubicBezTo>
                    <a:pt x="10740" y="63"/>
                    <a:pt x="10642" y="1"/>
                    <a:pt x="1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7502861" y="2870179"/>
              <a:ext cx="79917" cy="155700"/>
            </a:xfrm>
            <a:custGeom>
              <a:avLst/>
              <a:gdLst/>
              <a:ahLst/>
              <a:cxnLst/>
              <a:rect l="l" t="t" r="r" b="b"/>
              <a:pathLst>
                <a:path w="3441" h="6704" extrusionOk="0">
                  <a:moveTo>
                    <a:pt x="2155" y="2490"/>
                  </a:moveTo>
                  <a:cubicBezTo>
                    <a:pt x="2214" y="3091"/>
                    <a:pt x="2324" y="3693"/>
                    <a:pt x="2319" y="4244"/>
                  </a:cubicBezTo>
                  <a:cubicBezTo>
                    <a:pt x="2315" y="4453"/>
                    <a:pt x="2402" y="5729"/>
                    <a:pt x="2027" y="5729"/>
                  </a:cubicBezTo>
                  <a:cubicBezTo>
                    <a:pt x="2010" y="5729"/>
                    <a:pt x="1992" y="5726"/>
                    <a:pt x="1973" y="5720"/>
                  </a:cubicBezTo>
                  <a:cubicBezTo>
                    <a:pt x="1600" y="5615"/>
                    <a:pt x="1348" y="5510"/>
                    <a:pt x="1080" y="5493"/>
                  </a:cubicBezTo>
                  <a:cubicBezTo>
                    <a:pt x="1207" y="5160"/>
                    <a:pt x="1394" y="4805"/>
                    <a:pt x="1495" y="4540"/>
                  </a:cubicBezTo>
                  <a:cubicBezTo>
                    <a:pt x="1699" y="4002"/>
                    <a:pt x="1873" y="3460"/>
                    <a:pt x="2019" y="2904"/>
                  </a:cubicBezTo>
                  <a:cubicBezTo>
                    <a:pt x="2055" y="2763"/>
                    <a:pt x="2105" y="2627"/>
                    <a:pt x="2155" y="2490"/>
                  </a:cubicBezTo>
                  <a:close/>
                  <a:moveTo>
                    <a:pt x="2461" y="0"/>
                  </a:moveTo>
                  <a:cubicBezTo>
                    <a:pt x="2289" y="0"/>
                    <a:pt x="2154" y="109"/>
                    <a:pt x="2082" y="261"/>
                  </a:cubicBezTo>
                  <a:cubicBezTo>
                    <a:pt x="1604" y="1300"/>
                    <a:pt x="1148" y="2271"/>
                    <a:pt x="793" y="3360"/>
                  </a:cubicBezTo>
                  <a:cubicBezTo>
                    <a:pt x="501" y="4253"/>
                    <a:pt x="0" y="5110"/>
                    <a:pt x="168" y="6071"/>
                  </a:cubicBezTo>
                  <a:cubicBezTo>
                    <a:pt x="202" y="6261"/>
                    <a:pt x="373" y="6395"/>
                    <a:pt x="561" y="6395"/>
                  </a:cubicBezTo>
                  <a:cubicBezTo>
                    <a:pt x="580" y="6395"/>
                    <a:pt x="600" y="6394"/>
                    <a:pt x="620" y="6391"/>
                  </a:cubicBezTo>
                  <a:cubicBezTo>
                    <a:pt x="671" y="6383"/>
                    <a:pt x="721" y="6380"/>
                    <a:pt x="771" y="6380"/>
                  </a:cubicBezTo>
                  <a:cubicBezTo>
                    <a:pt x="1251" y="6380"/>
                    <a:pt x="1680" y="6703"/>
                    <a:pt x="2129" y="6703"/>
                  </a:cubicBezTo>
                  <a:cubicBezTo>
                    <a:pt x="2245" y="6703"/>
                    <a:pt x="2363" y="6681"/>
                    <a:pt x="2483" y="6627"/>
                  </a:cubicBezTo>
                  <a:cubicBezTo>
                    <a:pt x="2912" y="6431"/>
                    <a:pt x="3135" y="5975"/>
                    <a:pt x="3199" y="5529"/>
                  </a:cubicBezTo>
                  <a:cubicBezTo>
                    <a:pt x="3440" y="3866"/>
                    <a:pt x="3003" y="2135"/>
                    <a:pt x="2961" y="476"/>
                  </a:cubicBezTo>
                  <a:cubicBezTo>
                    <a:pt x="2961" y="389"/>
                    <a:pt x="2921" y="316"/>
                    <a:pt x="2862" y="267"/>
                  </a:cubicBezTo>
                  <a:lnTo>
                    <a:pt x="2862" y="207"/>
                  </a:lnTo>
                  <a:cubicBezTo>
                    <a:pt x="2857" y="107"/>
                    <a:pt x="2748" y="25"/>
                    <a:pt x="2652" y="15"/>
                  </a:cubicBezTo>
                  <a:cubicBezTo>
                    <a:pt x="2602" y="11"/>
                    <a:pt x="2551" y="7"/>
                    <a:pt x="2502" y="2"/>
                  </a:cubicBezTo>
                  <a:cubicBezTo>
                    <a:pt x="2488" y="1"/>
                    <a:pt x="2475" y="0"/>
                    <a:pt x="2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7"/>
          <p:cNvGrpSpPr/>
          <p:nvPr/>
        </p:nvGrpSpPr>
        <p:grpSpPr>
          <a:xfrm>
            <a:off x="3617219" y="4210675"/>
            <a:ext cx="1091791" cy="898485"/>
            <a:chOff x="3577274" y="3445463"/>
            <a:chExt cx="967814" cy="796459"/>
          </a:xfrm>
        </p:grpSpPr>
        <p:sp>
          <p:nvSpPr>
            <p:cNvPr id="342" name="Google Shape;342;p27"/>
            <p:cNvSpPr/>
            <p:nvPr/>
          </p:nvSpPr>
          <p:spPr>
            <a:xfrm>
              <a:off x="4418586" y="4031191"/>
              <a:ext cx="64853" cy="48978"/>
            </a:xfrm>
            <a:custGeom>
              <a:avLst/>
              <a:gdLst/>
              <a:ahLst/>
              <a:cxnLst/>
              <a:rect l="l" t="t" r="r" b="b"/>
              <a:pathLst>
                <a:path w="5278" h="3986" extrusionOk="0">
                  <a:moveTo>
                    <a:pt x="2049" y="932"/>
                  </a:moveTo>
                  <a:cubicBezTo>
                    <a:pt x="2471" y="932"/>
                    <a:pt x="2899" y="979"/>
                    <a:pt x="3250" y="1069"/>
                  </a:cubicBezTo>
                  <a:cubicBezTo>
                    <a:pt x="4480" y="1384"/>
                    <a:pt x="4289" y="2791"/>
                    <a:pt x="3122" y="3056"/>
                  </a:cubicBezTo>
                  <a:cubicBezTo>
                    <a:pt x="2753" y="3142"/>
                    <a:pt x="2352" y="3146"/>
                    <a:pt x="1979" y="3183"/>
                  </a:cubicBezTo>
                  <a:cubicBezTo>
                    <a:pt x="1912" y="3189"/>
                    <a:pt x="1851" y="3192"/>
                    <a:pt x="1796" y="3192"/>
                  </a:cubicBezTo>
                  <a:cubicBezTo>
                    <a:pt x="1417" y="3192"/>
                    <a:pt x="1292" y="3034"/>
                    <a:pt x="1176" y="2608"/>
                  </a:cubicBezTo>
                  <a:cubicBezTo>
                    <a:pt x="1040" y="2103"/>
                    <a:pt x="1104" y="1552"/>
                    <a:pt x="1054" y="1033"/>
                  </a:cubicBezTo>
                  <a:cubicBezTo>
                    <a:pt x="1351" y="964"/>
                    <a:pt x="1698" y="932"/>
                    <a:pt x="2049" y="932"/>
                  </a:cubicBezTo>
                  <a:close/>
                  <a:moveTo>
                    <a:pt x="2357" y="1"/>
                  </a:moveTo>
                  <a:cubicBezTo>
                    <a:pt x="1791" y="1"/>
                    <a:pt x="1232" y="106"/>
                    <a:pt x="798" y="280"/>
                  </a:cubicBezTo>
                  <a:cubicBezTo>
                    <a:pt x="753" y="299"/>
                    <a:pt x="721" y="326"/>
                    <a:pt x="684" y="354"/>
                  </a:cubicBezTo>
                  <a:cubicBezTo>
                    <a:pt x="667" y="350"/>
                    <a:pt x="649" y="349"/>
                    <a:pt x="631" y="349"/>
                  </a:cubicBezTo>
                  <a:cubicBezTo>
                    <a:pt x="542" y="349"/>
                    <a:pt x="453" y="390"/>
                    <a:pt x="393" y="503"/>
                  </a:cubicBezTo>
                  <a:cubicBezTo>
                    <a:pt x="1" y="1269"/>
                    <a:pt x="247" y="2854"/>
                    <a:pt x="721" y="3552"/>
                  </a:cubicBezTo>
                  <a:cubicBezTo>
                    <a:pt x="961" y="3910"/>
                    <a:pt x="1381" y="3986"/>
                    <a:pt x="1787" y="3986"/>
                  </a:cubicBezTo>
                  <a:cubicBezTo>
                    <a:pt x="1852" y="3986"/>
                    <a:pt x="1916" y="3984"/>
                    <a:pt x="1979" y="3981"/>
                  </a:cubicBezTo>
                  <a:cubicBezTo>
                    <a:pt x="2598" y="3948"/>
                    <a:pt x="3409" y="3939"/>
                    <a:pt x="3960" y="3620"/>
                  </a:cubicBezTo>
                  <a:cubicBezTo>
                    <a:pt x="5014" y="3024"/>
                    <a:pt x="5277" y="1556"/>
                    <a:pt x="4412" y="690"/>
                  </a:cubicBezTo>
                  <a:cubicBezTo>
                    <a:pt x="3924" y="200"/>
                    <a:pt x="3135" y="1"/>
                    <a:pt x="2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4425098" y="4128643"/>
              <a:ext cx="92648" cy="64841"/>
            </a:xfrm>
            <a:custGeom>
              <a:avLst/>
              <a:gdLst/>
              <a:ahLst/>
              <a:cxnLst/>
              <a:rect l="l" t="t" r="r" b="b"/>
              <a:pathLst>
                <a:path w="7540" h="5277" extrusionOk="0">
                  <a:moveTo>
                    <a:pt x="1741" y="760"/>
                  </a:moveTo>
                  <a:cubicBezTo>
                    <a:pt x="2456" y="760"/>
                    <a:pt x="3305" y="1067"/>
                    <a:pt x="3845" y="1207"/>
                  </a:cubicBezTo>
                  <a:cubicBezTo>
                    <a:pt x="4374" y="1343"/>
                    <a:pt x="4833" y="1425"/>
                    <a:pt x="5276" y="1781"/>
                  </a:cubicBezTo>
                  <a:cubicBezTo>
                    <a:pt x="6246" y="2556"/>
                    <a:pt x="5700" y="3490"/>
                    <a:pt x="4839" y="3991"/>
                  </a:cubicBezTo>
                  <a:cubicBezTo>
                    <a:pt x="4187" y="4369"/>
                    <a:pt x="3348" y="4420"/>
                    <a:pt x="2619" y="4442"/>
                  </a:cubicBezTo>
                  <a:cubicBezTo>
                    <a:pt x="2517" y="4446"/>
                    <a:pt x="2415" y="4447"/>
                    <a:pt x="2313" y="4447"/>
                  </a:cubicBezTo>
                  <a:cubicBezTo>
                    <a:pt x="2228" y="4447"/>
                    <a:pt x="2144" y="4446"/>
                    <a:pt x="2060" y="4446"/>
                  </a:cubicBezTo>
                  <a:cubicBezTo>
                    <a:pt x="1884" y="4446"/>
                    <a:pt x="1708" y="4449"/>
                    <a:pt x="1531" y="4464"/>
                  </a:cubicBezTo>
                  <a:cubicBezTo>
                    <a:pt x="1501" y="4467"/>
                    <a:pt x="1474" y="4468"/>
                    <a:pt x="1449" y="4468"/>
                  </a:cubicBezTo>
                  <a:cubicBezTo>
                    <a:pt x="1087" y="4468"/>
                    <a:pt x="1201" y="4224"/>
                    <a:pt x="1243" y="3909"/>
                  </a:cubicBezTo>
                  <a:cubicBezTo>
                    <a:pt x="1389" y="2912"/>
                    <a:pt x="1203" y="1913"/>
                    <a:pt x="974" y="938"/>
                  </a:cubicBezTo>
                  <a:cubicBezTo>
                    <a:pt x="1189" y="809"/>
                    <a:pt x="1454" y="760"/>
                    <a:pt x="1741" y="760"/>
                  </a:cubicBezTo>
                  <a:close/>
                  <a:moveTo>
                    <a:pt x="1834" y="0"/>
                  </a:moveTo>
                  <a:cubicBezTo>
                    <a:pt x="1283" y="0"/>
                    <a:pt x="781" y="139"/>
                    <a:pt x="446" y="565"/>
                  </a:cubicBezTo>
                  <a:cubicBezTo>
                    <a:pt x="377" y="605"/>
                    <a:pt x="323" y="664"/>
                    <a:pt x="295" y="746"/>
                  </a:cubicBezTo>
                  <a:cubicBezTo>
                    <a:pt x="0" y="1627"/>
                    <a:pt x="356" y="2651"/>
                    <a:pt x="455" y="3545"/>
                  </a:cubicBezTo>
                  <a:cubicBezTo>
                    <a:pt x="501" y="3964"/>
                    <a:pt x="633" y="4929"/>
                    <a:pt x="1153" y="5061"/>
                  </a:cubicBezTo>
                  <a:cubicBezTo>
                    <a:pt x="1703" y="5198"/>
                    <a:pt x="2294" y="5277"/>
                    <a:pt x="2883" y="5277"/>
                  </a:cubicBezTo>
                  <a:cubicBezTo>
                    <a:pt x="4287" y="5277"/>
                    <a:pt x="5683" y="4829"/>
                    <a:pt x="6511" y="3635"/>
                  </a:cubicBezTo>
                  <a:cubicBezTo>
                    <a:pt x="7540" y="2141"/>
                    <a:pt x="5445" y="656"/>
                    <a:pt x="4223" y="428"/>
                  </a:cubicBezTo>
                  <a:cubicBezTo>
                    <a:pt x="3583" y="308"/>
                    <a:pt x="2654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4" name="Google Shape;344;p27"/>
            <p:cNvGrpSpPr/>
            <p:nvPr/>
          </p:nvGrpSpPr>
          <p:grpSpPr>
            <a:xfrm>
              <a:off x="3577274" y="3445463"/>
              <a:ext cx="967814" cy="796459"/>
              <a:chOff x="3577274" y="3445463"/>
              <a:chExt cx="967814" cy="796459"/>
            </a:xfrm>
          </p:grpSpPr>
          <p:sp>
            <p:nvSpPr>
              <p:cNvPr id="345" name="Google Shape;345;p27"/>
              <p:cNvSpPr/>
              <p:nvPr/>
            </p:nvSpPr>
            <p:spPr>
              <a:xfrm>
                <a:off x="4365912" y="4002389"/>
                <a:ext cx="179176" cy="239533"/>
              </a:xfrm>
              <a:custGeom>
                <a:avLst/>
                <a:gdLst/>
                <a:ahLst/>
                <a:cxnLst/>
                <a:rect l="l" t="t" r="r" b="b"/>
                <a:pathLst>
                  <a:path w="14582" h="19494" extrusionOk="0">
                    <a:moveTo>
                      <a:pt x="5362" y="1048"/>
                    </a:moveTo>
                    <a:cubicBezTo>
                      <a:pt x="6343" y="1048"/>
                      <a:pt x="7297" y="1133"/>
                      <a:pt x="8115" y="1280"/>
                    </a:cubicBezTo>
                    <a:cubicBezTo>
                      <a:pt x="9131" y="1463"/>
                      <a:pt x="10111" y="1937"/>
                      <a:pt x="10990" y="2452"/>
                    </a:cubicBezTo>
                    <a:cubicBezTo>
                      <a:pt x="13355" y="3841"/>
                      <a:pt x="12499" y="6958"/>
                      <a:pt x="10083" y="7591"/>
                    </a:cubicBezTo>
                    <a:cubicBezTo>
                      <a:pt x="9787" y="7669"/>
                      <a:pt x="9623" y="8110"/>
                      <a:pt x="9888" y="8320"/>
                    </a:cubicBezTo>
                    <a:cubicBezTo>
                      <a:pt x="10503" y="8813"/>
                      <a:pt x="11196" y="9049"/>
                      <a:pt x="11824" y="9555"/>
                    </a:cubicBezTo>
                    <a:cubicBezTo>
                      <a:pt x="13948" y="11236"/>
                      <a:pt x="13929" y="13856"/>
                      <a:pt x="12248" y="15778"/>
                    </a:cubicBezTo>
                    <a:cubicBezTo>
                      <a:pt x="10212" y="18104"/>
                      <a:pt x="6637" y="18365"/>
                      <a:pt x="3650" y="18365"/>
                    </a:cubicBezTo>
                    <a:cubicBezTo>
                      <a:pt x="3307" y="18365"/>
                      <a:pt x="2972" y="18362"/>
                      <a:pt x="2648" y="18358"/>
                    </a:cubicBezTo>
                    <a:cubicBezTo>
                      <a:pt x="1823" y="18348"/>
                      <a:pt x="1350" y="4557"/>
                      <a:pt x="1117" y="1713"/>
                    </a:cubicBezTo>
                    <a:cubicBezTo>
                      <a:pt x="2344" y="1242"/>
                      <a:pt x="3884" y="1048"/>
                      <a:pt x="5362" y="1048"/>
                    </a:cubicBezTo>
                    <a:close/>
                    <a:moveTo>
                      <a:pt x="5365" y="0"/>
                    </a:moveTo>
                    <a:cubicBezTo>
                      <a:pt x="3749" y="0"/>
                      <a:pt x="1695" y="237"/>
                      <a:pt x="593" y="944"/>
                    </a:cubicBezTo>
                    <a:cubicBezTo>
                      <a:pt x="424" y="1049"/>
                      <a:pt x="374" y="1230"/>
                      <a:pt x="393" y="1404"/>
                    </a:cubicBezTo>
                    <a:cubicBezTo>
                      <a:pt x="0" y="6001"/>
                      <a:pt x="971" y="10790"/>
                      <a:pt x="1003" y="15410"/>
                    </a:cubicBezTo>
                    <a:cubicBezTo>
                      <a:pt x="1007" y="16330"/>
                      <a:pt x="793" y="18289"/>
                      <a:pt x="1568" y="19069"/>
                    </a:cubicBezTo>
                    <a:cubicBezTo>
                      <a:pt x="1894" y="19392"/>
                      <a:pt x="2538" y="19494"/>
                      <a:pt x="3257" y="19494"/>
                    </a:cubicBezTo>
                    <a:cubicBezTo>
                      <a:pt x="4337" y="19494"/>
                      <a:pt x="5587" y="19265"/>
                      <a:pt x="6184" y="19218"/>
                    </a:cubicBezTo>
                    <a:cubicBezTo>
                      <a:pt x="9355" y="18972"/>
                      <a:pt x="12681" y="17670"/>
                      <a:pt x="14121" y="14663"/>
                    </a:cubicBezTo>
                    <a:cubicBezTo>
                      <a:pt x="14558" y="13751"/>
                      <a:pt x="14581" y="12434"/>
                      <a:pt x="14175" y="11509"/>
                    </a:cubicBezTo>
                    <a:cubicBezTo>
                      <a:pt x="13433" y="9842"/>
                      <a:pt x="12348" y="9126"/>
                      <a:pt x="11082" y="8156"/>
                    </a:cubicBezTo>
                    <a:cubicBezTo>
                      <a:pt x="13511" y="7040"/>
                      <a:pt x="14144" y="3951"/>
                      <a:pt x="12116" y="2005"/>
                    </a:cubicBezTo>
                    <a:cubicBezTo>
                      <a:pt x="10717" y="660"/>
                      <a:pt x="8426" y="210"/>
                      <a:pt x="6580" y="50"/>
                    </a:cubicBezTo>
                    <a:cubicBezTo>
                      <a:pt x="6228" y="19"/>
                      <a:pt x="5814" y="0"/>
                      <a:pt x="5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>
                <a:off x="3577274" y="3445463"/>
                <a:ext cx="197496" cy="274924"/>
              </a:xfrm>
              <a:custGeom>
                <a:avLst/>
                <a:gdLst/>
                <a:ahLst/>
                <a:cxnLst/>
                <a:rect l="l" t="t" r="r" b="b"/>
                <a:pathLst>
                  <a:path w="13195" h="18365" extrusionOk="0">
                    <a:moveTo>
                      <a:pt x="8842" y="946"/>
                    </a:moveTo>
                    <a:cubicBezTo>
                      <a:pt x="9457" y="946"/>
                      <a:pt x="10014" y="1086"/>
                      <a:pt x="10611" y="1086"/>
                    </a:cubicBezTo>
                    <a:cubicBezTo>
                      <a:pt x="10626" y="1086"/>
                      <a:pt x="10641" y="1086"/>
                      <a:pt x="10656" y="1086"/>
                    </a:cubicBezTo>
                    <a:lnTo>
                      <a:pt x="10656" y="1086"/>
                    </a:lnTo>
                    <a:cubicBezTo>
                      <a:pt x="10496" y="1997"/>
                      <a:pt x="10414" y="2912"/>
                      <a:pt x="10355" y="3837"/>
                    </a:cubicBezTo>
                    <a:cubicBezTo>
                      <a:pt x="9978" y="3689"/>
                      <a:pt x="9580" y="3621"/>
                      <a:pt x="9176" y="3621"/>
                    </a:cubicBezTo>
                    <a:cubicBezTo>
                      <a:pt x="6542" y="3621"/>
                      <a:pt x="3624" y="6515"/>
                      <a:pt x="4200" y="9145"/>
                    </a:cubicBezTo>
                    <a:cubicBezTo>
                      <a:pt x="4712" y="11483"/>
                      <a:pt x="7316" y="13829"/>
                      <a:pt x="9843" y="13829"/>
                    </a:cubicBezTo>
                    <a:cubicBezTo>
                      <a:pt x="10513" y="13829"/>
                      <a:pt x="11177" y="13665"/>
                      <a:pt x="11795" y="13292"/>
                    </a:cubicBezTo>
                    <a:lnTo>
                      <a:pt x="11795" y="13292"/>
                    </a:lnTo>
                    <a:cubicBezTo>
                      <a:pt x="11691" y="13748"/>
                      <a:pt x="11768" y="14185"/>
                      <a:pt x="11859" y="14673"/>
                    </a:cubicBezTo>
                    <a:cubicBezTo>
                      <a:pt x="11950" y="15155"/>
                      <a:pt x="11991" y="15907"/>
                      <a:pt x="12242" y="16413"/>
                    </a:cubicBezTo>
                    <a:cubicBezTo>
                      <a:pt x="11074" y="17012"/>
                      <a:pt x="9938" y="17281"/>
                      <a:pt x="8871" y="17281"/>
                    </a:cubicBezTo>
                    <a:cubicBezTo>
                      <a:pt x="4879" y="17281"/>
                      <a:pt x="1832" y="13520"/>
                      <a:pt x="1580" y="9164"/>
                    </a:cubicBezTo>
                    <a:cubicBezTo>
                      <a:pt x="1420" y="6339"/>
                      <a:pt x="2770" y="3924"/>
                      <a:pt x="4993" y="2266"/>
                    </a:cubicBezTo>
                    <a:cubicBezTo>
                      <a:pt x="6013" y="1500"/>
                      <a:pt x="7239" y="1080"/>
                      <a:pt x="8496" y="962"/>
                    </a:cubicBezTo>
                    <a:cubicBezTo>
                      <a:pt x="8614" y="951"/>
                      <a:pt x="8729" y="946"/>
                      <a:pt x="8842" y="946"/>
                    </a:cubicBezTo>
                    <a:close/>
                    <a:moveTo>
                      <a:pt x="8698" y="1"/>
                    </a:moveTo>
                    <a:cubicBezTo>
                      <a:pt x="3567" y="1"/>
                      <a:pt x="1" y="5232"/>
                      <a:pt x="623" y="10449"/>
                    </a:cubicBezTo>
                    <a:cubicBezTo>
                      <a:pt x="1148" y="14879"/>
                      <a:pt x="4827" y="18365"/>
                      <a:pt x="8932" y="18365"/>
                    </a:cubicBezTo>
                    <a:cubicBezTo>
                      <a:pt x="10205" y="18365"/>
                      <a:pt x="11519" y="18029"/>
                      <a:pt x="12793" y="17283"/>
                    </a:cubicBezTo>
                    <a:cubicBezTo>
                      <a:pt x="13076" y="17119"/>
                      <a:pt x="13093" y="16827"/>
                      <a:pt x="12971" y="16608"/>
                    </a:cubicBezTo>
                    <a:cubicBezTo>
                      <a:pt x="13194" y="16107"/>
                      <a:pt x="12921" y="15470"/>
                      <a:pt x="12784" y="14959"/>
                    </a:cubicBezTo>
                    <a:cubicBezTo>
                      <a:pt x="12611" y="14280"/>
                      <a:pt x="12529" y="13565"/>
                      <a:pt x="12206" y="12941"/>
                    </a:cubicBezTo>
                    <a:cubicBezTo>
                      <a:pt x="12201" y="12936"/>
                      <a:pt x="12191" y="12932"/>
                      <a:pt x="12187" y="12928"/>
                    </a:cubicBezTo>
                    <a:cubicBezTo>
                      <a:pt x="12277" y="12675"/>
                      <a:pt x="12116" y="12380"/>
                      <a:pt x="11822" y="12380"/>
                    </a:cubicBezTo>
                    <a:cubicBezTo>
                      <a:pt x="11787" y="12380"/>
                      <a:pt x="11749" y="12384"/>
                      <a:pt x="11709" y="12394"/>
                    </a:cubicBezTo>
                    <a:cubicBezTo>
                      <a:pt x="11085" y="12538"/>
                      <a:pt x="10500" y="12617"/>
                      <a:pt x="9943" y="12617"/>
                    </a:cubicBezTo>
                    <a:cubicBezTo>
                      <a:pt x="8654" y="12617"/>
                      <a:pt x="7512" y="12195"/>
                      <a:pt x="6364" y="11187"/>
                    </a:cubicBezTo>
                    <a:cubicBezTo>
                      <a:pt x="3828" y="8957"/>
                      <a:pt x="6179" y="4574"/>
                      <a:pt x="9027" y="4574"/>
                    </a:cubicBezTo>
                    <a:cubicBezTo>
                      <a:pt x="9526" y="4574"/>
                      <a:pt x="10041" y="4709"/>
                      <a:pt x="10547" y="5013"/>
                    </a:cubicBezTo>
                    <a:cubicBezTo>
                      <a:pt x="10617" y="5055"/>
                      <a:pt x="10696" y="5075"/>
                      <a:pt x="10774" y="5075"/>
                    </a:cubicBezTo>
                    <a:cubicBezTo>
                      <a:pt x="11024" y="5075"/>
                      <a:pt x="11272" y="4877"/>
                      <a:pt x="11257" y="4603"/>
                    </a:cubicBezTo>
                    <a:cubicBezTo>
                      <a:pt x="11194" y="3254"/>
                      <a:pt x="11203" y="1983"/>
                      <a:pt x="11430" y="643"/>
                    </a:cubicBezTo>
                    <a:cubicBezTo>
                      <a:pt x="11477" y="388"/>
                      <a:pt x="11266" y="220"/>
                      <a:pt x="11070" y="220"/>
                    </a:cubicBezTo>
                    <a:cubicBezTo>
                      <a:pt x="10993" y="220"/>
                      <a:pt x="10918" y="246"/>
                      <a:pt x="10862" y="302"/>
                    </a:cubicBezTo>
                    <a:cubicBezTo>
                      <a:pt x="10116" y="97"/>
                      <a:pt x="9392" y="1"/>
                      <a:pt x="8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47" name="Google Shape;347;p27"/>
          <p:cNvSpPr/>
          <p:nvPr/>
        </p:nvSpPr>
        <p:spPr>
          <a:xfrm>
            <a:off x="1425842" y="1811103"/>
            <a:ext cx="53034" cy="61104"/>
          </a:xfrm>
          <a:custGeom>
            <a:avLst/>
            <a:gdLst/>
            <a:ahLst/>
            <a:cxnLst/>
            <a:rect l="l" t="t" r="r" b="b"/>
            <a:pathLst>
              <a:path w="2024" h="2332" extrusionOk="0">
                <a:moveTo>
                  <a:pt x="864" y="0"/>
                </a:moveTo>
                <a:cubicBezTo>
                  <a:pt x="626" y="0"/>
                  <a:pt x="401" y="114"/>
                  <a:pt x="265" y="338"/>
                </a:cubicBezTo>
                <a:cubicBezTo>
                  <a:pt x="1" y="775"/>
                  <a:pt x="55" y="1527"/>
                  <a:pt x="457" y="1896"/>
                </a:cubicBezTo>
                <a:cubicBezTo>
                  <a:pt x="564" y="2147"/>
                  <a:pt x="781" y="2331"/>
                  <a:pt x="1124" y="2331"/>
                </a:cubicBezTo>
                <a:cubicBezTo>
                  <a:pt x="1144" y="2331"/>
                  <a:pt x="1164" y="2331"/>
                  <a:pt x="1185" y="2329"/>
                </a:cubicBezTo>
                <a:cubicBezTo>
                  <a:pt x="1801" y="2298"/>
                  <a:pt x="2024" y="1678"/>
                  <a:pt x="1946" y="1149"/>
                </a:cubicBezTo>
                <a:cubicBezTo>
                  <a:pt x="1887" y="725"/>
                  <a:pt x="1609" y="283"/>
                  <a:pt x="1222" y="88"/>
                </a:cubicBezTo>
                <a:cubicBezTo>
                  <a:pt x="1106" y="29"/>
                  <a:pt x="983" y="0"/>
                  <a:pt x="8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7"/>
          <p:cNvSpPr/>
          <p:nvPr/>
        </p:nvSpPr>
        <p:spPr>
          <a:xfrm>
            <a:off x="1131230" y="2103119"/>
            <a:ext cx="734" cy="393"/>
          </a:xfrm>
          <a:custGeom>
            <a:avLst/>
            <a:gdLst/>
            <a:ahLst/>
            <a:cxnLst/>
            <a:rect l="l" t="t" r="r" b="b"/>
            <a:pathLst>
              <a:path w="28" h="15" extrusionOk="0">
                <a:moveTo>
                  <a:pt x="0" y="0"/>
                </a:moveTo>
                <a:cubicBezTo>
                  <a:pt x="9" y="5"/>
                  <a:pt x="13" y="10"/>
                  <a:pt x="27" y="14"/>
                </a:cubicBezTo>
                <a:cubicBezTo>
                  <a:pt x="22" y="10"/>
                  <a:pt x="18" y="10"/>
                  <a:pt x="13" y="5"/>
                </a:cubicBezTo>
                <a:cubicBezTo>
                  <a:pt x="9" y="5"/>
                  <a:pt x="5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7"/>
          <p:cNvGrpSpPr/>
          <p:nvPr/>
        </p:nvGrpSpPr>
        <p:grpSpPr>
          <a:xfrm>
            <a:off x="724905" y="1792371"/>
            <a:ext cx="632272" cy="551675"/>
            <a:chOff x="938934" y="1675223"/>
            <a:chExt cx="591571" cy="516163"/>
          </a:xfrm>
        </p:grpSpPr>
        <p:sp>
          <p:nvSpPr>
            <p:cNvPr id="350" name="Google Shape;350;p27"/>
            <p:cNvSpPr/>
            <p:nvPr/>
          </p:nvSpPr>
          <p:spPr>
            <a:xfrm>
              <a:off x="938934" y="1675223"/>
              <a:ext cx="591571" cy="516163"/>
            </a:xfrm>
            <a:custGeom>
              <a:avLst/>
              <a:gdLst/>
              <a:ahLst/>
              <a:cxnLst/>
              <a:rect l="l" t="t" r="r" b="b"/>
              <a:pathLst>
                <a:path w="24131" h="21055" extrusionOk="0">
                  <a:moveTo>
                    <a:pt x="16842" y="1259"/>
                  </a:moveTo>
                  <a:cubicBezTo>
                    <a:pt x="17091" y="1259"/>
                    <a:pt x="17360" y="1292"/>
                    <a:pt x="17652" y="1362"/>
                  </a:cubicBezTo>
                  <a:cubicBezTo>
                    <a:pt x="20632" y="2072"/>
                    <a:pt x="22290" y="6533"/>
                    <a:pt x="21178" y="9111"/>
                  </a:cubicBezTo>
                  <a:cubicBezTo>
                    <a:pt x="20294" y="11158"/>
                    <a:pt x="18136" y="11633"/>
                    <a:pt x="16066" y="11633"/>
                  </a:cubicBezTo>
                  <a:cubicBezTo>
                    <a:pt x="15450" y="11633"/>
                    <a:pt x="14841" y="11591"/>
                    <a:pt x="14276" y="11536"/>
                  </a:cubicBezTo>
                  <a:cubicBezTo>
                    <a:pt x="14581" y="11321"/>
                    <a:pt x="14859" y="11075"/>
                    <a:pt x="15128" y="10783"/>
                  </a:cubicBezTo>
                  <a:cubicBezTo>
                    <a:pt x="15551" y="10328"/>
                    <a:pt x="16102" y="9772"/>
                    <a:pt x="16212" y="9134"/>
                  </a:cubicBezTo>
                  <a:cubicBezTo>
                    <a:pt x="16251" y="8915"/>
                    <a:pt x="16092" y="8709"/>
                    <a:pt x="15888" y="8709"/>
                  </a:cubicBezTo>
                  <a:cubicBezTo>
                    <a:pt x="15834" y="8709"/>
                    <a:pt x="15777" y="8723"/>
                    <a:pt x="15720" y="8756"/>
                  </a:cubicBezTo>
                  <a:cubicBezTo>
                    <a:pt x="15187" y="9061"/>
                    <a:pt x="14859" y="9662"/>
                    <a:pt x="14462" y="10118"/>
                  </a:cubicBezTo>
                  <a:cubicBezTo>
                    <a:pt x="14344" y="10255"/>
                    <a:pt x="14221" y="10387"/>
                    <a:pt x="14098" y="10524"/>
                  </a:cubicBezTo>
                  <a:cubicBezTo>
                    <a:pt x="13908" y="7038"/>
                    <a:pt x="13555" y="1259"/>
                    <a:pt x="16842" y="1259"/>
                  </a:cubicBezTo>
                  <a:close/>
                  <a:moveTo>
                    <a:pt x="6501" y="10226"/>
                  </a:moveTo>
                  <a:cubicBezTo>
                    <a:pt x="8234" y="10226"/>
                    <a:pt x="10070" y="11136"/>
                    <a:pt x="11587" y="12105"/>
                  </a:cubicBezTo>
                  <a:cubicBezTo>
                    <a:pt x="11232" y="12274"/>
                    <a:pt x="10914" y="12501"/>
                    <a:pt x="10567" y="12707"/>
                  </a:cubicBezTo>
                  <a:cubicBezTo>
                    <a:pt x="9957" y="13062"/>
                    <a:pt x="9373" y="13399"/>
                    <a:pt x="8799" y="13805"/>
                  </a:cubicBezTo>
                  <a:cubicBezTo>
                    <a:pt x="8624" y="13923"/>
                    <a:pt x="8712" y="14169"/>
                    <a:pt x="8906" y="14169"/>
                  </a:cubicBezTo>
                  <a:cubicBezTo>
                    <a:pt x="8920" y="14169"/>
                    <a:pt x="8934" y="14167"/>
                    <a:pt x="8950" y="14164"/>
                  </a:cubicBezTo>
                  <a:cubicBezTo>
                    <a:pt x="9806" y="13996"/>
                    <a:pt x="11050" y="13740"/>
                    <a:pt x="11797" y="13090"/>
                  </a:cubicBezTo>
                  <a:lnTo>
                    <a:pt x="11797" y="13090"/>
                  </a:lnTo>
                  <a:cubicBezTo>
                    <a:pt x="11570" y="14661"/>
                    <a:pt x="11301" y="16215"/>
                    <a:pt x="10809" y="17741"/>
                  </a:cubicBezTo>
                  <a:cubicBezTo>
                    <a:pt x="10254" y="19460"/>
                    <a:pt x="9158" y="20103"/>
                    <a:pt x="7923" y="20103"/>
                  </a:cubicBezTo>
                  <a:cubicBezTo>
                    <a:pt x="5954" y="20103"/>
                    <a:pt x="3631" y="18468"/>
                    <a:pt x="2584" y="16953"/>
                  </a:cubicBezTo>
                  <a:cubicBezTo>
                    <a:pt x="748" y="14301"/>
                    <a:pt x="2515" y="11157"/>
                    <a:pt x="5337" y="10378"/>
                  </a:cubicBezTo>
                  <a:cubicBezTo>
                    <a:pt x="5716" y="10273"/>
                    <a:pt x="6106" y="10226"/>
                    <a:pt x="6501" y="10226"/>
                  </a:cubicBezTo>
                  <a:close/>
                  <a:moveTo>
                    <a:pt x="16912" y="1"/>
                  </a:moveTo>
                  <a:cubicBezTo>
                    <a:pt x="15526" y="1"/>
                    <a:pt x="14231" y="782"/>
                    <a:pt x="13542" y="2323"/>
                  </a:cubicBezTo>
                  <a:cubicBezTo>
                    <a:pt x="12430" y="4792"/>
                    <a:pt x="12645" y="7740"/>
                    <a:pt x="13095" y="10451"/>
                  </a:cubicBezTo>
                  <a:cubicBezTo>
                    <a:pt x="12658" y="9790"/>
                    <a:pt x="12161" y="9116"/>
                    <a:pt x="11419" y="8861"/>
                  </a:cubicBezTo>
                  <a:cubicBezTo>
                    <a:pt x="11378" y="8847"/>
                    <a:pt x="11332" y="8838"/>
                    <a:pt x="11291" y="8838"/>
                  </a:cubicBezTo>
                  <a:cubicBezTo>
                    <a:pt x="11200" y="8405"/>
                    <a:pt x="11000" y="8018"/>
                    <a:pt x="10794" y="7612"/>
                  </a:cubicBezTo>
                  <a:cubicBezTo>
                    <a:pt x="10435" y="6893"/>
                    <a:pt x="10243" y="6072"/>
                    <a:pt x="9701" y="5457"/>
                  </a:cubicBezTo>
                  <a:cubicBezTo>
                    <a:pt x="9653" y="5404"/>
                    <a:pt x="9598" y="5382"/>
                    <a:pt x="9544" y="5382"/>
                  </a:cubicBezTo>
                  <a:cubicBezTo>
                    <a:pt x="9402" y="5382"/>
                    <a:pt x="9267" y="5536"/>
                    <a:pt x="9301" y="5694"/>
                  </a:cubicBezTo>
                  <a:cubicBezTo>
                    <a:pt x="9410" y="6232"/>
                    <a:pt x="9711" y="6737"/>
                    <a:pt x="9997" y="7206"/>
                  </a:cubicBezTo>
                  <a:cubicBezTo>
                    <a:pt x="10348" y="7776"/>
                    <a:pt x="10826" y="8278"/>
                    <a:pt x="11000" y="8929"/>
                  </a:cubicBezTo>
                  <a:cubicBezTo>
                    <a:pt x="10941" y="8970"/>
                    <a:pt x="10891" y="9029"/>
                    <a:pt x="10849" y="9088"/>
                  </a:cubicBezTo>
                  <a:cubicBezTo>
                    <a:pt x="10489" y="8760"/>
                    <a:pt x="10138" y="8409"/>
                    <a:pt x="9742" y="8127"/>
                  </a:cubicBezTo>
                  <a:cubicBezTo>
                    <a:pt x="9072" y="7644"/>
                    <a:pt x="8166" y="7435"/>
                    <a:pt x="7419" y="7084"/>
                  </a:cubicBezTo>
                  <a:cubicBezTo>
                    <a:pt x="7410" y="7080"/>
                    <a:pt x="7401" y="7078"/>
                    <a:pt x="7393" y="7078"/>
                  </a:cubicBezTo>
                  <a:cubicBezTo>
                    <a:pt x="7340" y="7078"/>
                    <a:pt x="7290" y="7141"/>
                    <a:pt x="7341" y="7185"/>
                  </a:cubicBezTo>
                  <a:cubicBezTo>
                    <a:pt x="7974" y="7722"/>
                    <a:pt x="8626" y="8223"/>
                    <a:pt x="9232" y="8788"/>
                  </a:cubicBezTo>
                  <a:cubicBezTo>
                    <a:pt x="9724" y="9244"/>
                    <a:pt x="10230" y="9645"/>
                    <a:pt x="10804" y="9950"/>
                  </a:cubicBezTo>
                  <a:cubicBezTo>
                    <a:pt x="10849" y="10182"/>
                    <a:pt x="10927" y="10405"/>
                    <a:pt x="11023" y="10619"/>
                  </a:cubicBezTo>
                  <a:cubicBezTo>
                    <a:pt x="9628" y="9737"/>
                    <a:pt x="8029" y="9178"/>
                    <a:pt x="6417" y="9178"/>
                  </a:cubicBezTo>
                  <a:cubicBezTo>
                    <a:pt x="5565" y="9178"/>
                    <a:pt x="4710" y="9334"/>
                    <a:pt x="3878" y="9681"/>
                  </a:cubicBezTo>
                  <a:cubicBezTo>
                    <a:pt x="1190" y="10806"/>
                    <a:pt x="0" y="14347"/>
                    <a:pt x="1400" y="16898"/>
                  </a:cubicBezTo>
                  <a:cubicBezTo>
                    <a:pt x="2729" y="19328"/>
                    <a:pt x="5167" y="21055"/>
                    <a:pt x="7922" y="21055"/>
                  </a:cubicBezTo>
                  <a:cubicBezTo>
                    <a:pt x="8226" y="21055"/>
                    <a:pt x="8534" y="21034"/>
                    <a:pt x="8845" y="20990"/>
                  </a:cubicBezTo>
                  <a:cubicBezTo>
                    <a:pt x="11847" y="20570"/>
                    <a:pt x="12822" y="16069"/>
                    <a:pt x="12882" y="13231"/>
                  </a:cubicBezTo>
                  <a:cubicBezTo>
                    <a:pt x="13519" y="14019"/>
                    <a:pt x="14180" y="14747"/>
                    <a:pt x="15073" y="15313"/>
                  </a:cubicBezTo>
                  <a:cubicBezTo>
                    <a:pt x="15128" y="15376"/>
                    <a:pt x="15173" y="15445"/>
                    <a:pt x="15227" y="15508"/>
                  </a:cubicBezTo>
                  <a:cubicBezTo>
                    <a:pt x="15346" y="15641"/>
                    <a:pt x="15484" y="15697"/>
                    <a:pt x="15619" y="15697"/>
                  </a:cubicBezTo>
                  <a:cubicBezTo>
                    <a:pt x="16062" y="15697"/>
                    <a:pt x="16472" y="15096"/>
                    <a:pt x="16071" y="14665"/>
                  </a:cubicBezTo>
                  <a:cubicBezTo>
                    <a:pt x="15519" y="14078"/>
                    <a:pt x="15027" y="13376"/>
                    <a:pt x="14558" y="12665"/>
                  </a:cubicBezTo>
                  <a:lnTo>
                    <a:pt x="14558" y="12665"/>
                  </a:lnTo>
                  <a:cubicBezTo>
                    <a:pt x="15107" y="12874"/>
                    <a:pt x="15698" y="12969"/>
                    <a:pt x="16304" y="12969"/>
                  </a:cubicBezTo>
                  <a:cubicBezTo>
                    <a:pt x="18447" y="12969"/>
                    <a:pt x="20763" y="11777"/>
                    <a:pt x="21953" y="10228"/>
                  </a:cubicBezTo>
                  <a:cubicBezTo>
                    <a:pt x="24131" y="7389"/>
                    <a:pt x="22122" y="3265"/>
                    <a:pt x="19853" y="1219"/>
                  </a:cubicBezTo>
                  <a:cubicBezTo>
                    <a:pt x="18952" y="404"/>
                    <a:pt x="17908" y="1"/>
                    <a:pt x="16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1419351" y="2010869"/>
              <a:ext cx="46162" cy="51138"/>
            </a:xfrm>
            <a:custGeom>
              <a:avLst/>
              <a:gdLst/>
              <a:ahLst/>
              <a:cxnLst/>
              <a:rect l="l" t="t" r="r" b="b"/>
              <a:pathLst>
                <a:path w="1883" h="2086" extrusionOk="0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27"/>
          <p:cNvSpPr/>
          <p:nvPr/>
        </p:nvSpPr>
        <p:spPr>
          <a:xfrm>
            <a:off x="7195637" y="1674335"/>
            <a:ext cx="435433" cy="677701"/>
          </a:xfrm>
          <a:custGeom>
            <a:avLst/>
            <a:gdLst/>
            <a:ahLst/>
            <a:cxnLst/>
            <a:rect l="l" t="t" r="r" b="b"/>
            <a:pathLst>
              <a:path w="16618" h="25864" extrusionOk="0">
                <a:moveTo>
                  <a:pt x="9574" y="1372"/>
                </a:moveTo>
                <a:cubicBezTo>
                  <a:pt x="10933" y="1372"/>
                  <a:pt x="12253" y="1931"/>
                  <a:pt x="13177" y="3199"/>
                </a:cubicBezTo>
                <a:cubicBezTo>
                  <a:pt x="15861" y="6880"/>
                  <a:pt x="14448" y="12694"/>
                  <a:pt x="12489" y="16284"/>
                </a:cubicBezTo>
                <a:cubicBezTo>
                  <a:pt x="11323" y="18430"/>
                  <a:pt x="9592" y="20130"/>
                  <a:pt x="7760" y="21702"/>
                </a:cubicBezTo>
                <a:cubicBezTo>
                  <a:pt x="5792" y="23397"/>
                  <a:pt x="3464" y="23934"/>
                  <a:pt x="1239" y="25014"/>
                </a:cubicBezTo>
                <a:cubicBezTo>
                  <a:pt x="1504" y="24276"/>
                  <a:pt x="1933" y="23702"/>
                  <a:pt x="2242" y="22960"/>
                </a:cubicBezTo>
                <a:cubicBezTo>
                  <a:pt x="2680" y="21925"/>
                  <a:pt x="2785" y="20864"/>
                  <a:pt x="2875" y="19756"/>
                </a:cubicBezTo>
                <a:cubicBezTo>
                  <a:pt x="3094" y="17087"/>
                  <a:pt x="2829" y="14380"/>
                  <a:pt x="2829" y="11710"/>
                </a:cubicBezTo>
                <a:cubicBezTo>
                  <a:pt x="2829" y="8848"/>
                  <a:pt x="3212" y="5841"/>
                  <a:pt x="5085" y="3567"/>
                </a:cubicBezTo>
                <a:cubicBezTo>
                  <a:pt x="6216" y="2194"/>
                  <a:pt x="7924" y="1372"/>
                  <a:pt x="9574" y="1372"/>
                </a:cubicBezTo>
                <a:close/>
                <a:moveTo>
                  <a:pt x="9946" y="1"/>
                </a:moveTo>
                <a:cubicBezTo>
                  <a:pt x="6978" y="1"/>
                  <a:pt x="3834" y="2619"/>
                  <a:pt x="2698" y="5195"/>
                </a:cubicBezTo>
                <a:cubicBezTo>
                  <a:pt x="1481" y="7946"/>
                  <a:pt x="1595" y="11190"/>
                  <a:pt x="1677" y="14130"/>
                </a:cubicBezTo>
                <a:cubicBezTo>
                  <a:pt x="1727" y="16006"/>
                  <a:pt x="1777" y="17875"/>
                  <a:pt x="1704" y="19756"/>
                </a:cubicBezTo>
                <a:cubicBezTo>
                  <a:pt x="1622" y="21829"/>
                  <a:pt x="470" y="23219"/>
                  <a:pt x="74" y="25147"/>
                </a:cubicBezTo>
                <a:cubicBezTo>
                  <a:pt x="0" y="25492"/>
                  <a:pt x="238" y="25738"/>
                  <a:pt x="506" y="25797"/>
                </a:cubicBezTo>
                <a:cubicBezTo>
                  <a:pt x="554" y="25838"/>
                  <a:pt x="614" y="25864"/>
                  <a:pt x="681" y="25864"/>
                </a:cubicBezTo>
                <a:cubicBezTo>
                  <a:pt x="721" y="25864"/>
                  <a:pt x="763" y="25855"/>
                  <a:pt x="806" y="25835"/>
                </a:cubicBezTo>
                <a:cubicBezTo>
                  <a:pt x="3695" y="24472"/>
                  <a:pt x="6498" y="24108"/>
                  <a:pt x="9035" y="21925"/>
                </a:cubicBezTo>
                <a:cubicBezTo>
                  <a:pt x="11331" y="19947"/>
                  <a:pt x="13131" y="17656"/>
                  <a:pt x="14376" y="14885"/>
                </a:cubicBezTo>
                <a:cubicBezTo>
                  <a:pt x="16189" y="10844"/>
                  <a:pt x="16618" y="5176"/>
                  <a:pt x="13487" y="1645"/>
                </a:cubicBezTo>
                <a:cubicBezTo>
                  <a:pt x="12452" y="480"/>
                  <a:pt x="11215" y="1"/>
                  <a:pt x="99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7"/>
          <p:cNvSpPr/>
          <p:nvPr/>
        </p:nvSpPr>
        <p:spPr>
          <a:xfrm>
            <a:off x="6083765" y="336127"/>
            <a:ext cx="598118" cy="864360"/>
          </a:xfrm>
          <a:custGeom>
            <a:avLst/>
            <a:gdLst/>
            <a:ahLst/>
            <a:cxnLst/>
            <a:rect l="l" t="t" r="r" b="b"/>
            <a:pathLst>
              <a:path w="30319" h="43815" extrusionOk="0">
                <a:moveTo>
                  <a:pt x="26641" y="5522"/>
                </a:moveTo>
                <a:lnTo>
                  <a:pt x="26641" y="5522"/>
                </a:lnTo>
                <a:cubicBezTo>
                  <a:pt x="26049" y="7089"/>
                  <a:pt x="25484" y="8666"/>
                  <a:pt x="24864" y="10169"/>
                </a:cubicBezTo>
                <a:cubicBezTo>
                  <a:pt x="24254" y="11645"/>
                  <a:pt x="23671" y="13130"/>
                  <a:pt x="23093" y="14620"/>
                </a:cubicBezTo>
                <a:cubicBezTo>
                  <a:pt x="21661" y="12811"/>
                  <a:pt x="19465" y="11585"/>
                  <a:pt x="17716" y="10128"/>
                </a:cubicBezTo>
                <a:cubicBezTo>
                  <a:pt x="16595" y="9189"/>
                  <a:pt x="15483" y="8246"/>
                  <a:pt x="14335" y="7343"/>
                </a:cubicBezTo>
                <a:cubicBezTo>
                  <a:pt x="13606" y="6774"/>
                  <a:pt x="12604" y="6214"/>
                  <a:pt x="11834" y="5544"/>
                </a:cubicBezTo>
                <a:lnTo>
                  <a:pt x="11834" y="5544"/>
                </a:lnTo>
                <a:cubicBezTo>
                  <a:pt x="14353" y="5773"/>
                  <a:pt x="16938" y="5911"/>
                  <a:pt x="19522" y="5911"/>
                </a:cubicBezTo>
                <a:cubicBezTo>
                  <a:pt x="21915" y="5911"/>
                  <a:pt x="24306" y="5793"/>
                  <a:pt x="26641" y="5522"/>
                </a:cubicBezTo>
                <a:close/>
                <a:moveTo>
                  <a:pt x="3349" y="1452"/>
                </a:moveTo>
                <a:cubicBezTo>
                  <a:pt x="4579" y="1452"/>
                  <a:pt x="5849" y="1656"/>
                  <a:pt x="7035" y="1762"/>
                </a:cubicBezTo>
                <a:cubicBezTo>
                  <a:pt x="9336" y="1972"/>
                  <a:pt x="11651" y="2082"/>
                  <a:pt x="13956" y="2177"/>
                </a:cubicBezTo>
                <a:cubicBezTo>
                  <a:pt x="15389" y="2235"/>
                  <a:pt x="16824" y="2262"/>
                  <a:pt x="18258" y="2262"/>
                </a:cubicBezTo>
                <a:cubicBezTo>
                  <a:pt x="19172" y="2262"/>
                  <a:pt x="20087" y="2251"/>
                  <a:pt x="21001" y="2231"/>
                </a:cubicBezTo>
                <a:cubicBezTo>
                  <a:pt x="21659" y="2216"/>
                  <a:pt x="22314" y="2204"/>
                  <a:pt x="22969" y="2204"/>
                </a:cubicBezTo>
                <a:cubicBezTo>
                  <a:pt x="23487" y="2204"/>
                  <a:pt x="24006" y="2212"/>
                  <a:pt x="24527" y="2231"/>
                </a:cubicBezTo>
                <a:cubicBezTo>
                  <a:pt x="24643" y="2236"/>
                  <a:pt x="24761" y="2238"/>
                  <a:pt x="24880" y="2238"/>
                </a:cubicBezTo>
                <a:cubicBezTo>
                  <a:pt x="25596" y="2238"/>
                  <a:pt x="26370" y="2163"/>
                  <a:pt x="27117" y="2163"/>
                </a:cubicBezTo>
                <a:cubicBezTo>
                  <a:pt x="27415" y="2163"/>
                  <a:pt x="27707" y="2175"/>
                  <a:pt x="27990" y="2208"/>
                </a:cubicBezTo>
                <a:cubicBezTo>
                  <a:pt x="27648" y="2956"/>
                  <a:pt x="27334" y="3731"/>
                  <a:pt x="27029" y="4505"/>
                </a:cubicBezTo>
                <a:cubicBezTo>
                  <a:pt x="26649" y="4483"/>
                  <a:pt x="26267" y="4474"/>
                  <a:pt x="25883" y="4474"/>
                </a:cubicBezTo>
                <a:cubicBezTo>
                  <a:pt x="23728" y="4474"/>
                  <a:pt x="21527" y="4769"/>
                  <a:pt x="19415" y="4897"/>
                </a:cubicBezTo>
                <a:cubicBezTo>
                  <a:pt x="18763" y="4936"/>
                  <a:pt x="18112" y="4953"/>
                  <a:pt x="17461" y="4953"/>
                </a:cubicBezTo>
                <a:cubicBezTo>
                  <a:pt x="15191" y="4953"/>
                  <a:pt x="12927" y="4743"/>
                  <a:pt x="10671" y="4492"/>
                </a:cubicBezTo>
                <a:cubicBezTo>
                  <a:pt x="10656" y="4490"/>
                  <a:pt x="10641" y="4489"/>
                  <a:pt x="10626" y="4489"/>
                </a:cubicBezTo>
                <a:cubicBezTo>
                  <a:pt x="10286" y="4489"/>
                  <a:pt x="10104" y="4932"/>
                  <a:pt x="10261" y="5207"/>
                </a:cubicBezTo>
                <a:cubicBezTo>
                  <a:pt x="11487" y="7330"/>
                  <a:pt x="14399" y="8838"/>
                  <a:pt x="16244" y="10378"/>
                </a:cubicBezTo>
                <a:cubicBezTo>
                  <a:pt x="18353" y="12137"/>
                  <a:pt x="20540" y="13868"/>
                  <a:pt x="22769" y="15473"/>
                </a:cubicBezTo>
                <a:cubicBezTo>
                  <a:pt x="22509" y="16151"/>
                  <a:pt x="22249" y="16825"/>
                  <a:pt x="21994" y="17504"/>
                </a:cubicBezTo>
                <a:cubicBezTo>
                  <a:pt x="20481" y="16470"/>
                  <a:pt x="19142" y="15063"/>
                  <a:pt x="17707" y="13946"/>
                </a:cubicBezTo>
                <a:cubicBezTo>
                  <a:pt x="15821" y="12483"/>
                  <a:pt x="13902" y="11061"/>
                  <a:pt x="12034" y="9576"/>
                </a:cubicBezTo>
                <a:cubicBezTo>
                  <a:pt x="10230" y="8141"/>
                  <a:pt x="8393" y="6756"/>
                  <a:pt x="6644" y="5257"/>
                </a:cubicBezTo>
                <a:cubicBezTo>
                  <a:pt x="5864" y="4587"/>
                  <a:pt x="5086" y="3922"/>
                  <a:pt x="4279" y="3289"/>
                </a:cubicBezTo>
                <a:cubicBezTo>
                  <a:pt x="3942" y="3024"/>
                  <a:pt x="2270" y="1516"/>
                  <a:pt x="2320" y="1507"/>
                </a:cubicBezTo>
                <a:cubicBezTo>
                  <a:pt x="2658" y="1468"/>
                  <a:pt x="3002" y="1452"/>
                  <a:pt x="3349" y="1452"/>
                </a:cubicBezTo>
                <a:close/>
                <a:moveTo>
                  <a:pt x="29476" y="1"/>
                </a:moveTo>
                <a:cubicBezTo>
                  <a:pt x="29426" y="1"/>
                  <a:pt x="29375" y="6"/>
                  <a:pt x="29326" y="17"/>
                </a:cubicBezTo>
                <a:cubicBezTo>
                  <a:pt x="29298" y="21"/>
                  <a:pt x="29275" y="27"/>
                  <a:pt x="29248" y="31"/>
                </a:cubicBezTo>
                <a:cubicBezTo>
                  <a:pt x="28965" y="90"/>
                  <a:pt x="28801" y="341"/>
                  <a:pt x="28773" y="605"/>
                </a:cubicBezTo>
                <a:cubicBezTo>
                  <a:pt x="28669" y="805"/>
                  <a:pt x="28564" y="1005"/>
                  <a:pt x="28464" y="1207"/>
                </a:cubicBezTo>
                <a:cubicBezTo>
                  <a:pt x="27587" y="986"/>
                  <a:pt x="26591" y="920"/>
                  <a:pt x="25581" y="920"/>
                </a:cubicBezTo>
                <a:cubicBezTo>
                  <a:pt x="24298" y="920"/>
                  <a:pt x="22992" y="1026"/>
                  <a:pt x="21875" y="1051"/>
                </a:cubicBezTo>
                <a:cubicBezTo>
                  <a:pt x="20668" y="1083"/>
                  <a:pt x="19461" y="1100"/>
                  <a:pt x="18255" y="1100"/>
                </a:cubicBezTo>
                <a:cubicBezTo>
                  <a:pt x="16529" y="1100"/>
                  <a:pt x="14804" y="1066"/>
                  <a:pt x="13077" y="997"/>
                </a:cubicBezTo>
                <a:cubicBezTo>
                  <a:pt x="10244" y="883"/>
                  <a:pt x="7418" y="587"/>
                  <a:pt x="4589" y="469"/>
                </a:cubicBezTo>
                <a:cubicBezTo>
                  <a:pt x="4193" y="452"/>
                  <a:pt x="3738" y="419"/>
                  <a:pt x="3276" y="419"/>
                </a:cubicBezTo>
                <a:cubicBezTo>
                  <a:pt x="2481" y="419"/>
                  <a:pt x="1665" y="516"/>
                  <a:pt x="1094" y="961"/>
                </a:cubicBezTo>
                <a:cubicBezTo>
                  <a:pt x="1" y="1813"/>
                  <a:pt x="7683" y="7480"/>
                  <a:pt x="8503" y="8113"/>
                </a:cubicBezTo>
                <a:cubicBezTo>
                  <a:pt x="10922" y="9982"/>
                  <a:pt x="13283" y="11919"/>
                  <a:pt x="15716" y="13772"/>
                </a:cubicBezTo>
                <a:cubicBezTo>
                  <a:pt x="17674" y="15263"/>
                  <a:pt x="19539" y="17168"/>
                  <a:pt x="21616" y="18512"/>
                </a:cubicBezTo>
                <a:cubicBezTo>
                  <a:pt x="21278" y="19409"/>
                  <a:pt x="20950" y="20306"/>
                  <a:pt x="20622" y="21204"/>
                </a:cubicBezTo>
                <a:cubicBezTo>
                  <a:pt x="19232" y="25022"/>
                  <a:pt x="17920" y="28873"/>
                  <a:pt x="16536" y="32690"/>
                </a:cubicBezTo>
                <a:cubicBezTo>
                  <a:pt x="15350" y="35949"/>
                  <a:pt x="14567" y="39534"/>
                  <a:pt x="13022" y="42641"/>
                </a:cubicBezTo>
                <a:cubicBezTo>
                  <a:pt x="12744" y="43205"/>
                  <a:pt x="13205" y="43815"/>
                  <a:pt x="13721" y="43815"/>
                </a:cubicBezTo>
                <a:cubicBezTo>
                  <a:pt x="13896" y="43815"/>
                  <a:pt x="14078" y="43744"/>
                  <a:pt x="14239" y="43576"/>
                </a:cubicBezTo>
                <a:cubicBezTo>
                  <a:pt x="14900" y="42887"/>
                  <a:pt x="15173" y="42090"/>
                  <a:pt x="15478" y="41198"/>
                </a:cubicBezTo>
                <a:cubicBezTo>
                  <a:pt x="16094" y="39398"/>
                  <a:pt x="16795" y="37634"/>
                  <a:pt x="17419" y="35834"/>
                </a:cubicBezTo>
                <a:cubicBezTo>
                  <a:pt x="18860" y="31706"/>
                  <a:pt x="20313" y="27583"/>
                  <a:pt x="21780" y="23468"/>
                </a:cubicBezTo>
                <a:cubicBezTo>
                  <a:pt x="24477" y="15891"/>
                  <a:pt x="27667" y="8487"/>
                  <a:pt x="30163" y="856"/>
                </a:cubicBezTo>
                <a:cubicBezTo>
                  <a:pt x="30319" y="387"/>
                  <a:pt x="29907" y="1"/>
                  <a:pt x="294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7"/>
          <p:cNvSpPr/>
          <p:nvPr/>
        </p:nvSpPr>
        <p:spPr>
          <a:xfrm>
            <a:off x="5716259" y="3727319"/>
            <a:ext cx="1943148" cy="1038060"/>
          </a:xfrm>
          <a:custGeom>
            <a:avLst/>
            <a:gdLst/>
            <a:ahLst/>
            <a:cxnLst/>
            <a:rect l="l" t="t" r="r" b="b"/>
            <a:pathLst>
              <a:path w="109643" h="58573" extrusionOk="0">
                <a:moveTo>
                  <a:pt x="22823" y="26981"/>
                </a:moveTo>
                <a:cubicBezTo>
                  <a:pt x="23724" y="26981"/>
                  <a:pt x="24638" y="27227"/>
                  <a:pt x="25555" y="27813"/>
                </a:cubicBezTo>
                <a:cubicBezTo>
                  <a:pt x="27560" y="29089"/>
                  <a:pt x="28927" y="31919"/>
                  <a:pt x="29947" y="33969"/>
                </a:cubicBezTo>
                <a:cubicBezTo>
                  <a:pt x="31018" y="36124"/>
                  <a:pt x="32167" y="38211"/>
                  <a:pt x="33287" y="40334"/>
                </a:cubicBezTo>
                <a:cubicBezTo>
                  <a:pt x="33433" y="40617"/>
                  <a:pt x="33601" y="40899"/>
                  <a:pt x="33788" y="41154"/>
                </a:cubicBezTo>
                <a:cubicBezTo>
                  <a:pt x="29433" y="39391"/>
                  <a:pt x="26708" y="34702"/>
                  <a:pt x="21709" y="34147"/>
                </a:cubicBezTo>
                <a:cubicBezTo>
                  <a:pt x="21401" y="34112"/>
                  <a:pt x="21091" y="34096"/>
                  <a:pt x="20781" y="34096"/>
                </a:cubicBezTo>
                <a:cubicBezTo>
                  <a:pt x="18145" y="34096"/>
                  <a:pt x="15462" y="35252"/>
                  <a:pt x="13016" y="36014"/>
                </a:cubicBezTo>
                <a:cubicBezTo>
                  <a:pt x="11198" y="36580"/>
                  <a:pt x="9367" y="37008"/>
                  <a:pt x="7466" y="37154"/>
                </a:cubicBezTo>
                <a:cubicBezTo>
                  <a:pt x="6013" y="37272"/>
                  <a:pt x="4550" y="37223"/>
                  <a:pt x="3092" y="37305"/>
                </a:cubicBezTo>
                <a:cubicBezTo>
                  <a:pt x="3507" y="36944"/>
                  <a:pt x="3986" y="36648"/>
                  <a:pt x="4391" y="36266"/>
                </a:cubicBezTo>
                <a:cubicBezTo>
                  <a:pt x="4970" y="35714"/>
                  <a:pt x="5502" y="34981"/>
                  <a:pt x="6295" y="34712"/>
                </a:cubicBezTo>
                <a:cubicBezTo>
                  <a:pt x="6387" y="34680"/>
                  <a:pt x="6432" y="34616"/>
                  <a:pt x="6446" y="34543"/>
                </a:cubicBezTo>
                <a:cubicBezTo>
                  <a:pt x="6503" y="34546"/>
                  <a:pt x="6561" y="34548"/>
                  <a:pt x="6620" y="34548"/>
                </a:cubicBezTo>
                <a:cubicBezTo>
                  <a:pt x="7978" y="34548"/>
                  <a:pt x="9845" y="33780"/>
                  <a:pt x="10473" y="33513"/>
                </a:cubicBezTo>
                <a:cubicBezTo>
                  <a:pt x="13380" y="32283"/>
                  <a:pt x="15714" y="30515"/>
                  <a:pt x="18292" y="28725"/>
                </a:cubicBezTo>
                <a:cubicBezTo>
                  <a:pt x="19722" y="27728"/>
                  <a:pt x="21252" y="26981"/>
                  <a:pt x="22823" y="26981"/>
                </a:cubicBezTo>
                <a:close/>
                <a:moveTo>
                  <a:pt x="51552" y="919"/>
                </a:moveTo>
                <a:cubicBezTo>
                  <a:pt x="55463" y="919"/>
                  <a:pt x="57621" y="5168"/>
                  <a:pt x="58479" y="8422"/>
                </a:cubicBezTo>
                <a:cubicBezTo>
                  <a:pt x="58761" y="9492"/>
                  <a:pt x="59614" y="12937"/>
                  <a:pt x="61131" y="13798"/>
                </a:cubicBezTo>
                <a:cubicBezTo>
                  <a:pt x="60338" y="14614"/>
                  <a:pt x="59554" y="15443"/>
                  <a:pt x="58794" y="16286"/>
                </a:cubicBezTo>
                <a:cubicBezTo>
                  <a:pt x="56256" y="19102"/>
                  <a:pt x="53890" y="22068"/>
                  <a:pt x="51472" y="24980"/>
                </a:cubicBezTo>
                <a:cubicBezTo>
                  <a:pt x="49038" y="27909"/>
                  <a:pt x="46437" y="30689"/>
                  <a:pt x="43954" y="33581"/>
                </a:cubicBezTo>
                <a:cubicBezTo>
                  <a:pt x="42686" y="35057"/>
                  <a:pt x="41439" y="36548"/>
                  <a:pt x="40185" y="38037"/>
                </a:cubicBezTo>
                <a:cubicBezTo>
                  <a:pt x="39247" y="39149"/>
                  <a:pt x="38072" y="39951"/>
                  <a:pt x="37443" y="41286"/>
                </a:cubicBezTo>
                <a:lnTo>
                  <a:pt x="37416" y="41286"/>
                </a:lnTo>
                <a:cubicBezTo>
                  <a:pt x="37373" y="41284"/>
                  <a:pt x="37330" y="41283"/>
                  <a:pt x="37286" y="41283"/>
                </a:cubicBezTo>
                <a:cubicBezTo>
                  <a:pt x="36771" y="41283"/>
                  <a:pt x="36226" y="41431"/>
                  <a:pt x="35688" y="41683"/>
                </a:cubicBezTo>
                <a:cubicBezTo>
                  <a:pt x="34285" y="41044"/>
                  <a:pt x="33879" y="39263"/>
                  <a:pt x="33055" y="38015"/>
                </a:cubicBezTo>
                <a:cubicBezTo>
                  <a:pt x="31679" y="35928"/>
                  <a:pt x="30872" y="33522"/>
                  <a:pt x="29570" y="31394"/>
                </a:cubicBezTo>
                <a:cubicBezTo>
                  <a:pt x="27978" y="28794"/>
                  <a:pt x="25888" y="25929"/>
                  <a:pt x="22726" y="25929"/>
                </a:cubicBezTo>
                <a:cubicBezTo>
                  <a:pt x="22248" y="25929"/>
                  <a:pt x="21746" y="25995"/>
                  <a:pt x="21217" y="26137"/>
                </a:cubicBezTo>
                <a:cubicBezTo>
                  <a:pt x="18000" y="26998"/>
                  <a:pt x="15699" y="29568"/>
                  <a:pt x="12833" y="31116"/>
                </a:cubicBezTo>
                <a:cubicBezTo>
                  <a:pt x="11590" y="31795"/>
                  <a:pt x="10305" y="32401"/>
                  <a:pt x="8974" y="32893"/>
                </a:cubicBezTo>
                <a:cubicBezTo>
                  <a:pt x="8446" y="33087"/>
                  <a:pt x="7618" y="33427"/>
                  <a:pt x="6906" y="33427"/>
                </a:cubicBezTo>
                <a:cubicBezTo>
                  <a:pt x="6630" y="33427"/>
                  <a:pt x="6371" y="33376"/>
                  <a:pt x="6154" y="33244"/>
                </a:cubicBezTo>
                <a:cubicBezTo>
                  <a:pt x="8629" y="32971"/>
                  <a:pt x="10925" y="30889"/>
                  <a:pt x="12724" y="29394"/>
                </a:cubicBezTo>
                <a:cubicBezTo>
                  <a:pt x="15518" y="27075"/>
                  <a:pt x="18174" y="24574"/>
                  <a:pt x="20917" y="22196"/>
                </a:cubicBezTo>
                <a:cubicBezTo>
                  <a:pt x="23541" y="19912"/>
                  <a:pt x="25961" y="17407"/>
                  <a:pt x="28321" y="14855"/>
                </a:cubicBezTo>
                <a:cubicBezTo>
                  <a:pt x="30704" y="12285"/>
                  <a:pt x="33729" y="9971"/>
                  <a:pt x="35683" y="7036"/>
                </a:cubicBezTo>
                <a:cubicBezTo>
                  <a:pt x="36086" y="7492"/>
                  <a:pt x="36685" y="7664"/>
                  <a:pt x="37355" y="7664"/>
                </a:cubicBezTo>
                <a:cubicBezTo>
                  <a:pt x="38784" y="7664"/>
                  <a:pt x="40541" y="6884"/>
                  <a:pt x="41434" y="6413"/>
                </a:cubicBezTo>
                <a:cubicBezTo>
                  <a:pt x="44797" y="4630"/>
                  <a:pt x="47180" y="1150"/>
                  <a:pt x="51253" y="927"/>
                </a:cubicBezTo>
                <a:cubicBezTo>
                  <a:pt x="51354" y="921"/>
                  <a:pt x="51453" y="919"/>
                  <a:pt x="51552" y="919"/>
                </a:cubicBezTo>
                <a:close/>
                <a:moveTo>
                  <a:pt x="75846" y="3866"/>
                </a:moveTo>
                <a:cubicBezTo>
                  <a:pt x="75992" y="3866"/>
                  <a:pt x="76140" y="3870"/>
                  <a:pt x="76290" y="3879"/>
                </a:cubicBezTo>
                <a:cubicBezTo>
                  <a:pt x="79160" y="4052"/>
                  <a:pt x="81466" y="6117"/>
                  <a:pt x="83502" y="7944"/>
                </a:cubicBezTo>
                <a:cubicBezTo>
                  <a:pt x="86661" y="10774"/>
                  <a:pt x="90964" y="14286"/>
                  <a:pt x="95452" y="14286"/>
                </a:cubicBezTo>
                <a:cubicBezTo>
                  <a:pt x="96027" y="14286"/>
                  <a:pt x="96606" y="14228"/>
                  <a:pt x="97185" y="14104"/>
                </a:cubicBezTo>
                <a:lnTo>
                  <a:pt x="97185" y="14104"/>
                </a:lnTo>
                <a:cubicBezTo>
                  <a:pt x="96159" y="16053"/>
                  <a:pt x="94470" y="17575"/>
                  <a:pt x="93002" y="19216"/>
                </a:cubicBezTo>
                <a:cubicBezTo>
                  <a:pt x="90792" y="21685"/>
                  <a:pt x="88706" y="24301"/>
                  <a:pt x="86555" y="26824"/>
                </a:cubicBezTo>
                <a:cubicBezTo>
                  <a:pt x="82140" y="32010"/>
                  <a:pt x="77903" y="37309"/>
                  <a:pt x="73683" y="42653"/>
                </a:cubicBezTo>
                <a:cubicBezTo>
                  <a:pt x="72129" y="40043"/>
                  <a:pt x="69696" y="37992"/>
                  <a:pt x="67328" y="36151"/>
                </a:cubicBezTo>
                <a:cubicBezTo>
                  <a:pt x="64739" y="34133"/>
                  <a:pt x="61892" y="32639"/>
                  <a:pt x="58533" y="32548"/>
                </a:cubicBezTo>
                <a:cubicBezTo>
                  <a:pt x="58411" y="32544"/>
                  <a:pt x="58289" y="32543"/>
                  <a:pt x="58168" y="32543"/>
                </a:cubicBezTo>
                <a:cubicBezTo>
                  <a:pt x="54638" y="32543"/>
                  <a:pt x="51655" y="33942"/>
                  <a:pt x="48637" y="35705"/>
                </a:cubicBezTo>
                <a:cubicBezTo>
                  <a:pt x="45365" y="37610"/>
                  <a:pt x="42036" y="39332"/>
                  <a:pt x="38545" y="40798"/>
                </a:cubicBezTo>
                <a:cubicBezTo>
                  <a:pt x="39224" y="39984"/>
                  <a:pt x="40099" y="39349"/>
                  <a:pt x="40819" y="38548"/>
                </a:cubicBezTo>
                <a:cubicBezTo>
                  <a:pt x="42112" y="37095"/>
                  <a:pt x="43370" y="35614"/>
                  <a:pt x="44641" y="34138"/>
                </a:cubicBezTo>
                <a:cubicBezTo>
                  <a:pt x="47125" y="31249"/>
                  <a:pt x="49735" y="28479"/>
                  <a:pt x="52178" y="25554"/>
                </a:cubicBezTo>
                <a:cubicBezTo>
                  <a:pt x="54496" y="22778"/>
                  <a:pt x="56765" y="19963"/>
                  <a:pt x="59162" y="17252"/>
                </a:cubicBezTo>
                <a:cubicBezTo>
                  <a:pt x="60178" y="16108"/>
                  <a:pt x="61236" y="15001"/>
                  <a:pt x="62310" y="13908"/>
                </a:cubicBezTo>
                <a:cubicBezTo>
                  <a:pt x="62352" y="13894"/>
                  <a:pt x="62393" y="13885"/>
                  <a:pt x="62434" y="13866"/>
                </a:cubicBezTo>
                <a:cubicBezTo>
                  <a:pt x="62516" y="13830"/>
                  <a:pt x="62571" y="13739"/>
                  <a:pt x="62566" y="13652"/>
                </a:cubicBezTo>
                <a:cubicBezTo>
                  <a:pt x="64092" y="12117"/>
                  <a:pt x="65656" y="10613"/>
                  <a:pt x="67195" y="9101"/>
                </a:cubicBezTo>
                <a:cubicBezTo>
                  <a:pt x="69690" y="6646"/>
                  <a:pt x="72146" y="3866"/>
                  <a:pt x="75846" y="3866"/>
                </a:cubicBezTo>
                <a:close/>
                <a:moveTo>
                  <a:pt x="20915" y="35080"/>
                </a:moveTo>
                <a:cubicBezTo>
                  <a:pt x="21250" y="35080"/>
                  <a:pt x="21586" y="35097"/>
                  <a:pt x="21924" y="35135"/>
                </a:cubicBezTo>
                <a:cubicBezTo>
                  <a:pt x="26990" y="35705"/>
                  <a:pt x="29601" y="41769"/>
                  <a:pt x="34476" y="42444"/>
                </a:cubicBezTo>
                <a:cubicBezTo>
                  <a:pt x="34294" y="42590"/>
                  <a:pt x="34116" y="42749"/>
                  <a:pt x="33944" y="42913"/>
                </a:cubicBezTo>
                <a:cubicBezTo>
                  <a:pt x="32522" y="42890"/>
                  <a:pt x="31122" y="42731"/>
                  <a:pt x="29755" y="42293"/>
                </a:cubicBezTo>
                <a:cubicBezTo>
                  <a:pt x="28352" y="41847"/>
                  <a:pt x="27109" y="40949"/>
                  <a:pt x="25865" y="40188"/>
                </a:cubicBezTo>
                <a:cubicBezTo>
                  <a:pt x="23377" y="38671"/>
                  <a:pt x="21013" y="37782"/>
                  <a:pt x="18092" y="37555"/>
                </a:cubicBezTo>
                <a:cubicBezTo>
                  <a:pt x="17812" y="37533"/>
                  <a:pt x="17533" y="37523"/>
                  <a:pt x="17256" y="37523"/>
                </a:cubicBezTo>
                <a:cubicBezTo>
                  <a:pt x="14246" y="37523"/>
                  <a:pt x="11395" y="38715"/>
                  <a:pt x="8478" y="39345"/>
                </a:cubicBezTo>
                <a:cubicBezTo>
                  <a:pt x="7209" y="39619"/>
                  <a:pt x="5882" y="39909"/>
                  <a:pt x="4571" y="39909"/>
                </a:cubicBezTo>
                <a:cubicBezTo>
                  <a:pt x="4332" y="39909"/>
                  <a:pt x="4094" y="39900"/>
                  <a:pt x="3858" y="39879"/>
                </a:cubicBezTo>
                <a:cubicBezTo>
                  <a:pt x="3270" y="39828"/>
                  <a:pt x="2751" y="39532"/>
                  <a:pt x="2236" y="39236"/>
                </a:cubicBezTo>
                <a:cubicBezTo>
                  <a:pt x="2596" y="38958"/>
                  <a:pt x="2964" y="38726"/>
                  <a:pt x="3416" y="38571"/>
                </a:cubicBezTo>
                <a:cubicBezTo>
                  <a:pt x="3666" y="38485"/>
                  <a:pt x="3702" y="38229"/>
                  <a:pt x="3612" y="38037"/>
                </a:cubicBezTo>
                <a:cubicBezTo>
                  <a:pt x="6368" y="37928"/>
                  <a:pt x="9052" y="38024"/>
                  <a:pt x="11800" y="37332"/>
                </a:cubicBezTo>
                <a:cubicBezTo>
                  <a:pt x="14774" y="36583"/>
                  <a:pt x="17800" y="35080"/>
                  <a:pt x="20915" y="35080"/>
                </a:cubicBezTo>
                <a:close/>
                <a:moveTo>
                  <a:pt x="17703" y="38405"/>
                </a:moveTo>
                <a:cubicBezTo>
                  <a:pt x="21060" y="38405"/>
                  <a:pt x="23872" y="39936"/>
                  <a:pt x="26662" y="41637"/>
                </a:cubicBezTo>
                <a:cubicBezTo>
                  <a:pt x="28589" y="42808"/>
                  <a:pt x="30465" y="43430"/>
                  <a:pt x="32539" y="43430"/>
                </a:cubicBezTo>
                <a:cubicBezTo>
                  <a:pt x="32853" y="43430"/>
                  <a:pt x="33172" y="43415"/>
                  <a:pt x="33496" y="43387"/>
                </a:cubicBezTo>
                <a:lnTo>
                  <a:pt x="33496" y="43387"/>
                </a:lnTo>
                <a:cubicBezTo>
                  <a:pt x="33027" y="43925"/>
                  <a:pt x="32649" y="44526"/>
                  <a:pt x="32417" y="45132"/>
                </a:cubicBezTo>
                <a:cubicBezTo>
                  <a:pt x="31237" y="44909"/>
                  <a:pt x="30216" y="44626"/>
                  <a:pt x="29091" y="44066"/>
                </a:cubicBezTo>
                <a:cubicBezTo>
                  <a:pt x="28011" y="43532"/>
                  <a:pt x="26912" y="43090"/>
                  <a:pt x="25755" y="42739"/>
                </a:cubicBezTo>
                <a:cubicBezTo>
                  <a:pt x="23559" y="42076"/>
                  <a:pt x="21174" y="42001"/>
                  <a:pt x="18859" y="42001"/>
                </a:cubicBezTo>
                <a:cubicBezTo>
                  <a:pt x="18345" y="42001"/>
                  <a:pt x="17835" y="42005"/>
                  <a:pt x="17331" y="42007"/>
                </a:cubicBezTo>
                <a:cubicBezTo>
                  <a:pt x="17249" y="42007"/>
                  <a:pt x="17167" y="42007"/>
                  <a:pt x="17086" y="42007"/>
                </a:cubicBezTo>
                <a:cubicBezTo>
                  <a:pt x="14764" y="42007"/>
                  <a:pt x="12434" y="41911"/>
                  <a:pt x="10113" y="41911"/>
                </a:cubicBezTo>
                <a:cubicBezTo>
                  <a:pt x="9631" y="41911"/>
                  <a:pt x="9150" y="41915"/>
                  <a:pt x="8669" y="41925"/>
                </a:cubicBezTo>
                <a:cubicBezTo>
                  <a:pt x="8085" y="41937"/>
                  <a:pt x="7461" y="41962"/>
                  <a:pt x="6828" y="41962"/>
                </a:cubicBezTo>
                <a:cubicBezTo>
                  <a:pt x="5159" y="41962"/>
                  <a:pt x="3421" y="41790"/>
                  <a:pt x="2150" y="40762"/>
                </a:cubicBezTo>
                <a:cubicBezTo>
                  <a:pt x="2094" y="40712"/>
                  <a:pt x="2034" y="40691"/>
                  <a:pt x="1975" y="40691"/>
                </a:cubicBezTo>
                <a:cubicBezTo>
                  <a:pt x="1874" y="40691"/>
                  <a:pt x="1778" y="40754"/>
                  <a:pt x="1721" y="40840"/>
                </a:cubicBezTo>
                <a:cubicBezTo>
                  <a:pt x="1652" y="40762"/>
                  <a:pt x="1580" y="40689"/>
                  <a:pt x="1515" y="40607"/>
                </a:cubicBezTo>
                <a:cubicBezTo>
                  <a:pt x="1238" y="40279"/>
                  <a:pt x="969" y="39951"/>
                  <a:pt x="755" y="39582"/>
                </a:cubicBezTo>
                <a:lnTo>
                  <a:pt x="755" y="39582"/>
                </a:lnTo>
                <a:cubicBezTo>
                  <a:pt x="1603" y="39919"/>
                  <a:pt x="2354" y="40425"/>
                  <a:pt x="3225" y="40708"/>
                </a:cubicBezTo>
                <a:cubicBezTo>
                  <a:pt x="3625" y="40838"/>
                  <a:pt x="4054" y="40888"/>
                  <a:pt x="4494" y="40888"/>
                </a:cubicBezTo>
                <a:cubicBezTo>
                  <a:pt x="5370" y="40888"/>
                  <a:pt x="6285" y="40691"/>
                  <a:pt x="7084" y="40548"/>
                </a:cubicBezTo>
                <a:cubicBezTo>
                  <a:pt x="10597" y="39924"/>
                  <a:pt x="13914" y="38462"/>
                  <a:pt x="17527" y="38407"/>
                </a:cubicBezTo>
                <a:cubicBezTo>
                  <a:pt x="17585" y="38406"/>
                  <a:pt x="17644" y="38405"/>
                  <a:pt x="17703" y="38405"/>
                </a:cubicBezTo>
                <a:close/>
                <a:moveTo>
                  <a:pt x="8770" y="42712"/>
                </a:moveTo>
                <a:cubicBezTo>
                  <a:pt x="10952" y="42772"/>
                  <a:pt x="13134" y="42831"/>
                  <a:pt x="15317" y="42836"/>
                </a:cubicBezTo>
                <a:cubicBezTo>
                  <a:pt x="15439" y="42836"/>
                  <a:pt x="15561" y="42836"/>
                  <a:pt x="15684" y="42836"/>
                </a:cubicBezTo>
                <a:cubicBezTo>
                  <a:pt x="16227" y="42836"/>
                  <a:pt x="16772" y="42834"/>
                  <a:pt x="17320" y="42834"/>
                </a:cubicBezTo>
                <a:cubicBezTo>
                  <a:pt x="20224" y="42834"/>
                  <a:pt x="23171" y="42902"/>
                  <a:pt x="25947" y="43761"/>
                </a:cubicBezTo>
                <a:cubicBezTo>
                  <a:pt x="27177" y="44139"/>
                  <a:pt x="28302" y="44745"/>
                  <a:pt x="29460" y="45296"/>
                </a:cubicBezTo>
                <a:cubicBezTo>
                  <a:pt x="28594" y="45214"/>
                  <a:pt x="27719" y="45155"/>
                  <a:pt x="26826" y="45069"/>
                </a:cubicBezTo>
                <a:cubicBezTo>
                  <a:pt x="23190" y="44695"/>
                  <a:pt x="19545" y="44617"/>
                  <a:pt x="15932" y="44011"/>
                </a:cubicBezTo>
                <a:cubicBezTo>
                  <a:pt x="13540" y="43614"/>
                  <a:pt x="11175" y="43036"/>
                  <a:pt x="8770" y="42712"/>
                </a:cubicBezTo>
                <a:close/>
                <a:moveTo>
                  <a:pt x="96916" y="16587"/>
                </a:moveTo>
                <a:cubicBezTo>
                  <a:pt x="98037" y="16751"/>
                  <a:pt x="99162" y="16833"/>
                  <a:pt x="100287" y="16873"/>
                </a:cubicBezTo>
                <a:cubicBezTo>
                  <a:pt x="98479" y="19111"/>
                  <a:pt x="96392" y="21083"/>
                  <a:pt x="94410" y="23171"/>
                </a:cubicBezTo>
                <a:cubicBezTo>
                  <a:pt x="92109" y="25594"/>
                  <a:pt x="90041" y="28228"/>
                  <a:pt x="87799" y="30702"/>
                </a:cubicBezTo>
                <a:cubicBezTo>
                  <a:pt x="83119" y="35869"/>
                  <a:pt x="78454" y="41054"/>
                  <a:pt x="74139" y="46535"/>
                </a:cubicBezTo>
                <a:cubicBezTo>
                  <a:pt x="74093" y="46592"/>
                  <a:pt x="74016" y="46618"/>
                  <a:pt x="73915" y="46618"/>
                </a:cubicBezTo>
                <a:cubicBezTo>
                  <a:pt x="73113" y="46618"/>
                  <a:pt x="70785" y="45019"/>
                  <a:pt x="70385" y="44808"/>
                </a:cubicBezTo>
                <a:cubicBezTo>
                  <a:pt x="68886" y="44024"/>
                  <a:pt x="67446" y="43177"/>
                  <a:pt x="65992" y="42316"/>
                </a:cubicBezTo>
                <a:cubicBezTo>
                  <a:pt x="63477" y="40817"/>
                  <a:pt x="60921" y="39860"/>
                  <a:pt x="58050" y="39286"/>
                </a:cubicBezTo>
                <a:cubicBezTo>
                  <a:pt x="56761" y="39030"/>
                  <a:pt x="55499" y="38927"/>
                  <a:pt x="54241" y="38927"/>
                </a:cubicBezTo>
                <a:cubicBezTo>
                  <a:pt x="52459" y="38927"/>
                  <a:pt x="50686" y="39133"/>
                  <a:pt x="48856" y="39400"/>
                </a:cubicBezTo>
                <a:cubicBezTo>
                  <a:pt x="46509" y="39742"/>
                  <a:pt x="44195" y="40120"/>
                  <a:pt x="41880" y="40552"/>
                </a:cubicBezTo>
                <a:cubicBezTo>
                  <a:pt x="43703" y="39728"/>
                  <a:pt x="45489" y="38808"/>
                  <a:pt x="47193" y="37819"/>
                </a:cubicBezTo>
                <a:cubicBezTo>
                  <a:pt x="50286" y="36014"/>
                  <a:pt x="53244" y="34060"/>
                  <a:pt x="56889" y="33673"/>
                </a:cubicBezTo>
                <a:cubicBezTo>
                  <a:pt x="57286" y="33630"/>
                  <a:pt x="57677" y="33610"/>
                  <a:pt x="58065" y="33610"/>
                </a:cubicBezTo>
                <a:cubicBezTo>
                  <a:pt x="61115" y="33610"/>
                  <a:pt x="63869" y="34888"/>
                  <a:pt x="66306" y="36739"/>
                </a:cubicBezTo>
                <a:cubicBezTo>
                  <a:pt x="68872" y="38680"/>
                  <a:pt x="71592" y="40849"/>
                  <a:pt x="73151" y="43729"/>
                </a:cubicBezTo>
                <a:cubicBezTo>
                  <a:pt x="73252" y="43916"/>
                  <a:pt x="73453" y="44045"/>
                  <a:pt x="73650" y="44045"/>
                </a:cubicBezTo>
                <a:cubicBezTo>
                  <a:pt x="73780" y="44045"/>
                  <a:pt x="73908" y="43990"/>
                  <a:pt x="74007" y="43860"/>
                </a:cubicBezTo>
                <a:cubicBezTo>
                  <a:pt x="78276" y="38247"/>
                  <a:pt x="82796" y="32853"/>
                  <a:pt x="87371" y="27490"/>
                </a:cubicBezTo>
                <a:cubicBezTo>
                  <a:pt x="89612" y="24866"/>
                  <a:pt x="91804" y="22177"/>
                  <a:pt x="94119" y="19626"/>
                </a:cubicBezTo>
                <a:cubicBezTo>
                  <a:pt x="95034" y="18610"/>
                  <a:pt x="96041" y="17643"/>
                  <a:pt x="96916" y="16587"/>
                </a:cubicBezTo>
                <a:close/>
                <a:moveTo>
                  <a:pt x="37300" y="42402"/>
                </a:moveTo>
                <a:cubicBezTo>
                  <a:pt x="37438" y="42402"/>
                  <a:pt x="37579" y="42413"/>
                  <a:pt x="37721" y="42434"/>
                </a:cubicBezTo>
                <a:cubicBezTo>
                  <a:pt x="37805" y="42541"/>
                  <a:pt x="37928" y="42617"/>
                  <a:pt x="38098" y="42617"/>
                </a:cubicBezTo>
                <a:cubicBezTo>
                  <a:pt x="38103" y="42617"/>
                  <a:pt x="38107" y="42617"/>
                  <a:pt x="38112" y="42617"/>
                </a:cubicBezTo>
                <a:cubicBezTo>
                  <a:pt x="38208" y="42617"/>
                  <a:pt x="38299" y="42621"/>
                  <a:pt x="38394" y="42621"/>
                </a:cubicBezTo>
                <a:cubicBezTo>
                  <a:pt x="38755" y="42762"/>
                  <a:pt x="39124" y="42981"/>
                  <a:pt x="39493" y="43286"/>
                </a:cubicBezTo>
                <a:cubicBezTo>
                  <a:pt x="40404" y="44038"/>
                  <a:pt x="40833" y="45090"/>
                  <a:pt x="41401" y="46093"/>
                </a:cubicBezTo>
                <a:cubicBezTo>
                  <a:pt x="41498" y="46262"/>
                  <a:pt x="41607" y="46476"/>
                  <a:pt x="41735" y="46681"/>
                </a:cubicBezTo>
                <a:cubicBezTo>
                  <a:pt x="40276" y="46457"/>
                  <a:pt x="38810" y="46375"/>
                  <a:pt x="37315" y="46285"/>
                </a:cubicBezTo>
                <a:cubicBezTo>
                  <a:pt x="36554" y="46239"/>
                  <a:pt x="35803" y="46162"/>
                  <a:pt x="35046" y="46125"/>
                </a:cubicBezTo>
                <a:cubicBezTo>
                  <a:pt x="34531" y="46098"/>
                  <a:pt x="33715" y="46139"/>
                  <a:pt x="33183" y="45902"/>
                </a:cubicBezTo>
                <a:cubicBezTo>
                  <a:pt x="34027" y="44098"/>
                  <a:pt x="35527" y="42402"/>
                  <a:pt x="37300" y="42402"/>
                </a:cubicBezTo>
                <a:close/>
                <a:moveTo>
                  <a:pt x="100525" y="18122"/>
                </a:moveTo>
                <a:cubicBezTo>
                  <a:pt x="101719" y="18459"/>
                  <a:pt x="102985" y="18204"/>
                  <a:pt x="104183" y="18463"/>
                </a:cubicBezTo>
                <a:cubicBezTo>
                  <a:pt x="102165" y="20218"/>
                  <a:pt x="100766" y="22679"/>
                  <a:pt x="98912" y="24593"/>
                </a:cubicBezTo>
                <a:cubicBezTo>
                  <a:pt x="96487" y="27093"/>
                  <a:pt x="94037" y="29518"/>
                  <a:pt x="91808" y="32201"/>
                </a:cubicBezTo>
                <a:cubicBezTo>
                  <a:pt x="89640" y="34817"/>
                  <a:pt x="87348" y="37364"/>
                  <a:pt x="85028" y="39847"/>
                </a:cubicBezTo>
                <a:cubicBezTo>
                  <a:pt x="82627" y="42411"/>
                  <a:pt x="80025" y="44726"/>
                  <a:pt x="77815" y="47479"/>
                </a:cubicBezTo>
                <a:cubicBezTo>
                  <a:pt x="77378" y="48021"/>
                  <a:pt x="76793" y="49203"/>
                  <a:pt x="75952" y="49203"/>
                </a:cubicBezTo>
                <a:cubicBezTo>
                  <a:pt x="75917" y="49203"/>
                  <a:pt x="75882" y="49201"/>
                  <a:pt x="75847" y="49197"/>
                </a:cubicBezTo>
                <a:cubicBezTo>
                  <a:pt x="75082" y="49109"/>
                  <a:pt x="74194" y="48572"/>
                  <a:pt x="73479" y="48299"/>
                </a:cubicBezTo>
                <a:cubicBezTo>
                  <a:pt x="71861" y="47674"/>
                  <a:pt x="70243" y="47050"/>
                  <a:pt x="68589" y="46517"/>
                </a:cubicBezTo>
                <a:cubicBezTo>
                  <a:pt x="65236" y="45433"/>
                  <a:pt x="61778" y="44598"/>
                  <a:pt x="58342" y="43797"/>
                </a:cubicBezTo>
                <a:cubicBezTo>
                  <a:pt x="54912" y="42995"/>
                  <a:pt x="51495" y="42289"/>
                  <a:pt x="47977" y="42011"/>
                </a:cubicBezTo>
                <a:cubicBezTo>
                  <a:pt x="46790" y="41919"/>
                  <a:pt x="45593" y="41871"/>
                  <a:pt x="44399" y="41871"/>
                </a:cubicBezTo>
                <a:cubicBezTo>
                  <a:pt x="44053" y="41871"/>
                  <a:pt x="43706" y="41875"/>
                  <a:pt x="43361" y="41883"/>
                </a:cubicBezTo>
                <a:cubicBezTo>
                  <a:pt x="43270" y="41885"/>
                  <a:pt x="43179" y="41886"/>
                  <a:pt x="43088" y="41886"/>
                </a:cubicBezTo>
                <a:cubicBezTo>
                  <a:pt x="41949" y="41886"/>
                  <a:pt x="40810" y="41737"/>
                  <a:pt x="39679" y="41673"/>
                </a:cubicBezTo>
                <a:cubicBezTo>
                  <a:pt x="44146" y="40891"/>
                  <a:pt x="48775" y="39789"/>
                  <a:pt x="53345" y="39789"/>
                </a:cubicBezTo>
                <a:cubicBezTo>
                  <a:pt x="54871" y="39789"/>
                  <a:pt x="56391" y="39912"/>
                  <a:pt x="57896" y="40211"/>
                </a:cubicBezTo>
                <a:cubicBezTo>
                  <a:pt x="60876" y="40804"/>
                  <a:pt x="63427" y="41906"/>
                  <a:pt x="66015" y="43456"/>
                </a:cubicBezTo>
                <a:cubicBezTo>
                  <a:pt x="67323" y="44239"/>
                  <a:pt x="68598" y="45054"/>
                  <a:pt x="69979" y="45710"/>
                </a:cubicBezTo>
                <a:cubicBezTo>
                  <a:pt x="71346" y="46358"/>
                  <a:pt x="72526" y="47277"/>
                  <a:pt x="73988" y="47729"/>
                </a:cubicBezTo>
                <a:cubicBezTo>
                  <a:pt x="74062" y="47751"/>
                  <a:pt x="74137" y="47763"/>
                  <a:pt x="74209" y="47763"/>
                </a:cubicBezTo>
                <a:cubicBezTo>
                  <a:pt x="74351" y="47763"/>
                  <a:pt x="74483" y="47715"/>
                  <a:pt x="74585" y="47588"/>
                </a:cubicBezTo>
                <a:cubicBezTo>
                  <a:pt x="78896" y="42106"/>
                  <a:pt x="83548" y="36908"/>
                  <a:pt x="88227" y="31741"/>
                </a:cubicBezTo>
                <a:cubicBezTo>
                  <a:pt x="90473" y="29253"/>
                  <a:pt x="92578" y="26647"/>
                  <a:pt x="94843" y="24177"/>
                </a:cubicBezTo>
                <a:cubicBezTo>
                  <a:pt x="96725" y="22136"/>
                  <a:pt x="98734" y="20236"/>
                  <a:pt x="100525" y="18122"/>
                </a:cubicBezTo>
                <a:close/>
                <a:moveTo>
                  <a:pt x="104352" y="19594"/>
                </a:moveTo>
                <a:cubicBezTo>
                  <a:pt x="104398" y="19758"/>
                  <a:pt x="104516" y="19904"/>
                  <a:pt x="104726" y="19954"/>
                </a:cubicBezTo>
                <a:cubicBezTo>
                  <a:pt x="104871" y="19986"/>
                  <a:pt x="105012" y="20017"/>
                  <a:pt x="105149" y="20049"/>
                </a:cubicBezTo>
                <a:cubicBezTo>
                  <a:pt x="100415" y="24204"/>
                  <a:pt x="96506" y="29162"/>
                  <a:pt x="92687" y="34155"/>
                </a:cubicBezTo>
                <a:cubicBezTo>
                  <a:pt x="88469" y="39673"/>
                  <a:pt x="84140" y="45105"/>
                  <a:pt x="79825" y="50545"/>
                </a:cubicBezTo>
                <a:cubicBezTo>
                  <a:pt x="78959" y="51634"/>
                  <a:pt x="78231" y="52787"/>
                  <a:pt x="77447" y="53926"/>
                </a:cubicBezTo>
                <a:cubicBezTo>
                  <a:pt x="77365" y="54043"/>
                  <a:pt x="77196" y="54089"/>
                  <a:pt x="76978" y="54089"/>
                </a:cubicBezTo>
                <a:cubicBezTo>
                  <a:pt x="76231" y="54089"/>
                  <a:pt x="74916" y="53543"/>
                  <a:pt x="74627" y="53447"/>
                </a:cubicBezTo>
                <a:cubicBezTo>
                  <a:pt x="73706" y="53161"/>
                  <a:pt x="72808" y="52823"/>
                  <a:pt x="71906" y="52486"/>
                </a:cubicBezTo>
                <a:cubicBezTo>
                  <a:pt x="68858" y="51342"/>
                  <a:pt x="65851" y="50112"/>
                  <a:pt x="62630" y="49542"/>
                </a:cubicBezTo>
                <a:cubicBezTo>
                  <a:pt x="59126" y="48918"/>
                  <a:pt x="55741" y="47574"/>
                  <a:pt x="52323" y="46613"/>
                </a:cubicBezTo>
                <a:cubicBezTo>
                  <a:pt x="50542" y="46112"/>
                  <a:pt x="48710" y="45633"/>
                  <a:pt x="46879" y="45369"/>
                </a:cubicBezTo>
                <a:cubicBezTo>
                  <a:pt x="46227" y="45277"/>
                  <a:pt x="45567" y="45264"/>
                  <a:pt x="44910" y="45250"/>
                </a:cubicBezTo>
                <a:cubicBezTo>
                  <a:pt x="44821" y="45248"/>
                  <a:pt x="44732" y="45248"/>
                  <a:pt x="44643" y="45248"/>
                </a:cubicBezTo>
                <a:cubicBezTo>
                  <a:pt x="44245" y="45248"/>
                  <a:pt x="43846" y="45262"/>
                  <a:pt x="43447" y="45269"/>
                </a:cubicBezTo>
                <a:cubicBezTo>
                  <a:pt x="43302" y="45272"/>
                  <a:pt x="42691" y="45315"/>
                  <a:pt x="42346" y="45315"/>
                </a:cubicBezTo>
                <a:cubicBezTo>
                  <a:pt x="42225" y="45315"/>
                  <a:pt x="42137" y="45310"/>
                  <a:pt x="42112" y="45296"/>
                </a:cubicBezTo>
                <a:cubicBezTo>
                  <a:pt x="42085" y="45277"/>
                  <a:pt x="42053" y="45269"/>
                  <a:pt x="42026" y="45269"/>
                </a:cubicBezTo>
                <a:cubicBezTo>
                  <a:pt x="41729" y="44699"/>
                  <a:pt x="41483" y="44089"/>
                  <a:pt x="41210" y="43620"/>
                </a:cubicBezTo>
                <a:cubicBezTo>
                  <a:pt x="41037" y="43313"/>
                  <a:pt x="40810" y="43027"/>
                  <a:pt x="40545" y="42762"/>
                </a:cubicBezTo>
                <a:lnTo>
                  <a:pt x="40545" y="42762"/>
                </a:lnTo>
                <a:cubicBezTo>
                  <a:pt x="41234" y="42829"/>
                  <a:pt x="41925" y="42896"/>
                  <a:pt x="42626" y="42896"/>
                </a:cubicBezTo>
                <a:cubicBezTo>
                  <a:pt x="42740" y="42896"/>
                  <a:pt x="42855" y="42894"/>
                  <a:pt x="42969" y="42890"/>
                </a:cubicBezTo>
                <a:cubicBezTo>
                  <a:pt x="43402" y="42877"/>
                  <a:pt x="43833" y="42871"/>
                  <a:pt x="44265" y="42871"/>
                </a:cubicBezTo>
                <a:cubicBezTo>
                  <a:pt x="45620" y="42871"/>
                  <a:pt x="46971" y="42933"/>
                  <a:pt x="48323" y="43040"/>
                </a:cubicBezTo>
                <a:cubicBezTo>
                  <a:pt x="52023" y="43332"/>
                  <a:pt x="55644" y="44184"/>
                  <a:pt x="59249" y="45018"/>
                </a:cubicBezTo>
                <a:cubicBezTo>
                  <a:pt x="63090" y="45902"/>
                  <a:pt x="66949" y="46867"/>
                  <a:pt x="70653" y="48217"/>
                </a:cubicBezTo>
                <a:cubicBezTo>
                  <a:pt x="72217" y="48786"/>
                  <a:pt x="73748" y="49415"/>
                  <a:pt x="75300" y="50002"/>
                </a:cubicBezTo>
                <a:cubicBezTo>
                  <a:pt x="75536" y="50092"/>
                  <a:pt x="75760" y="50134"/>
                  <a:pt x="75975" y="50134"/>
                </a:cubicBezTo>
                <a:cubicBezTo>
                  <a:pt x="76462" y="50134"/>
                  <a:pt x="76900" y="49915"/>
                  <a:pt x="77306" y="49529"/>
                </a:cubicBezTo>
                <a:cubicBezTo>
                  <a:pt x="78450" y="48431"/>
                  <a:pt x="79415" y="47041"/>
                  <a:pt x="80431" y="45815"/>
                </a:cubicBezTo>
                <a:cubicBezTo>
                  <a:pt x="81497" y="44526"/>
                  <a:pt x="82778" y="43391"/>
                  <a:pt x="83972" y="42220"/>
                </a:cubicBezTo>
                <a:cubicBezTo>
                  <a:pt x="86509" y="39738"/>
                  <a:pt x="88842" y="37036"/>
                  <a:pt x="91179" y="34365"/>
                </a:cubicBezTo>
                <a:cubicBezTo>
                  <a:pt x="93589" y="31608"/>
                  <a:pt x="95946" y="28885"/>
                  <a:pt x="98529" y="26287"/>
                </a:cubicBezTo>
                <a:cubicBezTo>
                  <a:pt x="100625" y="24182"/>
                  <a:pt x="102310" y="21726"/>
                  <a:pt x="104352" y="19594"/>
                </a:cubicBezTo>
                <a:close/>
                <a:moveTo>
                  <a:pt x="105855" y="20755"/>
                </a:moveTo>
                <a:cubicBezTo>
                  <a:pt x="105805" y="20896"/>
                  <a:pt x="105864" y="21075"/>
                  <a:pt x="106047" y="21093"/>
                </a:cubicBezTo>
                <a:cubicBezTo>
                  <a:pt x="106657" y="21152"/>
                  <a:pt x="107319" y="21239"/>
                  <a:pt x="107920" y="21371"/>
                </a:cubicBezTo>
                <a:cubicBezTo>
                  <a:pt x="109332" y="21680"/>
                  <a:pt x="108034" y="22601"/>
                  <a:pt x="107565" y="23075"/>
                </a:cubicBezTo>
                <a:cubicBezTo>
                  <a:pt x="106280" y="24378"/>
                  <a:pt x="105004" y="25695"/>
                  <a:pt x="103750" y="27030"/>
                </a:cubicBezTo>
                <a:cubicBezTo>
                  <a:pt x="100533" y="30475"/>
                  <a:pt x="97477" y="34073"/>
                  <a:pt x="94447" y="37682"/>
                </a:cubicBezTo>
                <a:cubicBezTo>
                  <a:pt x="91402" y="41309"/>
                  <a:pt x="88487" y="45036"/>
                  <a:pt x="85434" y="48654"/>
                </a:cubicBezTo>
                <a:cubicBezTo>
                  <a:pt x="82892" y="51661"/>
                  <a:pt x="79817" y="54235"/>
                  <a:pt x="77401" y="57348"/>
                </a:cubicBezTo>
                <a:cubicBezTo>
                  <a:pt x="75538" y="55174"/>
                  <a:pt x="72703" y="54267"/>
                  <a:pt x="69975" y="53615"/>
                </a:cubicBezTo>
                <a:cubicBezTo>
                  <a:pt x="65814" y="52618"/>
                  <a:pt x="61659" y="51542"/>
                  <a:pt x="57467" y="50682"/>
                </a:cubicBezTo>
                <a:cubicBezTo>
                  <a:pt x="55240" y="50221"/>
                  <a:pt x="52998" y="49765"/>
                  <a:pt x="50788" y="49224"/>
                </a:cubicBezTo>
                <a:cubicBezTo>
                  <a:pt x="48542" y="48667"/>
                  <a:pt x="46382" y="47847"/>
                  <a:pt x="44163" y="47201"/>
                </a:cubicBezTo>
                <a:cubicBezTo>
                  <a:pt x="43834" y="47109"/>
                  <a:pt x="43512" y="47027"/>
                  <a:pt x="43184" y="46955"/>
                </a:cubicBezTo>
                <a:cubicBezTo>
                  <a:pt x="43188" y="46823"/>
                  <a:pt x="43138" y="46695"/>
                  <a:pt x="43020" y="46604"/>
                </a:cubicBezTo>
                <a:cubicBezTo>
                  <a:pt x="42805" y="46440"/>
                  <a:pt x="42618" y="46225"/>
                  <a:pt x="42450" y="45984"/>
                </a:cubicBezTo>
                <a:lnTo>
                  <a:pt x="42637" y="45984"/>
                </a:lnTo>
                <a:cubicBezTo>
                  <a:pt x="42786" y="45986"/>
                  <a:pt x="42934" y="45987"/>
                  <a:pt x="43083" y="45987"/>
                </a:cubicBezTo>
                <a:cubicBezTo>
                  <a:pt x="43481" y="45987"/>
                  <a:pt x="43878" y="45981"/>
                  <a:pt x="44276" y="45981"/>
                </a:cubicBezTo>
                <a:cubicBezTo>
                  <a:pt x="44790" y="45981"/>
                  <a:pt x="45305" y="45990"/>
                  <a:pt x="45821" y="46030"/>
                </a:cubicBezTo>
                <a:cubicBezTo>
                  <a:pt x="47640" y="46175"/>
                  <a:pt x="49434" y="46699"/>
                  <a:pt x="51188" y="47164"/>
                </a:cubicBezTo>
                <a:cubicBezTo>
                  <a:pt x="54816" y="48130"/>
                  <a:pt x="58329" y="49456"/>
                  <a:pt x="61978" y="50349"/>
                </a:cubicBezTo>
                <a:cubicBezTo>
                  <a:pt x="65578" y="51228"/>
                  <a:pt x="68936" y="52422"/>
                  <a:pt x="72408" y="53712"/>
                </a:cubicBezTo>
                <a:cubicBezTo>
                  <a:pt x="73847" y="54244"/>
                  <a:pt x="75415" y="54883"/>
                  <a:pt x="76946" y="55056"/>
                </a:cubicBezTo>
                <a:cubicBezTo>
                  <a:pt x="77008" y="55063"/>
                  <a:pt x="77069" y="55066"/>
                  <a:pt x="77127" y="55066"/>
                </a:cubicBezTo>
                <a:cubicBezTo>
                  <a:pt x="77808" y="55066"/>
                  <a:pt x="78209" y="54592"/>
                  <a:pt x="78545" y="54021"/>
                </a:cubicBezTo>
                <a:cubicBezTo>
                  <a:pt x="80395" y="50882"/>
                  <a:pt x="83102" y="48203"/>
                  <a:pt x="85312" y="45315"/>
                </a:cubicBezTo>
                <a:cubicBezTo>
                  <a:pt x="87512" y="42426"/>
                  <a:pt x="89795" y="39605"/>
                  <a:pt x="91999" y="36721"/>
                </a:cubicBezTo>
                <a:cubicBezTo>
                  <a:pt x="96283" y="31116"/>
                  <a:pt x="100529" y="25417"/>
                  <a:pt x="105855" y="20755"/>
                </a:cubicBezTo>
                <a:close/>
                <a:moveTo>
                  <a:pt x="51373" y="1"/>
                </a:moveTo>
                <a:cubicBezTo>
                  <a:pt x="48827" y="1"/>
                  <a:pt x="46550" y="1451"/>
                  <a:pt x="44528" y="3050"/>
                </a:cubicBezTo>
                <a:cubicBezTo>
                  <a:pt x="43102" y="4184"/>
                  <a:pt x="41716" y="5337"/>
                  <a:pt x="40053" y="6107"/>
                </a:cubicBezTo>
                <a:cubicBezTo>
                  <a:pt x="39415" y="6402"/>
                  <a:pt x="38238" y="6885"/>
                  <a:pt x="37267" y="6885"/>
                </a:cubicBezTo>
                <a:cubicBezTo>
                  <a:pt x="36690" y="6885"/>
                  <a:pt x="36187" y="6715"/>
                  <a:pt x="35912" y="6235"/>
                </a:cubicBezTo>
                <a:cubicBezTo>
                  <a:pt x="35856" y="6137"/>
                  <a:pt x="35776" y="6098"/>
                  <a:pt x="35694" y="6098"/>
                </a:cubicBezTo>
                <a:cubicBezTo>
                  <a:pt x="35587" y="6098"/>
                  <a:pt x="35477" y="6163"/>
                  <a:pt x="35410" y="6253"/>
                </a:cubicBezTo>
                <a:cubicBezTo>
                  <a:pt x="35332" y="6271"/>
                  <a:pt x="35256" y="6308"/>
                  <a:pt x="35183" y="6376"/>
                </a:cubicBezTo>
                <a:cubicBezTo>
                  <a:pt x="32827" y="8655"/>
                  <a:pt x="30613" y="11160"/>
                  <a:pt x="28339" y="13529"/>
                </a:cubicBezTo>
                <a:cubicBezTo>
                  <a:pt x="25852" y="16118"/>
                  <a:pt x="23473" y="18770"/>
                  <a:pt x="20807" y="21184"/>
                </a:cubicBezTo>
                <a:cubicBezTo>
                  <a:pt x="18374" y="23390"/>
                  <a:pt x="15901" y="25558"/>
                  <a:pt x="13449" y="27745"/>
                </a:cubicBezTo>
                <a:cubicBezTo>
                  <a:pt x="11248" y="29709"/>
                  <a:pt x="8719" y="32224"/>
                  <a:pt x="5712" y="32771"/>
                </a:cubicBezTo>
                <a:cubicBezTo>
                  <a:pt x="5658" y="32771"/>
                  <a:pt x="5616" y="32788"/>
                  <a:pt x="5584" y="32811"/>
                </a:cubicBezTo>
                <a:cubicBezTo>
                  <a:pt x="5565" y="32809"/>
                  <a:pt x="5546" y="32807"/>
                  <a:pt x="5528" y="32807"/>
                </a:cubicBezTo>
                <a:cubicBezTo>
                  <a:pt x="5300" y="32807"/>
                  <a:pt x="5079" y="33003"/>
                  <a:pt x="5084" y="33280"/>
                </a:cubicBezTo>
                <a:cubicBezTo>
                  <a:pt x="5088" y="33833"/>
                  <a:pt x="5315" y="34170"/>
                  <a:pt x="5671" y="34356"/>
                </a:cubicBezTo>
                <a:cubicBezTo>
                  <a:pt x="5211" y="34525"/>
                  <a:pt x="4823" y="34872"/>
                  <a:pt x="4463" y="35213"/>
                </a:cubicBezTo>
                <a:cubicBezTo>
                  <a:pt x="3658" y="35987"/>
                  <a:pt x="2577" y="36616"/>
                  <a:pt x="1908" y="37509"/>
                </a:cubicBezTo>
                <a:cubicBezTo>
                  <a:pt x="1714" y="37764"/>
                  <a:pt x="1890" y="38116"/>
                  <a:pt x="2201" y="38116"/>
                </a:cubicBezTo>
                <a:cubicBezTo>
                  <a:pt x="2213" y="38116"/>
                  <a:pt x="2224" y="38116"/>
                  <a:pt x="2236" y="38115"/>
                </a:cubicBezTo>
                <a:cubicBezTo>
                  <a:pt x="2314" y="38111"/>
                  <a:pt x="2396" y="38106"/>
                  <a:pt x="2472" y="38102"/>
                </a:cubicBezTo>
                <a:lnTo>
                  <a:pt x="2472" y="38102"/>
                </a:lnTo>
                <a:cubicBezTo>
                  <a:pt x="2167" y="38316"/>
                  <a:pt x="1925" y="38626"/>
                  <a:pt x="1730" y="38954"/>
                </a:cubicBezTo>
                <a:cubicBezTo>
                  <a:pt x="1402" y="38785"/>
                  <a:pt x="1069" y="38649"/>
                  <a:pt x="705" y="38589"/>
                </a:cubicBezTo>
                <a:cubicBezTo>
                  <a:pt x="682" y="38586"/>
                  <a:pt x="659" y="38584"/>
                  <a:pt x="637" y="38584"/>
                </a:cubicBezTo>
                <a:cubicBezTo>
                  <a:pt x="227" y="38584"/>
                  <a:pt x="1" y="39162"/>
                  <a:pt x="304" y="39395"/>
                </a:cubicBezTo>
                <a:cubicBezTo>
                  <a:pt x="304" y="39414"/>
                  <a:pt x="304" y="39437"/>
                  <a:pt x="308" y="39459"/>
                </a:cubicBezTo>
                <a:cubicBezTo>
                  <a:pt x="400" y="39929"/>
                  <a:pt x="577" y="40316"/>
                  <a:pt x="837" y="40716"/>
                </a:cubicBezTo>
                <a:cubicBezTo>
                  <a:pt x="1065" y="41063"/>
                  <a:pt x="1389" y="41555"/>
                  <a:pt x="1767" y="41806"/>
                </a:cubicBezTo>
                <a:cubicBezTo>
                  <a:pt x="1675" y="41888"/>
                  <a:pt x="1616" y="42011"/>
                  <a:pt x="1648" y="42157"/>
                </a:cubicBezTo>
                <a:cubicBezTo>
                  <a:pt x="1866" y="43328"/>
                  <a:pt x="4455" y="43264"/>
                  <a:pt x="5298" y="43364"/>
                </a:cubicBezTo>
                <a:cubicBezTo>
                  <a:pt x="7649" y="43633"/>
                  <a:pt x="9941" y="43888"/>
                  <a:pt x="12269" y="44344"/>
                </a:cubicBezTo>
                <a:cubicBezTo>
                  <a:pt x="15832" y="45041"/>
                  <a:pt x="19350" y="45519"/>
                  <a:pt x="22967" y="45765"/>
                </a:cubicBezTo>
                <a:cubicBezTo>
                  <a:pt x="24662" y="45879"/>
                  <a:pt x="26371" y="46125"/>
                  <a:pt x="28070" y="46175"/>
                </a:cubicBezTo>
                <a:cubicBezTo>
                  <a:pt x="29437" y="46221"/>
                  <a:pt x="30854" y="46194"/>
                  <a:pt x="32180" y="46585"/>
                </a:cubicBezTo>
                <a:cubicBezTo>
                  <a:pt x="32189" y="46699"/>
                  <a:pt x="32203" y="46808"/>
                  <a:pt x="32226" y="46918"/>
                </a:cubicBezTo>
                <a:cubicBezTo>
                  <a:pt x="32256" y="47058"/>
                  <a:pt x="32407" y="47167"/>
                  <a:pt x="32543" y="47167"/>
                </a:cubicBezTo>
                <a:cubicBezTo>
                  <a:pt x="32632" y="47167"/>
                  <a:pt x="32713" y="47120"/>
                  <a:pt x="32749" y="47004"/>
                </a:cubicBezTo>
                <a:cubicBezTo>
                  <a:pt x="32768" y="46936"/>
                  <a:pt x="32790" y="46873"/>
                  <a:pt x="32813" y="46804"/>
                </a:cubicBezTo>
                <a:cubicBezTo>
                  <a:pt x="33624" y="47141"/>
                  <a:pt x="34695" y="47069"/>
                  <a:pt x="35496" y="47109"/>
                </a:cubicBezTo>
                <a:cubicBezTo>
                  <a:pt x="37534" y="47214"/>
                  <a:pt x="39607" y="47315"/>
                  <a:pt x="41626" y="47597"/>
                </a:cubicBezTo>
                <a:cubicBezTo>
                  <a:pt x="43830" y="47912"/>
                  <a:pt x="45985" y="48795"/>
                  <a:pt x="48105" y="49470"/>
                </a:cubicBezTo>
                <a:cubicBezTo>
                  <a:pt x="50259" y="50153"/>
                  <a:pt x="52469" y="50581"/>
                  <a:pt x="54670" y="51077"/>
                </a:cubicBezTo>
                <a:cubicBezTo>
                  <a:pt x="56952" y="51592"/>
                  <a:pt x="59258" y="52017"/>
                  <a:pt x="61536" y="52554"/>
                </a:cubicBezTo>
                <a:cubicBezTo>
                  <a:pt x="63582" y="53033"/>
                  <a:pt x="65564" y="53680"/>
                  <a:pt x="67628" y="54099"/>
                </a:cubicBezTo>
                <a:cubicBezTo>
                  <a:pt x="70949" y="54778"/>
                  <a:pt x="74886" y="55489"/>
                  <a:pt x="77033" y="58382"/>
                </a:cubicBezTo>
                <a:cubicBezTo>
                  <a:pt x="77124" y="58504"/>
                  <a:pt x="77276" y="58572"/>
                  <a:pt x="77425" y="58572"/>
                </a:cubicBezTo>
                <a:cubicBezTo>
                  <a:pt x="77558" y="58572"/>
                  <a:pt x="77689" y="58518"/>
                  <a:pt x="77771" y="58400"/>
                </a:cubicBezTo>
                <a:cubicBezTo>
                  <a:pt x="80473" y="54582"/>
                  <a:pt x="84113" y="51493"/>
                  <a:pt x="87110" y="47902"/>
                </a:cubicBezTo>
                <a:cubicBezTo>
                  <a:pt x="90610" y="43710"/>
                  <a:pt x="93995" y="39427"/>
                  <a:pt x="97540" y="35272"/>
                </a:cubicBezTo>
                <a:cubicBezTo>
                  <a:pt x="100752" y="31509"/>
                  <a:pt x="104033" y="27813"/>
                  <a:pt x="107487" y="24269"/>
                </a:cubicBezTo>
                <a:cubicBezTo>
                  <a:pt x="108179" y="23558"/>
                  <a:pt x="109642" y="22570"/>
                  <a:pt x="109300" y="21439"/>
                </a:cubicBezTo>
                <a:cubicBezTo>
                  <a:pt x="109073" y="20690"/>
                  <a:pt x="107992" y="20526"/>
                  <a:pt x="107084" y="20526"/>
                </a:cubicBezTo>
                <a:cubicBezTo>
                  <a:pt x="106678" y="20526"/>
                  <a:pt x="106306" y="20559"/>
                  <a:pt x="106061" y="20587"/>
                </a:cubicBezTo>
                <a:cubicBezTo>
                  <a:pt x="106056" y="20587"/>
                  <a:pt x="106051" y="20591"/>
                  <a:pt x="106047" y="20591"/>
                </a:cubicBezTo>
                <a:cubicBezTo>
                  <a:pt x="106247" y="20419"/>
                  <a:pt x="106438" y="20250"/>
                  <a:pt x="106639" y="20082"/>
                </a:cubicBezTo>
                <a:cubicBezTo>
                  <a:pt x="107026" y="19758"/>
                  <a:pt x="106799" y="19184"/>
                  <a:pt x="106311" y="19184"/>
                </a:cubicBezTo>
                <a:cubicBezTo>
                  <a:pt x="106305" y="19184"/>
                  <a:pt x="106299" y="19184"/>
                  <a:pt x="106293" y="19184"/>
                </a:cubicBezTo>
                <a:cubicBezTo>
                  <a:pt x="106274" y="19184"/>
                  <a:pt x="106254" y="19185"/>
                  <a:pt x="106235" y="19185"/>
                </a:cubicBezTo>
                <a:cubicBezTo>
                  <a:pt x="105786" y="19185"/>
                  <a:pt x="105395" y="19088"/>
                  <a:pt x="104967" y="18988"/>
                </a:cubicBezTo>
                <a:cubicBezTo>
                  <a:pt x="105086" y="18873"/>
                  <a:pt x="105195" y="18751"/>
                  <a:pt x="105317" y="18642"/>
                </a:cubicBezTo>
                <a:cubicBezTo>
                  <a:pt x="105601" y="18377"/>
                  <a:pt x="105504" y="17986"/>
                  <a:pt x="105136" y="17876"/>
                </a:cubicBezTo>
                <a:cubicBezTo>
                  <a:pt x="104535" y="17703"/>
                  <a:pt x="103921" y="17659"/>
                  <a:pt x="103301" y="17659"/>
                </a:cubicBezTo>
                <a:cubicBezTo>
                  <a:pt x="102633" y="17659"/>
                  <a:pt x="101959" y="17711"/>
                  <a:pt x="101290" y="17711"/>
                </a:cubicBezTo>
                <a:cubicBezTo>
                  <a:pt x="101153" y="17711"/>
                  <a:pt x="101016" y="17709"/>
                  <a:pt x="100880" y="17703"/>
                </a:cubicBezTo>
                <a:cubicBezTo>
                  <a:pt x="101145" y="17384"/>
                  <a:pt x="101399" y="17060"/>
                  <a:pt x="101650" y="16728"/>
                </a:cubicBezTo>
                <a:cubicBezTo>
                  <a:pt x="101928" y="16358"/>
                  <a:pt x="101637" y="15944"/>
                  <a:pt x="101222" y="15935"/>
                </a:cubicBezTo>
                <a:cubicBezTo>
                  <a:pt x="99973" y="15912"/>
                  <a:pt x="98729" y="15926"/>
                  <a:pt x="97486" y="15862"/>
                </a:cubicBezTo>
                <a:cubicBezTo>
                  <a:pt x="98041" y="15111"/>
                  <a:pt x="98516" y="14299"/>
                  <a:pt x="98838" y="13388"/>
                </a:cubicBezTo>
                <a:cubicBezTo>
                  <a:pt x="98986" y="12975"/>
                  <a:pt x="98703" y="12516"/>
                  <a:pt x="98290" y="12516"/>
                </a:cubicBezTo>
                <a:cubicBezTo>
                  <a:pt x="98215" y="12516"/>
                  <a:pt x="98137" y="12531"/>
                  <a:pt x="98055" y="12564"/>
                </a:cubicBezTo>
                <a:cubicBezTo>
                  <a:pt x="97223" y="12893"/>
                  <a:pt x="96376" y="13036"/>
                  <a:pt x="95530" y="13036"/>
                </a:cubicBezTo>
                <a:cubicBezTo>
                  <a:pt x="92911" y="13036"/>
                  <a:pt x="90302" y="11670"/>
                  <a:pt x="88168" y="10245"/>
                </a:cubicBezTo>
                <a:cubicBezTo>
                  <a:pt x="85831" y="8676"/>
                  <a:pt x="83907" y="6590"/>
                  <a:pt x="81634" y="4941"/>
                </a:cubicBezTo>
                <a:cubicBezTo>
                  <a:pt x="79850" y="3647"/>
                  <a:pt x="77867" y="2878"/>
                  <a:pt x="75708" y="2878"/>
                </a:cubicBezTo>
                <a:cubicBezTo>
                  <a:pt x="75397" y="2878"/>
                  <a:pt x="75082" y="2894"/>
                  <a:pt x="74763" y="2927"/>
                </a:cubicBezTo>
                <a:cubicBezTo>
                  <a:pt x="71446" y="3273"/>
                  <a:pt x="69095" y="5957"/>
                  <a:pt x="66844" y="8148"/>
                </a:cubicBezTo>
                <a:cubicBezTo>
                  <a:pt x="65191" y="9757"/>
                  <a:pt x="63523" y="11370"/>
                  <a:pt x="61892" y="13014"/>
                </a:cubicBezTo>
                <a:cubicBezTo>
                  <a:pt x="61746" y="12919"/>
                  <a:pt x="61591" y="12819"/>
                  <a:pt x="61450" y="12705"/>
                </a:cubicBezTo>
                <a:cubicBezTo>
                  <a:pt x="60803" y="12199"/>
                  <a:pt x="60452" y="11347"/>
                  <a:pt x="60155" y="10613"/>
                </a:cubicBezTo>
                <a:cubicBezTo>
                  <a:pt x="59636" y="9333"/>
                  <a:pt x="59372" y="7957"/>
                  <a:pt x="58980" y="6632"/>
                </a:cubicBezTo>
                <a:cubicBezTo>
                  <a:pt x="58174" y="3925"/>
                  <a:pt x="55995" y="1027"/>
                  <a:pt x="53175" y="248"/>
                </a:cubicBezTo>
                <a:cubicBezTo>
                  <a:pt x="52560" y="78"/>
                  <a:pt x="51960" y="1"/>
                  <a:pt x="51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27"/>
          <p:cNvGrpSpPr/>
          <p:nvPr/>
        </p:nvGrpSpPr>
        <p:grpSpPr>
          <a:xfrm>
            <a:off x="1873244" y="352942"/>
            <a:ext cx="703421" cy="837251"/>
            <a:chOff x="2507488" y="622952"/>
            <a:chExt cx="623545" cy="742178"/>
          </a:xfrm>
        </p:grpSpPr>
        <p:sp>
          <p:nvSpPr>
            <p:cNvPr id="357" name="Google Shape;357;p27"/>
            <p:cNvSpPr/>
            <p:nvPr/>
          </p:nvSpPr>
          <p:spPr>
            <a:xfrm>
              <a:off x="2507488" y="622952"/>
              <a:ext cx="623545" cy="742178"/>
            </a:xfrm>
            <a:custGeom>
              <a:avLst/>
              <a:gdLst/>
              <a:ahLst/>
              <a:cxnLst/>
              <a:rect l="l" t="t" r="r" b="b"/>
              <a:pathLst>
                <a:path w="26848" h="31956" extrusionOk="0">
                  <a:moveTo>
                    <a:pt x="12642" y="1019"/>
                  </a:moveTo>
                  <a:cubicBezTo>
                    <a:pt x="13474" y="1019"/>
                    <a:pt x="14304" y="1107"/>
                    <a:pt x="15109" y="1283"/>
                  </a:cubicBezTo>
                  <a:cubicBezTo>
                    <a:pt x="19010" y="2145"/>
                    <a:pt x="21142" y="5653"/>
                    <a:pt x="22226" y="9217"/>
                  </a:cubicBezTo>
                  <a:cubicBezTo>
                    <a:pt x="23247" y="12561"/>
                    <a:pt x="23365" y="16155"/>
                    <a:pt x="23420" y="19623"/>
                  </a:cubicBezTo>
                  <a:cubicBezTo>
                    <a:pt x="23466" y="22767"/>
                    <a:pt x="23680" y="25537"/>
                    <a:pt x="24486" y="28412"/>
                  </a:cubicBezTo>
                  <a:cubicBezTo>
                    <a:pt x="23161" y="27014"/>
                    <a:pt x="21580" y="25910"/>
                    <a:pt x="19729" y="25022"/>
                  </a:cubicBezTo>
                  <a:cubicBezTo>
                    <a:pt x="16421" y="23437"/>
                    <a:pt x="12876" y="22958"/>
                    <a:pt x="9669" y="21035"/>
                  </a:cubicBezTo>
                  <a:cubicBezTo>
                    <a:pt x="6384" y="19063"/>
                    <a:pt x="3423" y="16115"/>
                    <a:pt x="2252" y="12397"/>
                  </a:cubicBezTo>
                  <a:cubicBezTo>
                    <a:pt x="1094" y="8725"/>
                    <a:pt x="3104" y="5106"/>
                    <a:pt x="6075" y="3029"/>
                  </a:cubicBezTo>
                  <a:cubicBezTo>
                    <a:pt x="7976" y="1700"/>
                    <a:pt x="10319" y="1019"/>
                    <a:pt x="12642" y="1019"/>
                  </a:cubicBezTo>
                  <a:close/>
                  <a:moveTo>
                    <a:pt x="12448" y="1"/>
                  </a:moveTo>
                  <a:cubicBezTo>
                    <a:pt x="10237" y="1"/>
                    <a:pt x="7963" y="589"/>
                    <a:pt x="5915" y="1721"/>
                  </a:cubicBezTo>
                  <a:cubicBezTo>
                    <a:pt x="3331" y="3148"/>
                    <a:pt x="1463" y="5608"/>
                    <a:pt x="803" y="8473"/>
                  </a:cubicBezTo>
                  <a:cubicBezTo>
                    <a:pt x="0" y="11951"/>
                    <a:pt x="1650" y="15258"/>
                    <a:pt x="3800" y="17877"/>
                  </a:cubicBezTo>
                  <a:cubicBezTo>
                    <a:pt x="6329" y="20949"/>
                    <a:pt x="10006" y="23141"/>
                    <a:pt x="13706" y="24489"/>
                  </a:cubicBezTo>
                  <a:cubicBezTo>
                    <a:pt x="15916" y="25291"/>
                    <a:pt x="18153" y="25637"/>
                    <a:pt x="20290" y="26713"/>
                  </a:cubicBezTo>
                  <a:cubicBezTo>
                    <a:pt x="22295" y="27719"/>
                    <a:pt x="23990" y="29296"/>
                    <a:pt x="25403" y="31037"/>
                  </a:cubicBezTo>
                  <a:cubicBezTo>
                    <a:pt x="25403" y="31041"/>
                    <a:pt x="25407" y="31041"/>
                    <a:pt x="25407" y="31041"/>
                  </a:cubicBezTo>
                  <a:cubicBezTo>
                    <a:pt x="25603" y="31287"/>
                    <a:pt x="25794" y="31529"/>
                    <a:pt x="25981" y="31779"/>
                  </a:cubicBezTo>
                  <a:cubicBezTo>
                    <a:pt x="26074" y="31903"/>
                    <a:pt x="26200" y="31956"/>
                    <a:pt x="26322" y="31956"/>
                  </a:cubicBezTo>
                  <a:cubicBezTo>
                    <a:pt x="26595" y="31956"/>
                    <a:pt x="26848" y="31693"/>
                    <a:pt x="26669" y="31378"/>
                  </a:cubicBezTo>
                  <a:cubicBezTo>
                    <a:pt x="26381" y="30868"/>
                    <a:pt x="26067" y="30394"/>
                    <a:pt x="25739" y="29939"/>
                  </a:cubicBezTo>
                  <a:cubicBezTo>
                    <a:pt x="25315" y="27615"/>
                    <a:pt x="24528" y="25405"/>
                    <a:pt x="24454" y="22995"/>
                  </a:cubicBezTo>
                  <a:cubicBezTo>
                    <a:pt x="24395" y="21058"/>
                    <a:pt x="24459" y="19117"/>
                    <a:pt x="24386" y="17176"/>
                  </a:cubicBezTo>
                  <a:cubicBezTo>
                    <a:pt x="24244" y="13358"/>
                    <a:pt x="23735" y="9499"/>
                    <a:pt x="22112" y="6004"/>
                  </a:cubicBezTo>
                  <a:cubicBezTo>
                    <a:pt x="20216" y="1913"/>
                    <a:pt x="16433" y="1"/>
                    <a:pt x="12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2700836" y="762093"/>
              <a:ext cx="199921" cy="287944"/>
            </a:xfrm>
            <a:custGeom>
              <a:avLst/>
              <a:gdLst/>
              <a:ahLst/>
              <a:cxnLst/>
              <a:rect l="l" t="t" r="r" b="b"/>
              <a:pathLst>
                <a:path w="8608" h="12398" extrusionOk="0">
                  <a:moveTo>
                    <a:pt x="6907" y="1310"/>
                  </a:moveTo>
                  <a:cubicBezTo>
                    <a:pt x="7340" y="1310"/>
                    <a:pt x="7488" y="1694"/>
                    <a:pt x="7350" y="2460"/>
                  </a:cubicBezTo>
                  <a:cubicBezTo>
                    <a:pt x="7394" y="3485"/>
                    <a:pt x="7117" y="4515"/>
                    <a:pt x="6917" y="5508"/>
                  </a:cubicBezTo>
                  <a:cubicBezTo>
                    <a:pt x="6534" y="7408"/>
                    <a:pt x="6506" y="9399"/>
                    <a:pt x="5918" y="11245"/>
                  </a:cubicBezTo>
                  <a:cubicBezTo>
                    <a:pt x="4711" y="9863"/>
                    <a:pt x="4169" y="8141"/>
                    <a:pt x="3016" y="6715"/>
                  </a:cubicBezTo>
                  <a:cubicBezTo>
                    <a:pt x="1914" y="5358"/>
                    <a:pt x="720" y="4050"/>
                    <a:pt x="1586" y="2181"/>
                  </a:cubicBezTo>
                  <a:cubicBezTo>
                    <a:pt x="1736" y="1858"/>
                    <a:pt x="1923" y="1725"/>
                    <a:pt x="2127" y="1725"/>
                  </a:cubicBezTo>
                  <a:cubicBezTo>
                    <a:pt x="2980" y="1725"/>
                    <a:pt x="4137" y="4046"/>
                    <a:pt x="4192" y="4429"/>
                  </a:cubicBezTo>
                  <a:cubicBezTo>
                    <a:pt x="4209" y="4543"/>
                    <a:pt x="4299" y="4591"/>
                    <a:pt x="4393" y="4591"/>
                  </a:cubicBezTo>
                  <a:cubicBezTo>
                    <a:pt x="4422" y="4591"/>
                    <a:pt x="4451" y="4587"/>
                    <a:pt x="4479" y="4578"/>
                  </a:cubicBezTo>
                  <a:cubicBezTo>
                    <a:pt x="4483" y="4665"/>
                    <a:pt x="4483" y="4751"/>
                    <a:pt x="4488" y="4847"/>
                  </a:cubicBezTo>
                  <a:cubicBezTo>
                    <a:pt x="4509" y="5104"/>
                    <a:pt x="4697" y="5232"/>
                    <a:pt x="4886" y="5232"/>
                  </a:cubicBezTo>
                  <a:cubicBezTo>
                    <a:pt x="5075" y="5232"/>
                    <a:pt x="5265" y="5103"/>
                    <a:pt x="5285" y="4847"/>
                  </a:cubicBezTo>
                  <a:cubicBezTo>
                    <a:pt x="5381" y="3750"/>
                    <a:pt x="5381" y="2724"/>
                    <a:pt x="5864" y="1699"/>
                  </a:cubicBezTo>
                  <a:cubicBezTo>
                    <a:pt x="6308" y="1440"/>
                    <a:pt x="6656" y="1310"/>
                    <a:pt x="6907" y="1310"/>
                  </a:cubicBezTo>
                  <a:close/>
                  <a:moveTo>
                    <a:pt x="6803" y="1"/>
                  </a:moveTo>
                  <a:cubicBezTo>
                    <a:pt x="6498" y="1"/>
                    <a:pt x="6185" y="118"/>
                    <a:pt x="5973" y="318"/>
                  </a:cubicBezTo>
                  <a:cubicBezTo>
                    <a:pt x="5053" y="1193"/>
                    <a:pt x="4639" y="2187"/>
                    <a:pt x="4511" y="3312"/>
                  </a:cubicBezTo>
                  <a:cubicBezTo>
                    <a:pt x="4315" y="2482"/>
                    <a:pt x="3873" y="1790"/>
                    <a:pt x="3117" y="1216"/>
                  </a:cubicBezTo>
                  <a:cubicBezTo>
                    <a:pt x="2844" y="1012"/>
                    <a:pt x="2510" y="913"/>
                    <a:pt x="2177" y="913"/>
                  </a:cubicBezTo>
                  <a:cubicBezTo>
                    <a:pt x="1616" y="913"/>
                    <a:pt x="1059" y="1193"/>
                    <a:pt x="802" y="1727"/>
                  </a:cubicBezTo>
                  <a:cubicBezTo>
                    <a:pt x="0" y="3412"/>
                    <a:pt x="597" y="4875"/>
                    <a:pt x="1672" y="6288"/>
                  </a:cubicBezTo>
                  <a:cubicBezTo>
                    <a:pt x="3135" y="8210"/>
                    <a:pt x="4032" y="10597"/>
                    <a:pt x="5796" y="12283"/>
                  </a:cubicBezTo>
                  <a:cubicBezTo>
                    <a:pt x="5872" y="12356"/>
                    <a:pt x="5988" y="12397"/>
                    <a:pt x="6102" y="12397"/>
                  </a:cubicBezTo>
                  <a:cubicBezTo>
                    <a:pt x="6239" y="12397"/>
                    <a:pt x="6372" y="12338"/>
                    <a:pt x="6429" y="12201"/>
                  </a:cubicBezTo>
                  <a:cubicBezTo>
                    <a:pt x="7295" y="10151"/>
                    <a:pt x="7304" y="7901"/>
                    <a:pt x="7732" y="5735"/>
                  </a:cubicBezTo>
                  <a:cubicBezTo>
                    <a:pt x="8069" y="4055"/>
                    <a:pt x="8607" y="1927"/>
                    <a:pt x="7581" y="387"/>
                  </a:cubicBezTo>
                  <a:cubicBezTo>
                    <a:pt x="7404" y="118"/>
                    <a:pt x="7108" y="1"/>
                    <a:pt x="6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27"/>
          <p:cNvSpPr/>
          <p:nvPr/>
        </p:nvSpPr>
        <p:spPr>
          <a:xfrm>
            <a:off x="2906447" y="0"/>
            <a:ext cx="502983" cy="511578"/>
          </a:xfrm>
          <a:custGeom>
            <a:avLst/>
            <a:gdLst/>
            <a:ahLst/>
            <a:cxnLst/>
            <a:rect l="l" t="t" r="r" b="b"/>
            <a:pathLst>
              <a:path w="19196" h="19524" extrusionOk="0">
                <a:moveTo>
                  <a:pt x="12499" y="1024"/>
                </a:moveTo>
                <a:cubicBezTo>
                  <a:pt x="12732" y="1024"/>
                  <a:pt x="12974" y="1075"/>
                  <a:pt x="13223" y="1189"/>
                </a:cubicBezTo>
                <a:cubicBezTo>
                  <a:pt x="14107" y="1593"/>
                  <a:pt x="14138" y="2592"/>
                  <a:pt x="14120" y="3366"/>
                </a:cubicBezTo>
                <a:cubicBezTo>
                  <a:pt x="14092" y="4961"/>
                  <a:pt x="13263" y="6638"/>
                  <a:pt x="12416" y="8028"/>
                </a:cubicBezTo>
                <a:cubicBezTo>
                  <a:pt x="12294" y="7891"/>
                  <a:pt x="12151" y="7777"/>
                  <a:pt x="12010" y="7672"/>
                </a:cubicBezTo>
                <a:cubicBezTo>
                  <a:pt x="12202" y="7139"/>
                  <a:pt x="12384" y="6606"/>
                  <a:pt x="12548" y="6064"/>
                </a:cubicBezTo>
                <a:cubicBezTo>
                  <a:pt x="12803" y="5216"/>
                  <a:pt x="13154" y="4350"/>
                  <a:pt x="13122" y="3458"/>
                </a:cubicBezTo>
                <a:cubicBezTo>
                  <a:pt x="13114" y="3245"/>
                  <a:pt x="12951" y="3122"/>
                  <a:pt x="12782" y="3122"/>
                </a:cubicBezTo>
                <a:cubicBezTo>
                  <a:pt x="12672" y="3122"/>
                  <a:pt x="12560" y="3173"/>
                  <a:pt x="12485" y="3284"/>
                </a:cubicBezTo>
                <a:cubicBezTo>
                  <a:pt x="12047" y="3931"/>
                  <a:pt x="11897" y="4705"/>
                  <a:pt x="11687" y="5453"/>
                </a:cubicBezTo>
                <a:cubicBezTo>
                  <a:pt x="11509" y="6068"/>
                  <a:pt x="11337" y="6688"/>
                  <a:pt x="11163" y="7307"/>
                </a:cubicBezTo>
                <a:cubicBezTo>
                  <a:pt x="11068" y="7289"/>
                  <a:pt x="10976" y="7271"/>
                  <a:pt x="10876" y="7266"/>
                </a:cubicBezTo>
                <a:cubicBezTo>
                  <a:pt x="10521" y="6182"/>
                  <a:pt x="10248" y="5088"/>
                  <a:pt x="10170" y="3936"/>
                </a:cubicBezTo>
                <a:cubicBezTo>
                  <a:pt x="10096" y="2813"/>
                  <a:pt x="11123" y="1024"/>
                  <a:pt x="12499" y="1024"/>
                </a:cubicBezTo>
                <a:close/>
                <a:moveTo>
                  <a:pt x="10931" y="8324"/>
                </a:moveTo>
                <a:cubicBezTo>
                  <a:pt x="10973" y="8519"/>
                  <a:pt x="11152" y="8629"/>
                  <a:pt x="11338" y="8629"/>
                </a:cubicBezTo>
                <a:cubicBezTo>
                  <a:pt x="11434" y="8629"/>
                  <a:pt x="11532" y="8599"/>
                  <a:pt x="11614" y="8537"/>
                </a:cubicBezTo>
                <a:cubicBezTo>
                  <a:pt x="11632" y="8551"/>
                  <a:pt x="11655" y="8564"/>
                  <a:pt x="11673" y="8579"/>
                </a:cubicBezTo>
                <a:cubicBezTo>
                  <a:pt x="12357" y="9111"/>
                  <a:pt x="12435" y="9882"/>
                  <a:pt x="12079" y="10633"/>
                </a:cubicBezTo>
                <a:cubicBezTo>
                  <a:pt x="11778" y="11268"/>
                  <a:pt x="11019" y="11764"/>
                  <a:pt x="10313" y="11764"/>
                </a:cubicBezTo>
                <a:cubicBezTo>
                  <a:pt x="9920" y="11764"/>
                  <a:pt x="9543" y="11610"/>
                  <a:pt x="9272" y="11239"/>
                </a:cubicBezTo>
                <a:cubicBezTo>
                  <a:pt x="8672" y="10410"/>
                  <a:pt x="8925" y="8330"/>
                  <a:pt x="10079" y="8330"/>
                </a:cubicBezTo>
                <a:cubicBezTo>
                  <a:pt x="10213" y="8330"/>
                  <a:pt x="10359" y="8358"/>
                  <a:pt x="10517" y="8419"/>
                </a:cubicBezTo>
                <a:cubicBezTo>
                  <a:pt x="10565" y="8438"/>
                  <a:pt x="10612" y="8447"/>
                  <a:pt x="10657" y="8447"/>
                </a:cubicBezTo>
                <a:cubicBezTo>
                  <a:pt x="10749" y="8447"/>
                  <a:pt x="10831" y="8410"/>
                  <a:pt x="10899" y="8351"/>
                </a:cubicBezTo>
                <a:cubicBezTo>
                  <a:pt x="10908" y="8341"/>
                  <a:pt x="10917" y="8333"/>
                  <a:pt x="10931" y="8324"/>
                </a:cubicBezTo>
                <a:close/>
                <a:moveTo>
                  <a:pt x="15541" y="8182"/>
                </a:moveTo>
                <a:cubicBezTo>
                  <a:pt x="15871" y="8182"/>
                  <a:pt x="16205" y="8215"/>
                  <a:pt x="16540" y="8282"/>
                </a:cubicBezTo>
                <a:cubicBezTo>
                  <a:pt x="18472" y="8669"/>
                  <a:pt x="18285" y="11048"/>
                  <a:pt x="16672" y="11700"/>
                </a:cubicBezTo>
                <a:cubicBezTo>
                  <a:pt x="16366" y="11823"/>
                  <a:pt x="16038" y="11884"/>
                  <a:pt x="15712" y="11884"/>
                </a:cubicBezTo>
                <a:cubicBezTo>
                  <a:pt x="14919" y="11884"/>
                  <a:pt x="14137" y="11523"/>
                  <a:pt x="13701" y="10825"/>
                </a:cubicBezTo>
                <a:cubicBezTo>
                  <a:pt x="13583" y="10658"/>
                  <a:pt x="13421" y="10589"/>
                  <a:pt x="13263" y="10589"/>
                </a:cubicBezTo>
                <a:cubicBezTo>
                  <a:pt x="13231" y="10589"/>
                  <a:pt x="13199" y="10592"/>
                  <a:pt x="13168" y="10597"/>
                </a:cubicBezTo>
                <a:cubicBezTo>
                  <a:pt x="13300" y="10068"/>
                  <a:pt x="13223" y="9481"/>
                  <a:pt x="12999" y="8947"/>
                </a:cubicBezTo>
                <a:cubicBezTo>
                  <a:pt x="13767" y="8434"/>
                  <a:pt x="14639" y="8182"/>
                  <a:pt x="15541" y="8182"/>
                </a:cubicBezTo>
                <a:close/>
                <a:moveTo>
                  <a:pt x="5909" y="3872"/>
                </a:moveTo>
                <a:cubicBezTo>
                  <a:pt x="7869" y="3872"/>
                  <a:pt x="8377" y="5875"/>
                  <a:pt x="8948" y="7344"/>
                </a:cubicBezTo>
                <a:cubicBezTo>
                  <a:pt x="8986" y="7439"/>
                  <a:pt x="9068" y="7498"/>
                  <a:pt x="9158" y="7521"/>
                </a:cubicBezTo>
                <a:cubicBezTo>
                  <a:pt x="8812" y="7708"/>
                  <a:pt x="8538" y="8032"/>
                  <a:pt x="8347" y="8428"/>
                </a:cubicBezTo>
                <a:cubicBezTo>
                  <a:pt x="7905" y="8041"/>
                  <a:pt x="7373" y="7727"/>
                  <a:pt x="6940" y="7367"/>
                </a:cubicBezTo>
                <a:cubicBezTo>
                  <a:pt x="6261" y="6806"/>
                  <a:pt x="5618" y="6213"/>
                  <a:pt x="4871" y="5744"/>
                </a:cubicBezTo>
                <a:cubicBezTo>
                  <a:pt x="4805" y="5703"/>
                  <a:pt x="4739" y="5686"/>
                  <a:pt x="4677" y="5686"/>
                </a:cubicBezTo>
                <a:cubicBezTo>
                  <a:pt x="4378" y="5686"/>
                  <a:pt x="4153" y="6094"/>
                  <a:pt x="4402" y="6350"/>
                </a:cubicBezTo>
                <a:cubicBezTo>
                  <a:pt x="4984" y="6957"/>
                  <a:pt x="5618" y="7504"/>
                  <a:pt x="6246" y="8059"/>
                </a:cubicBezTo>
                <a:cubicBezTo>
                  <a:pt x="6761" y="8515"/>
                  <a:pt x="7367" y="9157"/>
                  <a:pt x="8033" y="9454"/>
                </a:cubicBezTo>
                <a:cubicBezTo>
                  <a:pt x="7882" y="10442"/>
                  <a:pt x="8097" y="11540"/>
                  <a:pt x="8740" y="12179"/>
                </a:cubicBezTo>
                <a:cubicBezTo>
                  <a:pt x="8876" y="12315"/>
                  <a:pt x="9026" y="12425"/>
                  <a:pt x="9177" y="12511"/>
                </a:cubicBezTo>
                <a:lnTo>
                  <a:pt x="9177" y="12515"/>
                </a:lnTo>
                <a:cubicBezTo>
                  <a:pt x="9204" y="13445"/>
                  <a:pt x="9013" y="14183"/>
                  <a:pt x="8561" y="15007"/>
                </a:cubicBezTo>
                <a:cubicBezTo>
                  <a:pt x="5782" y="14743"/>
                  <a:pt x="4921" y="13851"/>
                  <a:pt x="5978" y="12333"/>
                </a:cubicBezTo>
                <a:cubicBezTo>
                  <a:pt x="6374" y="11723"/>
                  <a:pt x="6902" y="11294"/>
                  <a:pt x="7550" y="11043"/>
                </a:cubicBezTo>
                <a:cubicBezTo>
                  <a:pt x="8007" y="10823"/>
                  <a:pt x="7762" y="10091"/>
                  <a:pt x="7323" y="10091"/>
                </a:cubicBezTo>
                <a:cubicBezTo>
                  <a:pt x="7272" y="10091"/>
                  <a:pt x="7218" y="10101"/>
                  <a:pt x="7163" y="10123"/>
                </a:cubicBezTo>
                <a:cubicBezTo>
                  <a:pt x="6798" y="10266"/>
                  <a:pt x="6423" y="10332"/>
                  <a:pt x="6052" y="10332"/>
                </a:cubicBezTo>
                <a:cubicBezTo>
                  <a:pt x="3900" y="10332"/>
                  <a:pt x="1849" y="8116"/>
                  <a:pt x="2315" y="5913"/>
                </a:cubicBezTo>
                <a:cubicBezTo>
                  <a:pt x="2661" y="4305"/>
                  <a:pt x="4515" y="3885"/>
                  <a:pt x="5882" y="3872"/>
                </a:cubicBezTo>
                <a:cubicBezTo>
                  <a:pt x="5891" y="3872"/>
                  <a:pt x="5900" y="3872"/>
                  <a:pt x="5909" y="3872"/>
                </a:cubicBezTo>
                <a:close/>
                <a:moveTo>
                  <a:pt x="12817" y="11349"/>
                </a:moveTo>
                <a:cubicBezTo>
                  <a:pt x="12908" y="11517"/>
                  <a:pt x="13026" y="11672"/>
                  <a:pt x="13158" y="11818"/>
                </a:cubicBezTo>
                <a:cubicBezTo>
                  <a:pt x="13719" y="12675"/>
                  <a:pt x="14029" y="13687"/>
                  <a:pt x="14289" y="14671"/>
                </a:cubicBezTo>
                <a:cubicBezTo>
                  <a:pt x="14462" y="15313"/>
                  <a:pt x="14517" y="15969"/>
                  <a:pt x="14525" y="16629"/>
                </a:cubicBezTo>
                <a:cubicBezTo>
                  <a:pt x="14538" y="17635"/>
                  <a:pt x="13858" y="18405"/>
                  <a:pt x="13097" y="18405"/>
                </a:cubicBezTo>
                <a:cubicBezTo>
                  <a:pt x="12716" y="18405"/>
                  <a:pt x="12315" y="18212"/>
                  <a:pt x="11970" y="17760"/>
                </a:cubicBezTo>
                <a:cubicBezTo>
                  <a:pt x="10940" y="16402"/>
                  <a:pt x="10671" y="14461"/>
                  <a:pt x="10271" y="12797"/>
                </a:cubicBezTo>
                <a:cubicBezTo>
                  <a:pt x="10694" y="12789"/>
                  <a:pt x="11113" y="12665"/>
                  <a:pt x="11505" y="12469"/>
                </a:cubicBezTo>
                <a:cubicBezTo>
                  <a:pt x="11591" y="12980"/>
                  <a:pt x="11741" y="13481"/>
                  <a:pt x="11897" y="13973"/>
                </a:cubicBezTo>
                <a:cubicBezTo>
                  <a:pt x="12107" y="14648"/>
                  <a:pt x="12311" y="15322"/>
                  <a:pt x="12753" y="15878"/>
                </a:cubicBezTo>
                <a:cubicBezTo>
                  <a:pt x="12816" y="15958"/>
                  <a:pt x="12905" y="15992"/>
                  <a:pt x="12996" y="15992"/>
                </a:cubicBezTo>
                <a:cubicBezTo>
                  <a:pt x="13197" y="15992"/>
                  <a:pt x="13410" y="15827"/>
                  <a:pt x="13391" y="15613"/>
                </a:cubicBezTo>
                <a:cubicBezTo>
                  <a:pt x="13341" y="14948"/>
                  <a:pt x="13068" y="14338"/>
                  <a:pt x="12858" y="13709"/>
                </a:cubicBezTo>
                <a:cubicBezTo>
                  <a:pt x="12658" y="13121"/>
                  <a:pt x="12502" y="12520"/>
                  <a:pt x="12288" y="11937"/>
                </a:cubicBezTo>
                <a:cubicBezTo>
                  <a:pt x="12485" y="11759"/>
                  <a:pt x="12666" y="11563"/>
                  <a:pt x="12817" y="11349"/>
                </a:cubicBezTo>
                <a:close/>
                <a:moveTo>
                  <a:pt x="12499" y="1"/>
                </a:moveTo>
                <a:cubicBezTo>
                  <a:pt x="11503" y="1"/>
                  <a:pt x="10588" y="781"/>
                  <a:pt x="9964" y="1593"/>
                </a:cubicBezTo>
                <a:cubicBezTo>
                  <a:pt x="8694" y="3252"/>
                  <a:pt x="9232" y="5494"/>
                  <a:pt x="9901" y="7334"/>
                </a:cubicBezTo>
                <a:cubicBezTo>
                  <a:pt x="9737" y="7334"/>
                  <a:pt x="9582" y="7353"/>
                  <a:pt x="9441" y="7399"/>
                </a:cubicBezTo>
                <a:cubicBezTo>
                  <a:pt x="9459" y="7362"/>
                  <a:pt x="9472" y="7321"/>
                  <a:pt x="9472" y="7271"/>
                </a:cubicBezTo>
                <a:cubicBezTo>
                  <a:pt x="9464" y="5193"/>
                  <a:pt x="8679" y="3425"/>
                  <a:pt x="6530" y="2938"/>
                </a:cubicBezTo>
                <a:cubicBezTo>
                  <a:pt x="6213" y="2867"/>
                  <a:pt x="5883" y="2832"/>
                  <a:pt x="5549" y="2832"/>
                </a:cubicBezTo>
                <a:cubicBezTo>
                  <a:pt x="4123" y="2832"/>
                  <a:pt x="2635" y="3473"/>
                  <a:pt x="1859" y="4633"/>
                </a:cubicBezTo>
                <a:cubicBezTo>
                  <a:pt x="0" y="7403"/>
                  <a:pt x="2629" y="10966"/>
                  <a:pt x="5590" y="11321"/>
                </a:cubicBezTo>
                <a:cubicBezTo>
                  <a:pt x="4328" y="12780"/>
                  <a:pt x="3791" y="14999"/>
                  <a:pt x="5613" y="16288"/>
                </a:cubicBezTo>
                <a:cubicBezTo>
                  <a:pt x="6193" y="16700"/>
                  <a:pt x="6738" y="16878"/>
                  <a:pt x="7237" y="16878"/>
                </a:cubicBezTo>
                <a:cubicBezTo>
                  <a:pt x="8340" y="16878"/>
                  <a:pt x="9212" y="16006"/>
                  <a:pt x="9714" y="14880"/>
                </a:cubicBezTo>
                <a:cubicBezTo>
                  <a:pt x="10237" y="16970"/>
                  <a:pt x="11131" y="19524"/>
                  <a:pt x="12876" y="19524"/>
                </a:cubicBezTo>
                <a:cubicBezTo>
                  <a:pt x="13033" y="19524"/>
                  <a:pt x="13197" y="19503"/>
                  <a:pt x="13368" y="19459"/>
                </a:cubicBezTo>
                <a:cubicBezTo>
                  <a:pt x="16235" y="18725"/>
                  <a:pt x="15770" y="15272"/>
                  <a:pt x="14721" y="12743"/>
                </a:cubicBezTo>
                <a:lnTo>
                  <a:pt x="14721" y="12743"/>
                </a:lnTo>
                <a:cubicBezTo>
                  <a:pt x="15172" y="12881"/>
                  <a:pt x="15654" y="12953"/>
                  <a:pt x="16128" y="12953"/>
                </a:cubicBezTo>
                <a:cubicBezTo>
                  <a:pt x="17712" y="12953"/>
                  <a:pt x="19195" y="12151"/>
                  <a:pt x="19055" y="10369"/>
                </a:cubicBezTo>
                <a:cubicBezTo>
                  <a:pt x="18883" y="8213"/>
                  <a:pt x="17283" y="7247"/>
                  <a:pt x="15508" y="7247"/>
                </a:cubicBezTo>
                <a:cubicBezTo>
                  <a:pt x="14928" y="7247"/>
                  <a:pt x="14329" y="7350"/>
                  <a:pt x="13756" y="7549"/>
                </a:cubicBezTo>
                <a:cubicBezTo>
                  <a:pt x="14990" y="5221"/>
                  <a:pt x="15993" y="2022"/>
                  <a:pt x="13688" y="400"/>
                </a:cubicBezTo>
                <a:cubicBezTo>
                  <a:pt x="13288" y="119"/>
                  <a:pt x="12887" y="1"/>
                  <a:pt x="1249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60;p27"/>
          <p:cNvGrpSpPr/>
          <p:nvPr/>
        </p:nvGrpSpPr>
        <p:grpSpPr>
          <a:xfrm>
            <a:off x="1236096" y="3884822"/>
            <a:ext cx="995152" cy="889406"/>
            <a:chOff x="1493949" y="3269975"/>
            <a:chExt cx="1460667" cy="1305454"/>
          </a:xfrm>
        </p:grpSpPr>
        <p:sp>
          <p:nvSpPr>
            <p:cNvPr id="361" name="Google Shape;361;p27"/>
            <p:cNvSpPr/>
            <p:nvPr/>
          </p:nvSpPr>
          <p:spPr>
            <a:xfrm>
              <a:off x="1932461" y="3269975"/>
              <a:ext cx="1022155" cy="1305454"/>
            </a:xfrm>
            <a:custGeom>
              <a:avLst/>
              <a:gdLst/>
              <a:ahLst/>
              <a:cxnLst/>
              <a:rect l="l" t="t" r="r" b="b"/>
              <a:pathLst>
                <a:path w="44011" h="56209" extrusionOk="0">
                  <a:moveTo>
                    <a:pt x="16171" y="564"/>
                  </a:moveTo>
                  <a:cubicBezTo>
                    <a:pt x="16413" y="564"/>
                    <a:pt x="16598" y="586"/>
                    <a:pt x="16700" y="636"/>
                  </a:cubicBezTo>
                  <a:lnTo>
                    <a:pt x="16627" y="663"/>
                  </a:lnTo>
                  <a:cubicBezTo>
                    <a:pt x="16627" y="663"/>
                    <a:pt x="16814" y="1178"/>
                    <a:pt x="16868" y="1346"/>
                  </a:cubicBezTo>
                  <a:cubicBezTo>
                    <a:pt x="16458" y="1893"/>
                    <a:pt x="15743" y="2535"/>
                    <a:pt x="15410" y="2831"/>
                  </a:cubicBezTo>
                  <a:cubicBezTo>
                    <a:pt x="14749" y="3414"/>
                    <a:pt x="14030" y="3948"/>
                    <a:pt x="13273" y="4394"/>
                  </a:cubicBezTo>
                  <a:cubicBezTo>
                    <a:pt x="11633" y="5361"/>
                    <a:pt x="9792" y="6030"/>
                    <a:pt x="7969" y="6558"/>
                  </a:cubicBezTo>
                  <a:cubicBezTo>
                    <a:pt x="6412" y="7011"/>
                    <a:pt x="4786" y="7336"/>
                    <a:pt x="3158" y="7336"/>
                  </a:cubicBezTo>
                  <a:cubicBezTo>
                    <a:pt x="2819" y="7336"/>
                    <a:pt x="2480" y="7322"/>
                    <a:pt x="2142" y="7292"/>
                  </a:cubicBezTo>
                  <a:cubicBezTo>
                    <a:pt x="1887" y="7269"/>
                    <a:pt x="1212" y="7041"/>
                    <a:pt x="916" y="6823"/>
                  </a:cubicBezTo>
                  <a:cubicBezTo>
                    <a:pt x="880" y="6741"/>
                    <a:pt x="743" y="6394"/>
                    <a:pt x="739" y="6394"/>
                  </a:cubicBezTo>
                  <a:lnTo>
                    <a:pt x="689" y="6412"/>
                  </a:lnTo>
                  <a:lnTo>
                    <a:pt x="689" y="6412"/>
                  </a:lnTo>
                  <a:cubicBezTo>
                    <a:pt x="735" y="6394"/>
                    <a:pt x="1190" y="5943"/>
                    <a:pt x="1345" y="5816"/>
                  </a:cubicBezTo>
                  <a:cubicBezTo>
                    <a:pt x="1841" y="5382"/>
                    <a:pt x="2461" y="5146"/>
                    <a:pt x="3031" y="4827"/>
                  </a:cubicBezTo>
                  <a:cubicBezTo>
                    <a:pt x="5504" y="3441"/>
                    <a:pt x="8307" y="2449"/>
                    <a:pt x="10976" y="1500"/>
                  </a:cubicBezTo>
                  <a:cubicBezTo>
                    <a:pt x="11771" y="1219"/>
                    <a:pt x="14841" y="564"/>
                    <a:pt x="16171" y="564"/>
                  </a:cubicBezTo>
                  <a:close/>
                  <a:moveTo>
                    <a:pt x="17100" y="2043"/>
                  </a:moveTo>
                  <a:cubicBezTo>
                    <a:pt x="17278" y="2627"/>
                    <a:pt x="17451" y="3210"/>
                    <a:pt x="17702" y="3765"/>
                  </a:cubicBezTo>
                  <a:cubicBezTo>
                    <a:pt x="19037" y="6755"/>
                    <a:pt x="19939" y="9981"/>
                    <a:pt x="21037" y="13064"/>
                  </a:cubicBezTo>
                  <a:cubicBezTo>
                    <a:pt x="22094" y="16035"/>
                    <a:pt x="23092" y="19297"/>
                    <a:pt x="24855" y="21936"/>
                  </a:cubicBezTo>
                  <a:cubicBezTo>
                    <a:pt x="26395" y="24232"/>
                    <a:pt x="28842" y="25763"/>
                    <a:pt x="31057" y="27326"/>
                  </a:cubicBezTo>
                  <a:cubicBezTo>
                    <a:pt x="31480" y="27627"/>
                    <a:pt x="31890" y="27936"/>
                    <a:pt x="32296" y="28251"/>
                  </a:cubicBezTo>
                  <a:cubicBezTo>
                    <a:pt x="32244" y="28248"/>
                    <a:pt x="32191" y="28247"/>
                    <a:pt x="32139" y="28247"/>
                  </a:cubicBezTo>
                  <a:cubicBezTo>
                    <a:pt x="31450" y="28247"/>
                    <a:pt x="30721" y="28489"/>
                    <a:pt x="30090" y="28689"/>
                  </a:cubicBezTo>
                  <a:cubicBezTo>
                    <a:pt x="28956" y="29040"/>
                    <a:pt x="27854" y="29435"/>
                    <a:pt x="26696" y="29740"/>
                  </a:cubicBezTo>
                  <a:cubicBezTo>
                    <a:pt x="23611" y="30552"/>
                    <a:pt x="20522" y="31326"/>
                    <a:pt x="17501" y="32352"/>
                  </a:cubicBezTo>
                  <a:cubicBezTo>
                    <a:pt x="13624" y="33668"/>
                    <a:pt x="9920" y="35481"/>
                    <a:pt x="6926" y="38316"/>
                  </a:cubicBezTo>
                  <a:cubicBezTo>
                    <a:pt x="6976" y="37979"/>
                    <a:pt x="7027" y="37641"/>
                    <a:pt x="7077" y="37304"/>
                  </a:cubicBezTo>
                  <a:cubicBezTo>
                    <a:pt x="7505" y="34361"/>
                    <a:pt x="8125" y="31463"/>
                    <a:pt x="8625" y="28533"/>
                  </a:cubicBezTo>
                  <a:cubicBezTo>
                    <a:pt x="8821" y="27368"/>
                    <a:pt x="8926" y="26169"/>
                    <a:pt x="8735" y="24994"/>
                  </a:cubicBezTo>
                  <a:cubicBezTo>
                    <a:pt x="8520" y="23658"/>
                    <a:pt x="7847" y="22359"/>
                    <a:pt x="7277" y="21148"/>
                  </a:cubicBezTo>
                  <a:cubicBezTo>
                    <a:pt x="5997" y="18418"/>
                    <a:pt x="4981" y="15585"/>
                    <a:pt x="3714" y="12856"/>
                  </a:cubicBezTo>
                  <a:cubicBezTo>
                    <a:pt x="2926" y="11156"/>
                    <a:pt x="2110" y="9474"/>
                    <a:pt x="1331" y="7771"/>
                  </a:cubicBezTo>
                  <a:lnTo>
                    <a:pt x="1331" y="7771"/>
                  </a:lnTo>
                  <a:cubicBezTo>
                    <a:pt x="1677" y="7861"/>
                    <a:pt x="2051" y="7893"/>
                    <a:pt x="2352" y="7925"/>
                  </a:cubicBezTo>
                  <a:cubicBezTo>
                    <a:pt x="2694" y="7961"/>
                    <a:pt x="3038" y="7977"/>
                    <a:pt x="3383" y="7977"/>
                  </a:cubicBezTo>
                  <a:cubicBezTo>
                    <a:pt x="4172" y="7977"/>
                    <a:pt x="4965" y="7894"/>
                    <a:pt x="5742" y="7779"/>
                  </a:cubicBezTo>
                  <a:cubicBezTo>
                    <a:pt x="9933" y="7174"/>
                    <a:pt x="14307" y="5300"/>
                    <a:pt x="17100" y="2043"/>
                  </a:cubicBezTo>
                  <a:close/>
                  <a:moveTo>
                    <a:pt x="32147" y="28889"/>
                  </a:moveTo>
                  <a:cubicBezTo>
                    <a:pt x="32686" y="28889"/>
                    <a:pt x="33214" y="29028"/>
                    <a:pt x="32916" y="29599"/>
                  </a:cubicBezTo>
                  <a:cubicBezTo>
                    <a:pt x="32573" y="30260"/>
                    <a:pt x="31818" y="30766"/>
                    <a:pt x="31238" y="31195"/>
                  </a:cubicBezTo>
                  <a:cubicBezTo>
                    <a:pt x="27917" y="33691"/>
                    <a:pt x="24176" y="35067"/>
                    <a:pt x="20212" y="36229"/>
                  </a:cubicBezTo>
                  <a:cubicBezTo>
                    <a:pt x="17629" y="36990"/>
                    <a:pt x="14995" y="37573"/>
                    <a:pt x="12421" y="38370"/>
                  </a:cubicBezTo>
                  <a:cubicBezTo>
                    <a:pt x="11508" y="38652"/>
                    <a:pt x="10141" y="39112"/>
                    <a:pt x="8927" y="39112"/>
                  </a:cubicBezTo>
                  <a:cubicBezTo>
                    <a:pt x="8276" y="39112"/>
                    <a:pt x="7669" y="38979"/>
                    <a:pt x="7199" y="38617"/>
                  </a:cubicBezTo>
                  <a:cubicBezTo>
                    <a:pt x="11783" y="34320"/>
                    <a:pt x="18303" y="32511"/>
                    <a:pt x="24235" y="30971"/>
                  </a:cubicBezTo>
                  <a:cubicBezTo>
                    <a:pt x="25771" y="30575"/>
                    <a:pt x="27316" y="30201"/>
                    <a:pt x="28842" y="29763"/>
                  </a:cubicBezTo>
                  <a:cubicBezTo>
                    <a:pt x="29707" y="29513"/>
                    <a:pt x="30510" y="29135"/>
                    <a:pt x="31408" y="28962"/>
                  </a:cubicBezTo>
                  <a:cubicBezTo>
                    <a:pt x="31578" y="28927"/>
                    <a:pt x="31864" y="28889"/>
                    <a:pt x="32147" y="28889"/>
                  </a:cubicBezTo>
                  <a:close/>
                  <a:moveTo>
                    <a:pt x="33649" y="29353"/>
                  </a:moveTo>
                  <a:cubicBezTo>
                    <a:pt x="35271" y="30739"/>
                    <a:pt x="36770" y="32251"/>
                    <a:pt x="38165" y="33883"/>
                  </a:cubicBezTo>
                  <a:cubicBezTo>
                    <a:pt x="39162" y="35049"/>
                    <a:pt x="40078" y="36284"/>
                    <a:pt x="40943" y="37550"/>
                  </a:cubicBezTo>
                  <a:cubicBezTo>
                    <a:pt x="41782" y="38781"/>
                    <a:pt x="43436" y="40448"/>
                    <a:pt x="42703" y="42043"/>
                  </a:cubicBezTo>
                  <a:cubicBezTo>
                    <a:pt x="42064" y="43432"/>
                    <a:pt x="40707" y="44490"/>
                    <a:pt x="39536" y="45405"/>
                  </a:cubicBezTo>
                  <a:cubicBezTo>
                    <a:pt x="38209" y="46449"/>
                    <a:pt x="36888" y="47438"/>
                    <a:pt x="35417" y="48267"/>
                  </a:cubicBezTo>
                  <a:cubicBezTo>
                    <a:pt x="32332" y="50008"/>
                    <a:pt x="28920" y="51156"/>
                    <a:pt x="25593" y="52336"/>
                  </a:cubicBezTo>
                  <a:cubicBezTo>
                    <a:pt x="22359" y="53484"/>
                    <a:pt x="19064" y="54491"/>
                    <a:pt x="15670" y="55033"/>
                  </a:cubicBezTo>
                  <a:cubicBezTo>
                    <a:pt x="14440" y="55228"/>
                    <a:pt x="13126" y="55409"/>
                    <a:pt x="11827" y="55409"/>
                  </a:cubicBezTo>
                  <a:cubicBezTo>
                    <a:pt x="10508" y="55409"/>
                    <a:pt x="9205" y="55222"/>
                    <a:pt x="8024" y="54668"/>
                  </a:cubicBezTo>
                  <a:cubicBezTo>
                    <a:pt x="5099" y="53301"/>
                    <a:pt x="5349" y="49629"/>
                    <a:pt x="5705" y="46950"/>
                  </a:cubicBezTo>
                  <a:cubicBezTo>
                    <a:pt x="6065" y="44221"/>
                    <a:pt x="6457" y="41501"/>
                    <a:pt x="6858" y="38776"/>
                  </a:cubicBezTo>
                  <a:cubicBezTo>
                    <a:pt x="7393" y="39384"/>
                    <a:pt x="8213" y="39563"/>
                    <a:pt x="9047" y="39563"/>
                  </a:cubicBezTo>
                  <a:cubicBezTo>
                    <a:pt x="9476" y="39563"/>
                    <a:pt x="9908" y="39515"/>
                    <a:pt x="10307" y="39455"/>
                  </a:cubicBezTo>
                  <a:cubicBezTo>
                    <a:pt x="12366" y="39140"/>
                    <a:pt x="14421" y="38412"/>
                    <a:pt x="16435" y="37906"/>
                  </a:cubicBezTo>
                  <a:cubicBezTo>
                    <a:pt x="21024" y="36753"/>
                    <a:pt x="25593" y="35546"/>
                    <a:pt x="29658" y="33071"/>
                  </a:cubicBezTo>
                  <a:cubicBezTo>
                    <a:pt x="30952" y="32283"/>
                    <a:pt x="32419" y="31399"/>
                    <a:pt x="33334" y="30160"/>
                  </a:cubicBezTo>
                  <a:cubicBezTo>
                    <a:pt x="33544" y="29883"/>
                    <a:pt x="33644" y="29604"/>
                    <a:pt x="33649" y="29353"/>
                  </a:cubicBezTo>
                  <a:close/>
                  <a:moveTo>
                    <a:pt x="15612" y="0"/>
                  </a:moveTo>
                  <a:cubicBezTo>
                    <a:pt x="14212" y="0"/>
                    <a:pt x="12461" y="634"/>
                    <a:pt x="11670" y="886"/>
                  </a:cubicBezTo>
                  <a:cubicBezTo>
                    <a:pt x="10549" y="1246"/>
                    <a:pt x="9460" y="1687"/>
                    <a:pt x="8352" y="2098"/>
                  </a:cubicBezTo>
                  <a:cubicBezTo>
                    <a:pt x="6110" y="2918"/>
                    <a:pt x="3750" y="3515"/>
                    <a:pt x="1723" y="4814"/>
                  </a:cubicBezTo>
                  <a:cubicBezTo>
                    <a:pt x="1153" y="5178"/>
                    <a:pt x="1" y="6099"/>
                    <a:pt x="142" y="6613"/>
                  </a:cubicBezTo>
                  <a:lnTo>
                    <a:pt x="78" y="6636"/>
                  </a:lnTo>
                  <a:cubicBezTo>
                    <a:pt x="1258" y="9592"/>
                    <a:pt x="2056" y="11161"/>
                    <a:pt x="3040" y="13329"/>
                  </a:cubicBezTo>
                  <a:cubicBezTo>
                    <a:pt x="4384" y="16290"/>
                    <a:pt x="5591" y="19402"/>
                    <a:pt x="6926" y="22369"/>
                  </a:cubicBezTo>
                  <a:cubicBezTo>
                    <a:pt x="7587" y="23841"/>
                    <a:pt x="8056" y="25294"/>
                    <a:pt x="7952" y="26920"/>
                  </a:cubicBezTo>
                  <a:cubicBezTo>
                    <a:pt x="7851" y="28465"/>
                    <a:pt x="7460" y="30019"/>
                    <a:pt x="7168" y="31536"/>
                  </a:cubicBezTo>
                  <a:cubicBezTo>
                    <a:pt x="6539" y="34825"/>
                    <a:pt x="6020" y="38156"/>
                    <a:pt x="5546" y="41468"/>
                  </a:cubicBezTo>
                  <a:cubicBezTo>
                    <a:pt x="5122" y="44403"/>
                    <a:pt x="4484" y="47543"/>
                    <a:pt x="4676" y="50513"/>
                  </a:cubicBezTo>
                  <a:cubicBezTo>
                    <a:pt x="4821" y="52718"/>
                    <a:pt x="5869" y="54577"/>
                    <a:pt x="7901" y="55516"/>
                  </a:cubicBezTo>
                  <a:cubicBezTo>
                    <a:pt x="9047" y="56046"/>
                    <a:pt x="10312" y="56209"/>
                    <a:pt x="11584" y="56209"/>
                  </a:cubicBezTo>
                  <a:cubicBezTo>
                    <a:pt x="12585" y="56209"/>
                    <a:pt x="13590" y="56108"/>
                    <a:pt x="14545" y="56008"/>
                  </a:cubicBezTo>
                  <a:cubicBezTo>
                    <a:pt x="17775" y="55662"/>
                    <a:pt x="20937" y="54764"/>
                    <a:pt x="24012" y="53753"/>
                  </a:cubicBezTo>
                  <a:cubicBezTo>
                    <a:pt x="30277" y="51693"/>
                    <a:pt x="36460" y="49406"/>
                    <a:pt x="41427" y="44932"/>
                  </a:cubicBezTo>
                  <a:cubicBezTo>
                    <a:pt x="42288" y="44153"/>
                    <a:pt x="43076" y="43251"/>
                    <a:pt x="43559" y="42185"/>
                  </a:cubicBezTo>
                  <a:cubicBezTo>
                    <a:pt x="44010" y="41200"/>
                    <a:pt x="43563" y="40070"/>
                    <a:pt x="43076" y="39199"/>
                  </a:cubicBezTo>
                  <a:cubicBezTo>
                    <a:pt x="42365" y="37914"/>
                    <a:pt x="41376" y="36690"/>
                    <a:pt x="40506" y="35514"/>
                  </a:cubicBezTo>
                  <a:cubicBezTo>
                    <a:pt x="39572" y="34247"/>
                    <a:pt x="38552" y="33048"/>
                    <a:pt x="37477" y="31906"/>
                  </a:cubicBezTo>
                  <a:cubicBezTo>
                    <a:pt x="35349" y="29637"/>
                    <a:pt x="32947" y="27727"/>
                    <a:pt x="30405" y="25959"/>
                  </a:cubicBezTo>
                  <a:cubicBezTo>
                    <a:pt x="29280" y="25175"/>
                    <a:pt x="28168" y="24374"/>
                    <a:pt x="27143" y="23463"/>
                  </a:cubicBezTo>
                  <a:cubicBezTo>
                    <a:pt x="25831" y="22291"/>
                    <a:pt x="24973" y="20929"/>
                    <a:pt x="24250" y="19343"/>
                  </a:cubicBezTo>
                  <a:cubicBezTo>
                    <a:pt x="22818" y="16227"/>
                    <a:pt x="21743" y="12965"/>
                    <a:pt x="20599" y="9739"/>
                  </a:cubicBezTo>
                  <a:cubicBezTo>
                    <a:pt x="19634" y="7028"/>
                    <a:pt x="18553" y="4331"/>
                    <a:pt x="17684" y="1588"/>
                  </a:cubicBezTo>
                  <a:cubicBezTo>
                    <a:pt x="17665" y="1523"/>
                    <a:pt x="17643" y="1456"/>
                    <a:pt x="17620" y="1391"/>
                  </a:cubicBezTo>
                  <a:cubicBezTo>
                    <a:pt x="17634" y="1374"/>
                    <a:pt x="17647" y="1355"/>
                    <a:pt x="17661" y="1336"/>
                  </a:cubicBezTo>
                  <a:cubicBezTo>
                    <a:pt x="17725" y="1250"/>
                    <a:pt x="17725" y="1159"/>
                    <a:pt x="17674" y="1069"/>
                  </a:cubicBezTo>
                  <a:cubicBezTo>
                    <a:pt x="17606" y="945"/>
                    <a:pt x="17533" y="827"/>
                    <a:pt x="17456" y="708"/>
                  </a:cubicBezTo>
                  <a:cubicBezTo>
                    <a:pt x="17430" y="672"/>
                    <a:pt x="17393" y="656"/>
                    <a:pt x="17356" y="656"/>
                  </a:cubicBezTo>
                  <a:cubicBezTo>
                    <a:pt x="17347" y="656"/>
                    <a:pt x="17338" y="657"/>
                    <a:pt x="17329" y="658"/>
                  </a:cubicBezTo>
                  <a:cubicBezTo>
                    <a:pt x="16975" y="172"/>
                    <a:pt x="16341" y="0"/>
                    <a:pt x="15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2585896" y="4125793"/>
              <a:ext cx="159509" cy="135471"/>
            </a:xfrm>
            <a:custGeom>
              <a:avLst/>
              <a:gdLst/>
              <a:ahLst/>
              <a:cxnLst/>
              <a:rect l="l" t="t" r="r" b="b"/>
              <a:pathLst>
                <a:path w="6868" h="5833" extrusionOk="0">
                  <a:moveTo>
                    <a:pt x="3456" y="603"/>
                  </a:moveTo>
                  <a:cubicBezTo>
                    <a:pt x="4241" y="603"/>
                    <a:pt x="6178" y="1209"/>
                    <a:pt x="5801" y="2178"/>
                  </a:cubicBezTo>
                  <a:cubicBezTo>
                    <a:pt x="5742" y="2186"/>
                    <a:pt x="5687" y="2219"/>
                    <a:pt x="5669" y="2287"/>
                  </a:cubicBezTo>
                  <a:cubicBezTo>
                    <a:pt x="5542" y="2657"/>
                    <a:pt x="5546" y="2875"/>
                    <a:pt x="5582" y="3275"/>
                  </a:cubicBezTo>
                  <a:cubicBezTo>
                    <a:pt x="5669" y="4182"/>
                    <a:pt x="4676" y="4871"/>
                    <a:pt x="3969" y="5162"/>
                  </a:cubicBezTo>
                  <a:cubicBezTo>
                    <a:pt x="3757" y="5249"/>
                    <a:pt x="3543" y="5289"/>
                    <a:pt x="3331" y="5289"/>
                  </a:cubicBezTo>
                  <a:cubicBezTo>
                    <a:pt x="2194" y="5289"/>
                    <a:pt x="1142" y="4142"/>
                    <a:pt x="1004" y="3088"/>
                  </a:cubicBezTo>
                  <a:cubicBezTo>
                    <a:pt x="825" y="1708"/>
                    <a:pt x="2110" y="760"/>
                    <a:pt x="3322" y="611"/>
                  </a:cubicBezTo>
                  <a:cubicBezTo>
                    <a:pt x="3361" y="606"/>
                    <a:pt x="3406" y="603"/>
                    <a:pt x="3456" y="603"/>
                  </a:cubicBezTo>
                  <a:close/>
                  <a:moveTo>
                    <a:pt x="3518" y="1"/>
                  </a:moveTo>
                  <a:cubicBezTo>
                    <a:pt x="2153" y="1"/>
                    <a:pt x="904" y="990"/>
                    <a:pt x="506" y="2291"/>
                  </a:cubicBezTo>
                  <a:cubicBezTo>
                    <a:pt x="1" y="3982"/>
                    <a:pt x="1486" y="5527"/>
                    <a:pt x="3049" y="5800"/>
                  </a:cubicBezTo>
                  <a:cubicBezTo>
                    <a:pt x="3171" y="5822"/>
                    <a:pt x="3295" y="5832"/>
                    <a:pt x="3420" y="5832"/>
                  </a:cubicBezTo>
                  <a:cubicBezTo>
                    <a:pt x="4090" y="5832"/>
                    <a:pt x="4782" y="5536"/>
                    <a:pt x="5250" y="5075"/>
                  </a:cubicBezTo>
                  <a:cubicBezTo>
                    <a:pt x="6125" y="4209"/>
                    <a:pt x="6056" y="3499"/>
                    <a:pt x="6051" y="2356"/>
                  </a:cubicBezTo>
                  <a:cubicBezTo>
                    <a:pt x="6051" y="2350"/>
                    <a:pt x="6047" y="2346"/>
                    <a:pt x="6047" y="2342"/>
                  </a:cubicBezTo>
                  <a:cubicBezTo>
                    <a:pt x="6867" y="1303"/>
                    <a:pt x="5163" y="355"/>
                    <a:pt x="4274" y="104"/>
                  </a:cubicBezTo>
                  <a:cubicBezTo>
                    <a:pt x="4021" y="34"/>
                    <a:pt x="3768" y="1"/>
                    <a:pt x="3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2460388" y="4173032"/>
              <a:ext cx="58341" cy="47634"/>
            </a:xfrm>
            <a:custGeom>
              <a:avLst/>
              <a:gdLst/>
              <a:ahLst/>
              <a:cxnLst/>
              <a:rect l="l" t="t" r="r" b="b"/>
              <a:pathLst>
                <a:path w="2512" h="2051" extrusionOk="0">
                  <a:moveTo>
                    <a:pt x="1191" y="396"/>
                  </a:moveTo>
                  <a:cubicBezTo>
                    <a:pt x="1485" y="396"/>
                    <a:pt x="1817" y="565"/>
                    <a:pt x="1996" y="781"/>
                  </a:cubicBezTo>
                  <a:cubicBezTo>
                    <a:pt x="1973" y="808"/>
                    <a:pt x="1960" y="846"/>
                    <a:pt x="1960" y="882"/>
                  </a:cubicBezTo>
                  <a:cubicBezTo>
                    <a:pt x="1960" y="1146"/>
                    <a:pt x="2152" y="1146"/>
                    <a:pt x="1887" y="1351"/>
                  </a:cubicBezTo>
                  <a:cubicBezTo>
                    <a:pt x="1701" y="1498"/>
                    <a:pt x="1453" y="1585"/>
                    <a:pt x="1211" y="1585"/>
                  </a:cubicBezTo>
                  <a:cubicBezTo>
                    <a:pt x="1146" y="1585"/>
                    <a:pt x="1080" y="1579"/>
                    <a:pt x="1017" y="1565"/>
                  </a:cubicBezTo>
                  <a:cubicBezTo>
                    <a:pt x="630" y="1488"/>
                    <a:pt x="543" y="900"/>
                    <a:pt x="735" y="617"/>
                  </a:cubicBezTo>
                  <a:cubicBezTo>
                    <a:pt x="842" y="461"/>
                    <a:pt x="1009" y="396"/>
                    <a:pt x="1191" y="396"/>
                  </a:cubicBezTo>
                  <a:close/>
                  <a:moveTo>
                    <a:pt x="1202" y="1"/>
                  </a:moveTo>
                  <a:cubicBezTo>
                    <a:pt x="962" y="1"/>
                    <a:pt x="724" y="69"/>
                    <a:pt x="530" y="221"/>
                  </a:cubicBezTo>
                  <a:cubicBezTo>
                    <a:pt x="1" y="640"/>
                    <a:pt x="147" y="1601"/>
                    <a:pt x="698" y="1925"/>
                  </a:cubicBezTo>
                  <a:cubicBezTo>
                    <a:pt x="847" y="2013"/>
                    <a:pt x="1019" y="2051"/>
                    <a:pt x="1197" y="2051"/>
                  </a:cubicBezTo>
                  <a:cubicBezTo>
                    <a:pt x="1552" y="2051"/>
                    <a:pt x="1928" y="1901"/>
                    <a:pt x="2183" y="1706"/>
                  </a:cubicBezTo>
                  <a:cubicBezTo>
                    <a:pt x="2362" y="1574"/>
                    <a:pt x="2507" y="1378"/>
                    <a:pt x="2511" y="1146"/>
                  </a:cubicBezTo>
                  <a:cubicBezTo>
                    <a:pt x="2511" y="1014"/>
                    <a:pt x="2438" y="869"/>
                    <a:pt x="2324" y="787"/>
                  </a:cubicBezTo>
                  <a:cubicBezTo>
                    <a:pt x="2219" y="444"/>
                    <a:pt x="1992" y="198"/>
                    <a:pt x="1641" y="76"/>
                  </a:cubicBezTo>
                  <a:cubicBezTo>
                    <a:pt x="1500" y="27"/>
                    <a:pt x="1351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2282322" y="3854432"/>
              <a:ext cx="101772" cy="73136"/>
            </a:xfrm>
            <a:custGeom>
              <a:avLst/>
              <a:gdLst/>
              <a:ahLst/>
              <a:cxnLst/>
              <a:rect l="l" t="t" r="r" b="b"/>
              <a:pathLst>
                <a:path w="4382" h="3149" extrusionOk="0">
                  <a:moveTo>
                    <a:pt x="2237" y="348"/>
                  </a:moveTo>
                  <a:cubicBezTo>
                    <a:pt x="2493" y="348"/>
                    <a:pt x="2726" y="435"/>
                    <a:pt x="2861" y="657"/>
                  </a:cubicBezTo>
                  <a:cubicBezTo>
                    <a:pt x="2833" y="716"/>
                    <a:pt x="2829" y="794"/>
                    <a:pt x="2875" y="858"/>
                  </a:cubicBezTo>
                  <a:cubicBezTo>
                    <a:pt x="3184" y="1328"/>
                    <a:pt x="3098" y="1673"/>
                    <a:pt x="2711" y="2075"/>
                  </a:cubicBezTo>
                  <a:cubicBezTo>
                    <a:pt x="2453" y="2344"/>
                    <a:pt x="2038" y="2574"/>
                    <a:pt x="1644" y="2574"/>
                  </a:cubicBezTo>
                  <a:cubicBezTo>
                    <a:pt x="1530" y="2574"/>
                    <a:pt x="1418" y="2555"/>
                    <a:pt x="1312" y="2512"/>
                  </a:cubicBezTo>
                  <a:cubicBezTo>
                    <a:pt x="583" y="2224"/>
                    <a:pt x="701" y="1204"/>
                    <a:pt x="1180" y="762"/>
                  </a:cubicBezTo>
                  <a:cubicBezTo>
                    <a:pt x="1420" y="541"/>
                    <a:pt x="1855" y="348"/>
                    <a:pt x="2237" y="348"/>
                  </a:cubicBezTo>
                  <a:close/>
                  <a:moveTo>
                    <a:pt x="2259" y="0"/>
                  </a:moveTo>
                  <a:cubicBezTo>
                    <a:pt x="1882" y="0"/>
                    <a:pt x="1468" y="128"/>
                    <a:pt x="1189" y="279"/>
                  </a:cubicBezTo>
                  <a:cubicBezTo>
                    <a:pt x="219" y="803"/>
                    <a:pt x="0" y="1993"/>
                    <a:pt x="783" y="2790"/>
                  </a:cubicBezTo>
                  <a:cubicBezTo>
                    <a:pt x="1032" y="3043"/>
                    <a:pt x="1324" y="3149"/>
                    <a:pt x="1625" y="3149"/>
                  </a:cubicBezTo>
                  <a:cubicBezTo>
                    <a:pt x="2926" y="3149"/>
                    <a:pt x="4381" y="1166"/>
                    <a:pt x="3130" y="567"/>
                  </a:cubicBezTo>
                  <a:cubicBezTo>
                    <a:pt x="3024" y="147"/>
                    <a:pt x="2663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2438905" y="3849462"/>
              <a:ext cx="42688" cy="47216"/>
            </a:xfrm>
            <a:custGeom>
              <a:avLst/>
              <a:gdLst/>
              <a:ahLst/>
              <a:cxnLst/>
              <a:rect l="l" t="t" r="r" b="b"/>
              <a:pathLst>
                <a:path w="1838" h="2033" extrusionOk="0">
                  <a:moveTo>
                    <a:pt x="890" y="430"/>
                  </a:moveTo>
                  <a:lnTo>
                    <a:pt x="890" y="430"/>
                  </a:lnTo>
                  <a:cubicBezTo>
                    <a:pt x="835" y="503"/>
                    <a:pt x="854" y="617"/>
                    <a:pt x="917" y="671"/>
                  </a:cubicBezTo>
                  <a:cubicBezTo>
                    <a:pt x="1003" y="749"/>
                    <a:pt x="1113" y="789"/>
                    <a:pt x="1195" y="867"/>
                  </a:cubicBezTo>
                  <a:cubicBezTo>
                    <a:pt x="1236" y="903"/>
                    <a:pt x="1258" y="976"/>
                    <a:pt x="1268" y="1044"/>
                  </a:cubicBezTo>
                  <a:cubicBezTo>
                    <a:pt x="1281" y="1195"/>
                    <a:pt x="1176" y="1409"/>
                    <a:pt x="1081" y="1460"/>
                  </a:cubicBezTo>
                  <a:cubicBezTo>
                    <a:pt x="1037" y="1480"/>
                    <a:pt x="1008" y="1491"/>
                    <a:pt x="976" y="1491"/>
                  </a:cubicBezTo>
                  <a:cubicBezTo>
                    <a:pt x="952" y="1491"/>
                    <a:pt x="928" y="1485"/>
                    <a:pt x="894" y="1473"/>
                  </a:cubicBezTo>
                  <a:cubicBezTo>
                    <a:pt x="753" y="1418"/>
                    <a:pt x="608" y="1273"/>
                    <a:pt x="543" y="1140"/>
                  </a:cubicBezTo>
                  <a:cubicBezTo>
                    <a:pt x="461" y="968"/>
                    <a:pt x="465" y="762"/>
                    <a:pt x="575" y="602"/>
                  </a:cubicBezTo>
                  <a:cubicBezTo>
                    <a:pt x="652" y="489"/>
                    <a:pt x="766" y="443"/>
                    <a:pt x="890" y="430"/>
                  </a:cubicBezTo>
                  <a:close/>
                  <a:moveTo>
                    <a:pt x="839" y="1"/>
                  </a:moveTo>
                  <a:cubicBezTo>
                    <a:pt x="660" y="1"/>
                    <a:pt x="484" y="67"/>
                    <a:pt x="334" y="192"/>
                  </a:cubicBezTo>
                  <a:cubicBezTo>
                    <a:pt x="92" y="402"/>
                    <a:pt x="1" y="712"/>
                    <a:pt x="6" y="1027"/>
                  </a:cubicBezTo>
                  <a:cubicBezTo>
                    <a:pt x="18" y="1495"/>
                    <a:pt x="480" y="2033"/>
                    <a:pt x="979" y="2033"/>
                  </a:cubicBezTo>
                  <a:cubicBezTo>
                    <a:pt x="1024" y="2033"/>
                    <a:pt x="1068" y="2029"/>
                    <a:pt x="1113" y="2020"/>
                  </a:cubicBezTo>
                  <a:cubicBezTo>
                    <a:pt x="1550" y="1929"/>
                    <a:pt x="1824" y="1496"/>
                    <a:pt x="1832" y="1063"/>
                  </a:cubicBezTo>
                  <a:cubicBezTo>
                    <a:pt x="1838" y="730"/>
                    <a:pt x="1592" y="379"/>
                    <a:pt x="1277" y="325"/>
                  </a:cubicBezTo>
                  <a:cubicBezTo>
                    <a:pt x="1281" y="312"/>
                    <a:pt x="1291" y="302"/>
                    <a:pt x="1295" y="289"/>
                  </a:cubicBezTo>
                  <a:cubicBezTo>
                    <a:pt x="1318" y="207"/>
                    <a:pt x="1258" y="129"/>
                    <a:pt x="1195" y="93"/>
                  </a:cubicBezTo>
                  <a:cubicBezTo>
                    <a:pt x="1080" y="31"/>
                    <a:pt x="95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2153957" y="4282422"/>
              <a:ext cx="175511" cy="143693"/>
            </a:xfrm>
            <a:custGeom>
              <a:avLst/>
              <a:gdLst/>
              <a:ahLst/>
              <a:cxnLst/>
              <a:rect l="l" t="t" r="r" b="b"/>
              <a:pathLst>
                <a:path w="7557" h="6187" extrusionOk="0">
                  <a:moveTo>
                    <a:pt x="3496" y="495"/>
                  </a:moveTo>
                  <a:cubicBezTo>
                    <a:pt x="4911" y="495"/>
                    <a:pt x="6396" y="1998"/>
                    <a:pt x="6438" y="3435"/>
                  </a:cubicBezTo>
                  <a:cubicBezTo>
                    <a:pt x="6483" y="4823"/>
                    <a:pt x="4811" y="5431"/>
                    <a:pt x="3594" y="5431"/>
                  </a:cubicBezTo>
                  <a:cubicBezTo>
                    <a:pt x="3441" y="5431"/>
                    <a:pt x="3296" y="5422"/>
                    <a:pt x="3162" y="5403"/>
                  </a:cubicBezTo>
                  <a:cubicBezTo>
                    <a:pt x="2160" y="5262"/>
                    <a:pt x="1431" y="4377"/>
                    <a:pt x="1290" y="3416"/>
                  </a:cubicBezTo>
                  <a:cubicBezTo>
                    <a:pt x="1157" y="2518"/>
                    <a:pt x="2018" y="1999"/>
                    <a:pt x="2301" y="1257"/>
                  </a:cubicBezTo>
                  <a:cubicBezTo>
                    <a:pt x="2333" y="1161"/>
                    <a:pt x="2306" y="1052"/>
                    <a:pt x="2237" y="983"/>
                  </a:cubicBezTo>
                  <a:cubicBezTo>
                    <a:pt x="2619" y="642"/>
                    <a:pt x="3054" y="495"/>
                    <a:pt x="3496" y="495"/>
                  </a:cubicBezTo>
                  <a:close/>
                  <a:moveTo>
                    <a:pt x="3574" y="1"/>
                  </a:moveTo>
                  <a:cubicBezTo>
                    <a:pt x="2910" y="1"/>
                    <a:pt x="2287" y="297"/>
                    <a:pt x="1850" y="1015"/>
                  </a:cubicBezTo>
                  <a:cubicBezTo>
                    <a:pt x="0" y="2003"/>
                    <a:pt x="246" y="4815"/>
                    <a:pt x="2018" y="5786"/>
                  </a:cubicBezTo>
                  <a:cubicBezTo>
                    <a:pt x="2507" y="6055"/>
                    <a:pt x="3090" y="6186"/>
                    <a:pt x="3683" y="6186"/>
                  </a:cubicBezTo>
                  <a:cubicBezTo>
                    <a:pt x="5067" y="6186"/>
                    <a:pt x="6507" y="5472"/>
                    <a:pt x="6944" y="4136"/>
                  </a:cubicBezTo>
                  <a:cubicBezTo>
                    <a:pt x="7556" y="2263"/>
                    <a:pt x="5409" y="1"/>
                    <a:pt x="3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2584526" y="4296984"/>
              <a:ext cx="67631" cy="55972"/>
            </a:xfrm>
            <a:custGeom>
              <a:avLst/>
              <a:gdLst/>
              <a:ahLst/>
              <a:cxnLst/>
              <a:rect l="l" t="t" r="r" b="b"/>
              <a:pathLst>
                <a:path w="2912" h="2410" extrusionOk="0">
                  <a:moveTo>
                    <a:pt x="1452" y="457"/>
                  </a:moveTo>
                  <a:cubicBezTo>
                    <a:pt x="1588" y="457"/>
                    <a:pt x="1724" y="477"/>
                    <a:pt x="1841" y="507"/>
                  </a:cubicBezTo>
                  <a:cubicBezTo>
                    <a:pt x="2306" y="625"/>
                    <a:pt x="2552" y="1017"/>
                    <a:pt x="2533" y="1481"/>
                  </a:cubicBezTo>
                  <a:cubicBezTo>
                    <a:pt x="2533" y="1527"/>
                    <a:pt x="2548" y="1559"/>
                    <a:pt x="2575" y="1586"/>
                  </a:cubicBezTo>
                  <a:cubicBezTo>
                    <a:pt x="2452" y="1770"/>
                    <a:pt x="2314" y="1961"/>
                    <a:pt x="2078" y="1961"/>
                  </a:cubicBezTo>
                  <a:cubicBezTo>
                    <a:pt x="2068" y="1961"/>
                    <a:pt x="2057" y="1961"/>
                    <a:pt x="2047" y="1960"/>
                  </a:cubicBezTo>
                  <a:cubicBezTo>
                    <a:pt x="2008" y="1958"/>
                    <a:pt x="1969" y="1957"/>
                    <a:pt x="1930" y="1957"/>
                  </a:cubicBezTo>
                  <a:cubicBezTo>
                    <a:pt x="1805" y="1957"/>
                    <a:pt x="1682" y="1968"/>
                    <a:pt x="1557" y="1968"/>
                  </a:cubicBezTo>
                  <a:cubicBezTo>
                    <a:pt x="1460" y="1968"/>
                    <a:pt x="1363" y="1961"/>
                    <a:pt x="1263" y="1937"/>
                  </a:cubicBezTo>
                  <a:cubicBezTo>
                    <a:pt x="752" y="1819"/>
                    <a:pt x="483" y="1113"/>
                    <a:pt x="821" y="703"/>
                  </a:cubicBezTo>
                  <a:cubicBezTo>
                    <a:pt x="972" y="520"/>
                    <a:pt x="1213" y="457"/>
                    <a:pt x="1452" y="457"/>
                  </a:cubicBezTo>
                  <a:close/>
                  <a:moveTo>
                    <a:pt x="1499" y="1"/>
                  </a:moveTo>
                  <a:cubicBezTo>
                    <a:pt x="1055" y="1"/>
                    <a:pt x="603" y="173"/>
                    <a:pt x="379" y="562"/>
                  </a:cubicBezTo>
                  <a:cubicBezTo>
                    <a:pt x="1" y="1208"/>
                    <a:pt x="379" y="2060"/>
                    <a:pt x="1048" y="2316"/>
                  </a:cubicBezTo>
                  <a:cubicBezTo>
                    <a:pt x="1190" y="2369"/>
                    <a:pt x="1397" y="2410"/>
                    <a:pt x="1599" y="2410"/>
                  </a:cubicBezTo>
                  <a:cubicBezTo>
                    <a:pt x="1798" y="2410"/>
                    <a:pt x="1992" y="2370"/>
                    <a:pt x="2115" y="2261"/>
                  </a:cubicBezTo>
                  <a:cubicBezTo>
                    <a:pt x="2384" y="2019"/>
                    <a:pt x="2861" y="1869"/>
                    <a:pt x="2889" y="1450"/>
                  </a:cubicBezTo>
                  <a:cubicBezTo>
                    <a:pt x="2894" y="1422"/>
                    <a:pt x="2884" y="1399"/>
                    <a:pt x="2871" y="1382"/>
                  </a:cubicBezTo>
                  <a:cubicBezTo>
                    <a:pt x="2912" y="775"/>
                    <a:pt x="2594" y="261"/>
                    <a:pt x="1992" y="74"/>
                  </a:cubicBezTo>
                  <a:cubicBezTo>
                    <a:pt x="1838" y="26"/>
                    <a:pt x="1669" y="1"/>
                    <a:pt x="1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2404416" y="4334632"/>
              <a:ext cx="124811" cy="118773"/>
            </a:xfrm>
            <a:custGeom>
              <a:avLst/>
              <a:gdLst/>
              <a:ahLst/>
              <a:cxnLst/>
              <a:rect l="l" t="t" r="r" b="b"/>
              <a:pathLst>
                <a:path w="5374" h="5114" extrusionOk="0">
                  <a:moveTo>
                    <a:pt x="2766" y="387"/>
                  </a:moveTo>
                  <a:cubicBezTo>
                    <a:pt x="4096" y="387"/>
                    <a:pt x="4843" y="1754"/>
                    <a:pt x="4894" y="2968"/>
                  </a:cubicBezTo>
                  <a:cubicBezTo>
                    <a:pt x="4890" y="2977"/>
                    <a:pt x="4885" y="2981"/>
                    <a:pt x="4881" y="2996"/>
                  </a:cubicBezTo>
                  <a:cubicBezTo>
                    <a:pt x="4481" y="3898"/>
                    <a:pt x="3804" y="4667"/>
                    <a:pt x="2746" y="4667"/>
                  </a:cubicBezTo>
                  <a:cubicBezTo>
                    <a:pt x="2705" y="4667"/>
                    <a:pt x="2663" y="4665"/>
                    <a:pt x="2621" y="4663"/>
                  </a:cubicBezTo>
                  <a:cubicBezTo>
                    <a:pt x="1513" y="4600"/>
                    <a:pt x="629" y="3711"/>
                    <a:pt x="465" y="2640"/>
                  </a:cubicBezTo>
                  <a:cubicBezTo>
                    <a:pt x="278" y="1423"/>
                    <a:pt x="1436" y="539"/>
                    <a:pt x="2511" y="403"/>
                  </a:cubicBezTo>
                  <a:cubicBezTo>
                    <a:pt x="2599" y="392"/>
                    <a:pt x="2684" y="387"/>
                    <a:pt x="2766" y="387"/>
                  </a:cubicBezTo>
                  <a:close/>
                  <a:moveTo>
                    <a:pt x="2619" y="1"/>
                  </a:moveTo>
                  <a:cubicBezTo>
                    <a:pt x="1255" y="1"/>
                    <a:pt x="132" y="1152"/>
                    <a:pt x="70" y="2476"/>
                  </a:cubicBezTo>
                  <a:cubicBezTo>
                    <a:pt x="1" y="3824"/>
                    <a:pt x="1277" y="4977"/>
                    <a:pt x="2539" y="5105"/>
                  </a:cubicBezTo>
                  <a:cubicBezTo>
                    <a:pt x="2595" y="5111"/>
                    <a:pt x="2653" y="5113"/>
                    <a:pt x="2713" y="5113"/>
                  </a:cubicBezTo>
                  <a:cubicBezTo>
                    <a:pt x="3777" y="5113"/>
                    <a:pt x="5373" y="4249"/>
                    <a:pt x="5218" y="3055"/>
                  </a:cubicBezTo>
                  <a:cubicBezTo>
                    <a:pt x="5209" y="2987"/>
                    <a:pt x="5163" y="2936"/>
                    <a:pt x="5108" y="2913"/>
                  </a:cubicBezTo>
                  <a:cubicBezTo>
                    <a:pt x="5090" y="1391"/>
                    <a:pt x="4316" y="34"/>
                    <a:pt x="2667" y="1"/>
                  </a:cubicBezTo>
                  <a:cubicBezTo>
                    <a:pt x="2651" y="1"/>
                    <a:pt x="2635" y="1"/>
                    <a:pt x="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2291844" y="4224197"/>
              <a:ext cx="43733" cy="43338"/>
            </a:xfrm>
            <a:custGeom>
              <a:avLst/>
              <a:gdLst/>
              <a:ahLst/>
              <a:cxnLst/>
              <a:rect l="l" t="t" r="r" b="b"/>
              <a:pathLst>
                <a:path w="1883" h="1866" extrusionOk="0">
                  <a:moveTo>
                    <a:pt x="853" y="420"/>
                  </a:moveTo>
                  <a:cubicBezTo>
                    <a:pt x="930" y="420"/>
                    <a:pt x="1010" y="443"/>
                    <a:pt x="1089" y="483"/>
                  </a:cubicBezTo>
                  <a:cubicBezTo>
                    <a:pt x="1430" y="651"/>
                    <a:pt x="1426" y="1039"/>
                    <a:pt x="1285" y="1330"/>
                  </a:cubicBezTo>
                  <a:cubicBezTo>
                    <a:pt x="1209" y="1482"/>
                    <a:pt x="1071" y="1542"/>
                    <a:pt x="925" y="1542"/>
                  </a:cubicBezTo>
                  <a:cubicBezTo>
                    <a:pt x="801" y="1542"/>
                    <a:pt x="671" y="1498"/>
                    <a:pt x="570" y="1431"/>
                  </a:cubicBezTo>
                  <a:cubicBezTo>
                    <a:pt x="360" y="1294"/>
                    <a:pt x="259" y="1103"/>
                    <a:pt x="287" y="893"/>
                  </a:cubicBezTo>
                  <a:cubicBezTo>
                    <a:pt x="378" y="779"/>
                    <a:pt x="474" y="674"/>
                    <a:pt x="564" y="565"/>
                  </a:cubicBezTo>
                  <a:cubicBezTo>
                    <a:pt x="649" y="463"/>
                    <a:pt x="748" y="420"/>
                    <a:pt x="853" y="420"/>
                  </a:cubicBezTo>
                  <a:close/>
                  <a:moveTo>
                    <a:pt x="832" y="0"/>
                  </a:moveTo>
                  <a:cubicBezTo>
                    <a:pt x="714" y="0"/>
                    <a:pt x="595" y="28"/>
                    <a:pt x="482" y="87"/>
                  </a:cubicBezTo>
                  <a:cubicBezTo>
                    <a:pt x="91" y="296"/>
                    <a:pt x="146" y="643"/>
                    <a:pt x="18" y="1011"/>
                  </a:cubicBezTo>
                  <a:cubicBezTo>
                    <a:pt x="0" y="1061"/>
                    <a:pt x="27" y="1103"/>
                    <a:pt x="68" y="1112"/>
                  </a:cubicBezTo>
                  <a:cubicBezTo>
                    <a:pt x="86" y="1335"/>
                    <a:pt x="205" y="1545"/>
                    <a:pt x="410" y="1695"/>
                  </a:cubicBezTo>
                  <a:cubicBezTo>
                    <a:pt x="569" y="1807"/>
                    <a:pt x="753" y="1866"/>
                    <a:pt x="934" y="1866"/>
                  </a:cubicBezTo>
                  <a:cubicBezTo>
                    <a:pt x="1184" y="1866"/>
                    <a:pt x="1425" y="1753"/>
                    <a:pt x="1576" y="1517"/>
                  </a:cubicBezTo>
                  <a:cubicBezTo>
                    <a:pt x="1882" y="1053"/>
                    <a:pt x="1777" y="460"/>
                    <a:pt x="1302" y="146"/>
                  </a:cubicBezTo>
                  <a:cubicBezTo>
                    <a:pt x="1159" y="53"/>
                    <a:pt x="996" y="0"/>
                    <a:pt x="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2102537" y="4426278"/>
              <a:ext cx="79151" cy="77200"/>
            </a:xfrm>
            <a:custGeom>
              <a:avLst/>
              <a:gdLst/>
              <a:ahLst/>
              <a:cxnLst/>
              <a:rect l="l" t="t" r="r" b="b"/>
              <a:pathLst>
                <a:path w="3408" h="3324" extrusionOk="0">
                  <a:moveTo>
                    <a:pt x="1528" y="446"/>
                  </a:moveTo>
                  <a:cubicBezTo>
                    <a:pt x="1676" y="446"/>
                    <a:pt x="1836" y="498"/>
                    <a:pt x="2009" y="617"/>
                  </a:cubicBezTo>
                  <a:cubicBezTo>
                    <a:pt x="2492" y="954"/>
                    <a:pt x="2802" y="1596"/>
                    <a:pt x="2665" y="2179"/>
                  </a:cubicBezTo>
                  <a:cubicBezTo>
                    <a:pt x="2556" y="2663"/>
                    <a:pt x="2156" y="2896"/>
                    <a:pt x="1739" y="2896"/>
                  </a:cubicBezTo>
                  <a:cubicBezTo>
                    <a:pt x="1477" y="2896"/>
                    <a:pt x="1208" y="2803"/>
                    <a:pt x="1002" y="2622"/>
                  </a:cubicBezTo>
                  <a:cubicBezTo>
                    <a:pt x="528" y="2202"/>
                    <a:pt x="355" y="1327"/>
                    <a:pt x="861" y="858"/>
                  </a:cubicBezTo>
                  <a:cubicBezTo>
                    <a:pt x="879" y="840"/>
                    <a:pt x="888" y="818"/>
                    <a:pt x="884" y="795"/>
                  </a:cubicBezTo>
                  <a:cubicBezTo>
                    <a:pt x="1073" y="585"/>
                    <a:pt x="1285" y="446"/>
                    <a:pt x="1528" y="446"/>
                  </a:cubicBezTo>
                  <a:close/>
                  <a:moveTo>
                    <a:pt x="1514" y="0"/>
                  </a:moveTo>
                  <a:cubicBezTo>
                    <a:pt x="1042" y="0"/>
                    <a:pt x="632" y="319"/>
                    <a:pt x="537" y="894"/>
                  </a:cubicBezTo>
                  <a:cubicBezTo>
                    <a:pt x="0" y="1451"/>
                    <a:pt x="91" y="2303"/>
                    <a:pt x="674" y="2881"/>
                  </a:cubicBezTo>
                  <a:cubicBezTo>
                    <a:pt x="975" y="3181"/>
                    <a:pt x="1343" y="3324"/>
                    <a:pt x="1704" y="3324"/>
                  </a:cubicBezTo>
                  <a:cubicBezTo>
                    <a:pt x="2206" y="3324"/>
                    <a:pt x="2696" y="3049"/>
                    <a:pt x="2984" y="2535"/>
                  </a:cubicBezTo>
                  <a:cubicBezTo>
                    <a:pt x="3407" y="1765"/>
                    <a:pt x="2915" y="772"/>
                    <a:pt x="2287" y="284"/>
                  </a:cubicBezTo>
                  <a:cubicBezTo>
                    <a:pt x="2037" y="92"/>
                    <a:pt x="1767" y="0"/>
                    <a:pt x="1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2518172" y="4232860"/>
              <a:ext cx="42269" cy="39088"/>
            </a:xfrm>
            <a:custGeom>
              <a:avLst/>
              <a:gdLst/>
              <a:ahLst/>
              <a:cxnLst/>
              <a:rect l="l" t="t" r="r" b="b"/>
              <a:pathLst>
                <a:path w="1820" h="1683" extrusionOk="0">
                  <a:moveTo>
                    <a:pt x="860" y="421"/>
                  </a:moveTo>
                  <a:cubicBezTo>
                    <a:pt x="948" y="421"/>
                    <a:pt x="1036" y="446"/>
                    <a:pt x="1098" y="488"/>
                  </a:cubicBezTo>
                  <a:cubicBezTo>
                    <a:pt x="1327" y="644"/>
                    <a:pt x="1413" y="1099"/>
                    <a:pt x="1199" y="1294"/>
                  </a:cubicBezTo>
                  <a:cubicBezTo>
                    <a:pt x="1120" y="1367"/>
                    <a:pt x="1034" y="1397"/>
                    <a:pt x="947" y="1397"/>
                  </a:cubicBezTo>
                  <a:cubicBezTo>
                    <a:pt x="799" y="1397"/>
                    <a:pt x="648" y="1309"/>
                    <a:pt x="524" y="1195"/>
                  </a:cubicBezTo>
                  <a:lnTo>
                    <a:pt x="524" y="1190"/>
                  </a:lnTo>
                  <a:cubicBezTo>
                    <a:pt x="557" y="962"/>
                    <a:pt x="442" y="707"/>
                    <a:pt x="621" y="511"/>
                  </a:cubicBezTo>
                  <a:cubicBezTo>
                    <a:pt x="679" y="448"/>
                    <a:pt x="769" y="421"/>
                    <a:pt x="860" y="421"/>
                  </a:cubicBezTo>
                  <a:close/>
                  <a:moveTo>
                    <a:pt x="867" y="0"/>
                  </a:moveTo>
                  <a:cubicBezTo>
                    <a:pt x="707" y="0"/>
                    <a:pt x="547" y="46"/>
                    <a:pt x="406" y="137"/>
                  </a:cubicBezTo>
                  <a:cubicBezTo>
                    <a:pt x="78" y="352"/>
                    <a:pt x="1" y="903"/>
                    <a:pt x="292" y="1163"/>
                  </a:cubicBezTo>
                  <a:cubicBezTo>
                    <a:pt x="464" y="1443"/>
                    <a:pt x="758" y="1682"/>
                    <a:pt x="1077" y="1682"/>
                  </a:cubicBezTo>
                  <a:cubicBezTo>
                    <a:pt x="1147" y="1682"/>
                    <a:pt x="1218" y="1671"/>
                    <a:pt x="1290" y="1645"/>
                  </a:cubicBezTo>
                  <a:cubicBezTo>
                    <a:pt x="1819" y="1458"/>
                    <a:pt x="1796" y="629"/>
                    <a:pt x="1487" y="278"/>
                  </a:cubicBezTo>
                  <a:cubicBezTo>
                    <a:pt x="1322" y="94"/>
                    <a:pt x="1096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2790903" y="4160305"/>
              <a:ext cx="102631" cy="83540"/>
            </a:xfrm>
            <a:custGeom>
              <a:avLst/>
              <a:gdLst/>
              <a:ahLst/>
              <a:cxnLst/>
              <a:rect l="l" t="t" r="r" b="b"/>
              <a:pathLst>
                <a:path w="4419" h="3597" extrusionOk="0">
                  <a:moveTo>
                    <a:pt x="2246" y="503"/>
                  </a:moveTo>
                  <a:cubicBezTo>
                    <a:pt x="2318" y="503"/>
                    <a:pt x="2392" y="511"/>
                    <a:pt x="2469" y="528"/>
                  </a:cubicBezTo>
                  <a:cubicBezTo>
                    <a:pt x="3230" y="692"/>
                    <a:pt x="3631" y="1608"/>
                    <a:pt x="3476" y="2309"/>
                  </a:cubicBezTo>
                  <a:cubicBezTo>
                    <a:pt x="3380" y="2729"/>
                    <a:pt x="2975" y="2965"/>
                    <a:pt x="2574" y="3030"/>
                  </a:cubicBezTo>
                  <a:cubicBezTo>
                    <a:pt x="2530" y="3036"/>
                    <a:pt x="2487" y="3039"/>
                    <a:pt x="2444" y="3039"/>
                  </a:cubicBezTo>
                  <a:cubicBezTo>
                    <a:pt x="2046" y="3039"/>
                    <a:pt x="1669" y="2773"/>
                    <a:pt x="1352" y="2559"/>
                  </a:cubicBezTo>
                  <a:cubicBezTo>
                    <a:pt x="1328" y="2546"/>
                    <a:pt x="1304" y="2540"/>
                    <a:pt x="1280" y="2540"/>
                  </a:cubicBezTo>
                  <a:cubicBezTo>
                    <a:pt x="1272" y="2540"/>
                    <a:pt x="1265" y="2541"/>
                    <a:pt x="1257" y="2542"/>
                  </a:cubicBezTo>
                  <a:cubicBezTo>
                    <a:pt x="822" y="1789"/>
                    <a:pt x="1323" y="503"/>
                    <a:pt x="2246" y="503"/>
                  </a:cubicBezTo>
                  <a:close/>
                  <a:moveTo>
                    <a:pt x="2271" y="1"/>
                  </a:moveTo>
                  <a:cubicBezTo>
                    <a:pt x="920" y="1"/>
                    <a:pt x="1" y="2159"/>
                    <a:pt x="1207" y="2915"/>
                  </a:cubicBezTo>
                  <a:cubicBezTo>
                    <a:pt x="1360" y="3397"/>
                    <a:pt x="1797" y="3597"/>
                    <a:pt x="2279" y="3597"/>
                  </a:cubicBezTo>
                  <a:cubicBezTo>
                    <a:pt x="2845" y="3597"/>
                    <a:pt x="3472" y="3322"/>
                    <a:pt x="3772" y="2906"/>
                  </a:cubicBezTo>
                  <a:cubicBezTo>
                    <a:pt x="4419" y="2008"/>
                    <a:pt x="3872" y="733"/>
                    <a:pt x="3011" y="218"/>
                  </a:cubicBezTo>
                  <a:cubicBezTo>
                    <a:pt x="2757" y="67"/>
                    <a:pt x="2508" y="1"/>
                    <a:pt x="2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2228649" y="3507752"/>
              <a:ext cx="65471" cy="68096"/>
            </a:xfrm>
            <a:custGeom>
              <a:avLst/>
              <a:gdLst/>
              <a:ahLst/>
              <a:cxnLst/>
              <a:rect l="l" t="t" r="r" b="b"/>
              <a:pathLst>
                <a:path w="2819" h="2932" extrusionOk="0">
                  <a:moveTo>
                    <a:pt x="1245" y="421"/>
                  </a:moveTo>
                  <a:cubicBezTo>
                    <a:pt x="1523" y="662"/>
                    <a:pt x="1809" y="877"/>
                    <a:pt x="2023" y="1213"/>
                  </a:cubicBezTo>
                  <a:cubicBezTo>
                    <a:pt x="2284" y="1629"/>
                    <a:pt x="2479" y="2298"/>
                    <a:pt x="1882" y="2494"/>
                  </a:cubicBezTo>
                  <a:cubicBezTo>
                    <a:pt x="1718" y="2549"/>
                    <a:pt x="1571" y="2573"/>
                    <a:pt x="1439" y="2573"/>
                  </a:cubicBezTo>
                  <a:cubicBezTo>
                    <a:pt x="230" y="2573"/>
                    <a:pt x="322" y="507"/>
                    <a:pt x="1100" y="507"/>
                  </a:cubicBezTo>
                  <a:cubicBezTo>
                    <a:pt x="1109" y="507"/>
                    <a:pt x="1117" y="508"/>
                    <a:pt x="1126" y="508"/>
                  </a:cubicBezTo>
                  <a:cubicBezTo>
                    <a:pt x="1180" y="508"/>
                    <a:pt x="1231" y="471"/>
                    <a:pt x="1245" y="421"/>
                  </a:cubicBezTo>
                  <a:close/>
                  <a:moveTo>
                    <a:pt x="1111" y="1"/>
                  </a:moveTo>
                  <a:cubicBezTo>
                    <a:pt x="1083" y="1"/>
                    <a:pt x="1054" y="3"/>
                    <a:pt x="1026" y="6"/>
                  </a:cubicBezTo>
                  <a:cubicBezTo>
                    <a:pt x="944" y="20"/>
                    <a:pt x="921" y="111"/>
                    <a:pt x="976" y="166"/>
                  </a:cubicBezTo>
                  <a:cubicBezTo>
                    <a:pt x="994" y="189"/>
                    <a:pt x="1016" y="207"/>
                    <a:pt x="1035" y="225"/>
                  </a:cubicBezTo>
                  <a:cubicBezTo>
                    <a:pt x="988" y="208"/>
                    <a:pt x="942" y="200"/>
                    <a:pt x="898" y="200"/>
                  </a:cubicBezTo>
                  <a:cubicBezTo>
                    <a:pt x="469" y="200"/>
                    <a:pt x="186" y="946"/>
                    <a:pt x="133" y="1310"/>
                  </a:cubicBezTo>
                  <a:cubicBezTo>
                    <a:pt x="0" y="2193"/>
                    <a:pt x="515" y="2918"/>
                    <a:pt x="1422" y="2931"/>
                  </a:cubicBezTo>
                  <a:cubicBezTo>
                    <a:pt x="1431" y="2931"/>
                    <a:pt x="1440" y="2932"/>
                    <a:pt x="1448" y="2932"/>
                  </a:cubicBezTo>
                  <a:cubicBezTo>
                    <a:pt x="2281" y="2932"/>
                    <a:pt x="2818" y="2467"/>
                    <a:pt x="2616" y="1606"/>
                  </a:cubicBezTo>
                  <a:cubicBezTo>
                    <a:pt x="2476" y="1019"/>
                    <a:pt x="1795" y="1"/>
                    <a:pt x="1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1493949" y="3391209"/>
              <a:ext cx="552639" cy="550781"/>
            </a:xfrm>
            <a:custGeom>
              <a:avLst/>
              <a:gdLst/>
              <a:ahLst/>
              <a:cxnLst/>
              <a:rect l="l" t="t" r="r" b="b"/>
              <a:pathLst>
                <a:path w="23795" h="23715" extrusionOk="0">
                  <a:moveTo>
                    <a:pt x="6879" y="732"/>
                  </a:moveTo>
                  <a:cubicBezTo>
                    <a:pt x="8833" y="732"/>
                    <a:pt x="10890" y="1391"/>
                    <a:pt x="12348" y="2267"/>
                  </a:cubicBezTo>
                  <a:cubicBezTo>
                    <a:pt x="15747" y="4313"/>
                    <a:pt x="17952" y="8027"/>
                    <a:pt x="19437" y="11581"/>
                  </a:cubicBezTo>
                  <a:cubicBezTo>
                    <a:pt x="20868" y="15003"/>
                    <a:pt x="22781" y="18807"/>
                    <a:pt x="23155" y="22552"/>
                  </a:cubicBezTo>
                  <a:cubicBezTo>
                    <a:pt x="21214" y="20070"/>
                    <a:pt x="17145" y="18825"/>
                    <a:pt x="14449" y="17746"/>
                  </a:cubicBezTo>
                  <a:cubicBezTo>
                    <a:pt x="10279" y="16079"/>
                    <a:pt x="5117" y="14552"/>
                    <a:pt x="2315" y="10784"/>
                  </a:cubicBezTo>
                  <a:cubicBezTo>
                    <a:pt x="766" y="8697"/>
                    <a:pt x="702" y="5821"/>
                    <a:pt x="1819" y="3530"/>
                  </a:cubicBezTo>
                  <a:cubicBezTo>
                    <a:pt x="2819" y="1485"/>
                    <a:pt x="4790" y="732"/>
                    <a:pt x="6879" y="732"/>
                  </a:cubicBezTo>
                  <a:close/>
                  <a:moveTo>
                    <a:pt x="7161" y="1"/>
                  </a:moveTo>
                  <a:cubicBezTo>
                    <a:pt x="3648" y="1"/>
                    <a:pt x="536" y="1949"/>
                    <a:pt x="282" y="6496"/>
                  </a:cubicBezTo>
                  <a:cubicBezTo>
                    <a:pt x="0" y="11540"/>
                    <a:pt x="4771" y="14397"/>
                    <a:pt x="8753" y="16220"/>
                  </a:cubicBezTo>
                  <a:cubicBezTo>
                    <a:pt x="13856" y="18556"/>
                    <a:pt x="18895" y="20079"/>
                    <a:pt x="23301" y="23651"/>
                  </a:cubicBezTo>
                  <a:cubicBezTo>
                    <a:pt x="23355" y="23695"/>
                    <a:pt x="23416" y="23714"/>
                    <a:pt x="23474" y="23714"/>
                  </a:cubicBezTo>
                  <a:cubicBezTo>
                    <a:pt x="23646" y="23714"/>
                    <a:pt x="23794" y="23548"/>
                    <a:pt x="23689" y="23355"/>
                  </a:cubicBezTo>
                  <a:cubicBezTo>
                    <a:pt x="23670" y="23313"/>
                    <a:pt x="23643" y="23277"/>
                    <a:pt x="23620" y="23236"/>
                  </a:cubicBezTo>
                  <a:cubicBezTo>
                    <a:pt x="23702" y="23200"/>
                    <a:pt x="23761" y="23122"/>
                    <a:pt x="23757" y="22999"/>
                  </a:cubicBezTo>
                  <a:cubicBezTo>
                    <a:pt x="23616" y="19017"/>
                    <a:pt x="21706" y="15007"/>
                    <a:pt x="20249" y="11358"/>
                  </a:cubicBezTo>
                  <a:cubicBezTo>
                    <a:pt x="18882" y="7941"/>
                    <a:pt x="16863" y="4591"/>
                    <a:pt x="13892" y="2328"/>
                  </a:cubicBezTo>
                  <a:cubicBezTo>
                    <a:pt x="11937" y="838"/>
                    <a:pt x="9463" y="1"/>
                    <a:pt x="7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27"/>
          <p:cNvGrpSpPr/>
          <p:nvPr/>
        </p:nvGrpSpPr>
        <p:grpSpPr>
          <a:xfrm>
            <a:off x="2211581" y="4171425"/>
            <a:ext cx="1091990" cy="864329"/>
            <a:chOff x="5920959" y="2440517"/>
            <a:chExt cx="1379472" cy="1091875"/>
          </a:xfrm>
        </p:grpSpPr>
        <p:sp>
          <p:nvSpPr>
            <p:cNvPr id="376" name="Google Shape;376;p27"/>
            <p:cNvSpPr/>
            <p:nvPr/>
          </p:nvSpPr>
          <p:spPr>
            <a:xfrm>
              <a:off x="5920959" y="2683681"/>
              <a:ext cx="1379472" cy="848711"/>
            </a:xfrm>
            <a:custGeom>
              <a:avLst/>
              <a:gdLst/>
              <a:ahLst/>
              <a:cxnLst/>
              <a:rect l="l" t="t" r="r" b="b"/>
              <a:pathLst>
                <a:path w="59396" h="36543" extrusionOk="0">
                  <a:moveTo>
                    <a:pt x="29641" y="1071"/>
                  </a:moveTo>
                  <a:cubicBezTo>
                    <a:pt x="30173" y="1071"/>
                    <a:pt x="30706" y="1088"/>
                    <a:pt x="31238" y="1120"/>
                  </a:cubicBezTo>
                  <a:cubicBezTo>
                    <a:pt x="32655" y="1211"/>
                    <a:pt x="34053" y="1457"/>
                    <a:pt x="35416" y="1835"/>
                  </a:cubicBezTo>
                  <a:cubicBezTo>
                    <a:pt x="35357" y="1986"/>
                    <a:pt x="35302" y="2136"/>
                    <a:pt x="35247" y="2291"/>
                  </a:cubicBezTo>
                  <a:cubicBezTo>
                    <a:pt x="35143" y="2592"/>
                    <a:pt x="34892" y="3185"/>
                    <a:pt x="35293" y="3380"/>
                  </a:cubicBezTo>
                  <a:cubicBezTo>
                    <a:pt x="35357" y="3412"/>
                    <a:pt x="35416" y="3425"/>
                    <a:pt x="35471" y="3425"/>
                  </a:cubicBezTo>
                  <a:cubicBezTo>
                    <a:pt x="35796" y="3425"/>
                    <a:pt x="35980" y="2944"/>
                    <a:pt x="36059" y="2683"/>
                  </a:cubicBezTo>
                  <a:cubicBezTo>
                    <a:pt x="36122" y="2483"/>
                    <a:pt x="36145" y="2264"/>
                    <a:pt x="36173" y="2058"/>
                  </a:cubicBezTo>
                  <a:cubicBezTo>
                    <a:pt x="38383" y="2752"/>
                    <a:pt x="40492" y="3791"/>
                    <a:pt x="42437" y="5080"/>
                  </a:cubicBezTo>
                  <a:cubicBezTo>
                    <a:pt x="42273" y="5257"/>
                    <a:pt x="42132" y="5454"/>
                    <a:pt x="41991" y="5645"/>
                  </a:cubicBezTo>
                  <a:cubicBezTo>
                    <a:pt x="41745" y="5963"/>
                    <a:pt x="41435" y="6323"/>
                    <a:pt x="41481" y="6747"/>
                  </a:cubicBezTo>
                  <a:cubicBezTo>
                    <a:pt x="41493" y="6858"/>
                    <a:pt x="41581" y="6935"/>
                    <a:pt x="41690" y="6935"/>
                  </a:cubicBezTo>
                  <a:cubicBezTo>
                    <a:pt x="41693" y="6935"/>
                    <a:pt x="41696" y="6935"/>
                    <a:pt x="41699" y="6934"/>
                  </a:cubicBezTo>
                  <a:cubicBezTo>
                    <a:pt x="42145" y="6916"/>
                    <a:pt x="42387" y="6542"/>
                    <a:pt x="42637" y="6214"/>
                  </a:cubicBezTo>
                  <a:cubicBezTo>
                    <a:pt x="42797" y="6005"/>
                    <a:pt x="42961" y="5776"/>
                    <a:pt x="43107" y="5540"/>
                  </a:cubicBezTo>
                  <a:cubicBezTo>
                    <a:pt x="44574" y="6575"/>
                    <a:pt x="45941" y="7750"/>
                    <a:pt x="47176" y="9025"/>
                  </a:cubicBezTo>
                  <a:cubicBezTo>
                    <a:pt x="47367" y="9226"/>
                    <a:pt x="47558" y="9431"/>
                    <a:pt x="47741" y="9641"/>
                  </a:cubicBezTo>
                  <a:cubicBezTo>
                    <a:pt x="47636" y="9732"/>
                    <a:pt x="47535" y="9822"/>
                    <a:pt x="47436" y="9914"/>
                  </a:cubicBezTo>
                  <a:cubicBezTo>
                    <a:pt x="47180" y="10156"/>
                    <a:pt x="46916" y="10333"/>
                    <a:pt x="46721" y="10634"/>
                  </a:cubicBezTo>
                  <a:cubicBezTo>
                    <a:pt x="46652" y="10739"/>
                    <a:pt x="46743" y="10884"/>
                    <a:pt x="46852" y="10903"/>
                  </a:cubicBezTo>
                  <a:cubicBezTo>
                    <a:pt x="46907" y="10912"/>
                    <a:pt x="46962" y="10917"/>
                    <a:pt x="47015" y="10917"/>
                  </a:cubicBezTo>
                  <a:cubicBezTo>
                    <a:pt x="47484" y="10917"/>
                    <a:pt x="47907" y="10578"/>
                    <a:pt x="48197" y="10173"/>
                  </a:cubicBezTo>
                  <a:cubicBezTo>
                    <a:pt x="49377" y="11599"/>
                    <a:pt x="50365" y="13190"/>
                    <a:pt x="51204" y="14848"/>
                  </a:cubicBezTo>
                  <a:cubicBezTo>
                    <a:pt x="50903" y="14980"/>
                    <a:pt x="50607" y="15126"/>
                    <a:pt x="50306" y="15249"/>
                  </a:cubicBezTo>
                  <a:cubicBezTo>
                    <a:pt x="49892" y="15418"/>
                    <a:pt x="49327" y="15546"/>
                    <a:pt x="49058" y="15929"/>
                  </a:cubicBezTo>
                  <a:cubicBezTo>
                    <a:pt x="48948" y="16078"/>
                    <a:pt x="49012" y="16247"/>
                    <a:pt x="49185" y="16307"/>
                  </a:cubicBezTo>
                  <a:cubicBezTo>
                    <a:pt x="49281" y="16338"/>
                    <a:pt x="49380" y="16351"/>
                    <a:pt x="49480" y="16351"/>
                  </a:cubicBezTo>
                  <a:cubicBezTo>
                    <a:pt x="49852" y="16351"/>
                    <a:pt x="50243" y="16170"/>
                    <a:pt x="50570" y="16034"/>
                  </a:cubicBezTo>
                  <a:cubicBezTo>
                    <a:pt x="50889" y="15906"/>
                    <a:pt x="51240" y="15727"/>
                    <a:pt x="51527" y="15500"/>
                  </a:cubicBezTo>
                  <a:cubicBezTo>
                    <a:pt x="51823" y="16120"/>
                    <a:pt x="52096" y="16749"/>
                    <a:pt x="52352" y="17382"/>
                  </a:cubicBezTo>
                  <a:cubicBezTo>
                    <a:pt x="52767" y="18406"/>
                    <a:pt x="52981" y="19468"/>
                    <a:pt x="53081" y="20544"/>
                  </a:cubicBezTo>
                  <a:cubicBezTo>
                    <a:pt x="52866" y="20566"/>
                    <a:pt x="52657" y="20616"/>
                    <a:pt x="52456" y="20667"/>
                  </a:cubicBezTo>
                  <a:cubicBezTo>
                    <a:pt x="51905" y="20803"/>
                    <a:pt x="51390" y="21009"/>
                    <a:pt x="50958" y="21382"/>
                  </a:cubicBezTo>
                  <a:cubicBezTo>
                    <a:pt x="50826" y="21496"/>
                    <a:pt x="50812" y="21779"/>
                    <a:pt x="51040" y="21802"/>
                  </a:cubicBezTo>
                  <a:cubicBezTo>
                    <a:pt x="51127" y="21809"/>
                    <a:pt x="51213" y="21813"/>
                    <a:pt x="51299" y="21813"/>
                  </a:cubicBezTo>
                  <a:cubicBezTo>
                    <a:pt x="51695" y="21813"/>
                    <a:pt x="52080" y="21739"/>
                    <a:pt x="52462" y="21624"/>
                  </a:cubicBezTo>
                  <a:cubicBezTo>
                    <a:pt x="52680" y="21560"/>
                    <a:pt x="52908" y="21514"/>
                    <a:pt x="53135" y="21451"/>
                  </a:cubicBezTo>
                  <a:lnTo>
                    <a:pt x="53135" y="21451"/>
                  </a:lnTo>
                  <a:cubicBezTo>
                    <a:pt x="53194" y="23100"/>
                    <a:pt x="53030" y="24776"/>
                    <a:pt x="52912" y="26412"/>
                  </a:cubicBezTo>
                  <a:cubicBezTo>
                    <a:pt x="52716" y="26549"/>
                    <a:pt x="52790" y="26836"/>
                    <a:pt x="52962" y="26946"/>
                  </a:cubicBezTo>
                  <a:cubicBezTo>
                    <a:pt x="53065" y="27141"/>
                    <a:pt x="53280" y="27252"/>
                    <a:pt x="53480" y="27252"/>
                  </a:cubicBezTo>
                  <a:cubicBezTo>
                    <a:pt x="53677" y="27252"/>
                    <a:pt x="53861" y="27144"/>
                    <a:pt x="53911" y="26900"/>
                  </a:cubicBezTo>
                  <a:cubicBezTo>
                    <a:pt x="54529" y="26954"/>
                    <a:pt x="55291" y="27182"/>
                    <a:pt x="55715" y="27223"/>
                  </a:cubicBezTo>
                  <a:cubicBezTo>
                    <a:pt x="55997" y="27249"/>
                    <a:pt x="56277" y="27261"/>
                    <a:pt x="56556" y="27261"/>
                  </a:cubicBezTo>
                  <a:cubicBezTo>
                    <a:pt x="57089" y="27261"/>
                    <a:pt x="57617" y="27216"/>
                    <a:pt x="58148" y="27133"/>
                  </a:cubicBezTo>
                  <a:lnTo>
                    <a:pt x="58148" y="27133"/>
                  </a:lnTo>
                  <a:cubicBezTo>
                    <a:pt x="58193" y="27684"/>
                    <a:pt x="57988" y="28235"/>
                    <a:pt x="57915" y="28777"/>
                  </a:cubicBezTo>
                  <a:cubicBezTo>
                    <a:pt x="57829" y="29442"/>
                    <a:pt x="57787" y="30113"/>
                    <a:pt x="57747" y="30782"/>
                  </a:cubicBezTo>
                  <a:cubicBezTo>
                    <a:pt x="57656" y="32372"/>
                    <a:pt x="57496" y="33980"/>
                    <a:pt x="57273" y="35561"/>
                  </a:cubicBezTo>
                  <a:cubicBezTo>
                    <a:pt x="57017" y="35577"/>
                    <a:pt x="56761" y="35584"/>
                    <a:pt x="56504" y="35584"/>
                  </a:cubicBezTo>
                  <a:cubicBezTo>
                    <a:pt x="55557" y="35584"/>
                    <a:pt x="54603" y="35488"/>
                    <a:pt x="53650" y="35370"/>
                  </a:cubicBezTo>
                  <a:cubicBezTo>
                    <a:pt x="53829" y="35046"/>
                    <a:pt x="53865" y="34600"/>
                    <a:pt x="53905" y="34268"/>
                  </a:cubicBezTo>
                  <a:cubicBezTo>
                    <a:pt x="53997" y="33520"/>
                    <a:pt x="53928" y="32777"/>
                    <a:pt x="53955" y="32031"/>
                  </a:cubicBezTo>
                  <a:cubicBezTo>
                    <a:pt x="53961" y="31923"/>
                    <a:pt x="53860" y="31859"/>
                    <a:pt x="53763" y="31859"/>
                  </a:cubicBezTo>
                  <a:cubicBezTo>
                    <a:pt x="53695" y="31859"/>
                    <a:pt x="53629" y="31890"/>
                    <a:pt x="53604" y="31962"/>
                  </a:cubicBezTo>
                  <a:cubicBezTo>
                    <a:pt x="53381" y="32605"/>
                    <a:pt x="53200" y="33233"/>
                    <a:pt x="53058" y="33903"/>
                  </a:cubicBezTo>
                  <a:cubicBezTo>
                    <a:pt x="52981" y="34295"/>
                    <a:pt x="52762" y="34815"/>
                    <a:pt x="52794" y="35256"/>
                  </a:cubicBezTo>
                  <a:cubicBezTo>
                    <a:pt x="52088" y="35160"/>
                    <a:pt x="51386" y="35061"/>
                    <a:pt x="50693" y="34987"/>
                  </a:cubicBezTo>
                  <a:cubicBezTo>
                    <a:pt x="49842" y="34897"/>
                    <a:pt x="48990" y="34787"/>
                    <a:pt x="48137" y="34672"/>
                  </a:cubicBezTo>
                  <a:cubicBezTo>
                    <a:pt x="48115" y="34518"/>
                    <a:pt x="48060" y="34367"/>
                    <a:pt x="48042" y="34208"/>
                  </a:cubicBezTo>
                  <a:cubicBezTo>
                    <a:pt x="48006" y="33885"/>
                    <a:pt x="48000" y="33561"/>
                    <a:pt x="48006" y="33233"/>
                  </a:cubicBezTo>
                  <a:cubicBezTo>
                    <a:pt x="48019" y="32668"/>
                    <a:pt x="48055" y="32113"/>
                    <a:pt x="48042" y="31547"/>
                  </a:cubicBezTo>
                  <a:cubicBezTo>
                    <a:pt x="48036" y="31365"/>
                    <a:pt x="47868" y="31253"/>
                    <a:pt x="47706" y="31253"/>
                  </a:cubicBezTo>
                  <a:cubicBezTo>
                    <a:pt x="47594" y="31253"/>
                    <a:pt x="47484" y="31307"/>
                    <a:pt x="47436" y="31429"/>
                  </a:cubicBezTo>
                  <a:cubicBezTo>
                    <a:pt x="47199" y="32035"/>
                    <a:pt x="47085" y="32659"/>
                    <a:pt x="47043" y="33306"/>
                  </a:cubicBezTo>
                  <a:cubicBezTo>
                    <a:pt x="47026" y="33625"/>
                    <a:pt x="46980" y="34113"/>
                    <a:pt x="47062" y="34527"/>
                  </a:cubicBezTo>
                  <a:cubicBezTo>
                    <a:pt x="45714" y="34336"/>
                    <a:pt x="44374" y="34131"/>
                    <a:pt x="43030" y="33926"/>
                  </a:cubicBezTo>
                  <a:cubicBezTo>
                    <a:pt x="42797" y="33890"/>
                    <a:pt x="42560" y="33858"/>
                    <a:pt x="42328" y="33825"/>
                  </a:cubicBezTo>
                  <a:cubicBezTo>
                    <a:pt x="42109" y="33557"/>
                    <a:pt x="41977" y="33292"/>
                    <a:pt x="41909" y="32882"/>
                  </a:cubicBezTo>
                  <a:cubicBezTo>
                    <a:pt x="41827" y="32349"/>
                    <a:pt x="41794" y="31789"/>
                    <a:pt x="41899" y="31261"/>
                  </a:cubicBezTo>
                  <a:cubicBezTo>
                    <a:pt x="41946" y="31025"/>
                    <a:pt x="41772" y="30891"/>
                    <a:pt x="41592" y="30891"/>
                  </a:cubicBezTo>
                  <a:cubicBezTo>
                    <a:pt x="41455" y="30891"/>
                    <a:pt x="41315" y="30968"/>
                    <a:pt x="41266" y="31137"/>
                  </a:cubicBezTo>
                  <a:cubicBezTo>
                    <a:pt x="41056" y="31884"/>
                    <a:pt x="41029" y="32664"/>
                    <a:pt x="41184" y="33425"/>
                  </a:cubicBezTo>
                  <a:cubicBezTo>
                    <a:pt x="41203" y="33502"/>
                    <a:pt x="41226" y="33584"/>
                    <a:pt x="41257" y="33671"/>
                  </a:cubicBezTo>
                  <a:cubicBezTo>
                    <a:pt x="40072" y="33507"/>
                    <a:pt x="38888" y="33356"/>
                    <a:pt x="37704" y="33219"/>
                  </a:cubicBezTo>
                  <a:cubicBezTo>
                    <a:pt x="37694" y="33196"/>
                    <a:pt x="37685" y="33179"/>
                    <a:pt x="37672" y="33156"/>
                  </a:cubicBezTo>
                  <a:cubicBezTo>
                    <a:pt x="37471" y="32805"/>
                    <a:pt x="37384" y="32472"/>
                    <a:pt x="37366" y="32067"/>
                  </a:cubicBezTo>
                  <a:cubicBezTo>
                    <a:pt x="37344" y="31702"/>
                    <a:pt x="37412" y="31356"/>
                    <a:pt x="37420" y="30992"/>
                  </a:cubicBezTo>
                  <a:cubicBezTo>
                    <a:pt x="37424" y="30833"/>
                    <a:pt x="37266" y="30722"/>
                    <a:pt x="37117" y="30722"/>
                  </a:cubicBezTo>
                  <a:cubicBezTo>
                    <a:pt x="37039" y="30722"/>
                    <a:pt x="36964" y="30753"/>
                    <a:pt x="36915" y="30823"/>
                  </a:cubicBezTo>
                  <a:cubicBezTo>
                    <a:pt x="36496" y="31419"/>
                    <a:pt x="36446" y="32390"/>
                    <a:pt x="36732" y="33120"/>
                  </a:cubicBezTo>
                  <a:cubicBezTo>
                    <a:pt x="35239" y="32960"/>
                    <a:pt x="33748" y="32813"/>
                    <a:pt x="32253" y="32687"/>
                  </a:cubicBezTo>
                  <a:cubicBezTo>
                    <a:pt x="32226" y="32618"/>
                    <a:pt x="32190" y="32550"/>
                    <a:pt x="32154" y="32491"/>
                  </a:cubicBezTo>
                  <a:cubicBezTo>
                    <a:pt x="31999" y="32245"/>
                    <a:pt x="31889" y="32008"/>
                    <a:pt x="31807" y="31730"/>
                  </a:cubicBezTo>
                  <a:cubicBezTo>
                    <a:pt x="31657" y="31246"/>
                    <a:pt x="31767" y="30782"/>
                    <a:pt x="31744" y="30294"/>
                  </a:cubicBezTo>
                  <a:cubicBezTo>
                    <a:pt x="31735" y="30131"/>
                    <a:pt x="31603" y="30041"/>
                    <a:pt x="31466" y="30041"/>
                  </a:cubicBezTo>
                  <a:cubicBezTo>
                    <a:pt x="31389" y="30041"/>
                    <a:pt x="31311" y="30069"/>
                    <a:pt x="31252" y="30130"/>
                  </a:cubicBezTo>
                  <a:cubicBezTo>
                    <a:pt x="30701" y="30691"/>
                    <a:pt x="30750" y="31812"/>
                    <a:pt x="31147" y="32590"/>
                  </a:cubicBezTo>
                  <a:cubicBezTo>
                    <a:pt x="29826" y="32485"/>
                    <a:pt x="28499" y="32390"/>
                    <a:pt x="27169" y="32294"/>
                  </a:cubicBezTo>
                  <a:cubicBezTo>
                    <a:pt x="26964" y="31611"/>
                    <a:pt x="26895" y="30918"/>
                    <a:pt x="27069" y="30185"/>
                  </a:cubicBezTo>
                  <a:cubicBezTo>
                    <a:pt x="27112" y="30007"/>
                    <a:pt x="26964" y="29887"/>
                    <a:pt x="26813" y="29887"/>
                  </a:cubicBezTo>
                  <a:cubicBezTo>
                    <a:pt x="26744" y="29887"/>
                    <a:pt x="26674" y="29913"/>
                    <a:pt x="26622" y="29970"/>
                  </a:cubicBezTo>
                  <a:cubicBezTo>
                    <a:pt x="26171" y="30454"/>
                    <a:pt x="25957" y="31442"/>
                    <a:pt x="26135" y="32222"/>
                  </a:cubicBezTo>
                  <a:cubicBezTo>
                    <a:pt x="24868" y="32126"/>
                    <a:pt x="23602" y="32026"/>
                    <a:pt x="22335" y="31907"/>
                  </a:cubicBezTo>
                  <a:cubicBezTo>
                    <a:pt x="22184" y="31561"/>
                    <a:pt x="22066" y="31265"/>
                    <a:pt x="22056" y="30836"/>
                  </a:cubicBezTo>
                  <a:cubicBezTo>
                    <a:pt x="22052" y="30372"/>
                    <a:pt x="22089" y="29894"/>
                    <a:pt x="22220" y="29442"/>
                  </a:cubicBezTo>
                  <a:cubicBezTo>
                    <a:pt x="22283" y="29235"/>
                    <a:pt x="22110" y="29104"/>
                    <a:pt x="21935" y="29104"/>
                  </a:cubicBezTo>
                  <a:cubicBezTo>
                    <a:pt x="21829" y="29104"/>
                    <a:pt x="21722" y="29152"/>
                    <a:pt x="21665" y="29260"/>
                  </a:cubicBezTo>
                  <a:cubicBezTo>
                    <a:pt x="21328" y="29907"/>
                    <a:pt x="21032" y="31000"/>
                    <a:pt x="21278" y="31816"/>
                  </a:cubicBezTo>
                  <a:cubicBezTo>
                    <a:pt x="19556" y="31657"/>
                    <a:pt x="17833" y="31479"/>
                    <a:pt x="16111" y="31301"/>
                  </a:cubicBezTo>
                  <a:cubicBezTo>
                    <a:pt x="16092" y="31228"/>
                    <a:pt x="16075" y="31151"/>
                    <a:pt x="16052" y="31078"/>
                  </a:cubicBezTo>
                  <a:cubicBezTo>
                    <a:pt x="15993" y="30836"/>
                    <a:pt x="16010" y="30567"/>
                    <a:pt x="16006" y="30321"/>
                  </a:cubicBezTo>
                  <a:cubicBezTo>
                    <a:pt x="15993" y="29880"/>
                    <a:pt x="15983" y="29383"/>
                    <a:pt x="16107" y="28954"/>
                  </a:cubicBezTo>
                  <a:cubicBezTo>
                    <a:pt x="16149" y="28800"/>
                    <a:pt x="16005" y="28690"/>
                    <a:pt x="15869" y="28690"/>
                  </a:cubicBezTo>
                  <a:cubicBezTo>
                    <a:pt x="15789" y="28690"/>
                    <a:pt x="15712" y="28728"/>
                    <a:pt x="15678" y="28818"/>
                  </a:cubicBezTo>
                  <a:cubicBezTo>
                    <a:pt x="15482" y="29337"/>
                    <a:pt x="15295" y="29829"/>
                    <a:pt x="15236" y="30390"/>
                  </a:cubicBezTo>
                  <a:cubicBezTo>
                    <a:pt x="15213" y="30626"/>
                    <a:pt x="15209" y="30933"/>
                    <a:pt x="15263" y="31215"/>
                  </a:cubicBezTo>
                  <a:cubicBezTo>
                    <a:pt x="13718" y="31055"/>
                    <a:pt x="12174" y="30891"/>
                    <a:pt x="10635" y="30731"/>
                  </a:cubicBezTo>
                  <a:cubicBezTo>
                    <a:pt x="10479" y="30718"/>
                    <a:pt x="10328" y="30700"/>
                    <a:pt x="10174" y="30681"/>
                  </a:cubicBezTo>
                  <a:cubicBezTo>
                    <a:pt x="10010" y="29821"/>
                    <a:pt x="10307" y="29055"/>
                    <a:pt x="10370" y="28176"/>
                  </a:cubicBezTo>
                  <a:cubicBezTo>
                    <a:pt x="10383" y="28016"/>
                    <a:pt x="10232" y="27847"/>
                    <a:pt x="10084" y="27847"/>
                  </a:cubicBezTo>
                  <a:cubicBezTo>
                    <a:pt x="10021" y="27847"/>
                    <a:pt x="9959" y="27878"/>
                    <a:pt x="9910" y="27953"/>
                  </a:cubicBezTo>
                  <a:cubicBezTo>
                    <a:pt x="9500" y="28554"/>
                    <a:pt x="9098" y="29716"/>
                    <a:pt x="9268" y="30586"/>
                  </a:cubicBezTo>
                  <a:cubicBezTo>
                    <a:pt x="7887" y="30435"/>
                    <a:pt x="6511" y="30277"/>
                    <a:pt x="5130" y="30157"/>
                  </a:cubicBezTo>
                  <a:cubicBezTo>
                    <a:pt x="5130" y="29907"/>
                    <a:pt x="5048" y="29602"/>
                    <a:pt x="5030" y="29424"/>
                  </a:cubicBezTo>
                  <a:cubicBezTo>
                    <a:pt x="4966" y="28795"/>
                    <a:pt x="4976" y="28075"/>
                    <a:pt x="5089" y="27451"/>
                  </a:cubicBezTo>
                  <a:cubicBezTo>
                    <a:pt x="5124" y="27265"/>
                    <a:pt x="4972" y="27142"/>
                    <a:pt x="4822" y="27142"/>
                  </a:cubicBezTo>
                  <a:cubicBezTo>
                    <a:pt x="4733" y="27142"/>
                    <a:pt x="4645" y="27186"/>
                    <a:pt x="4597" y="27287"/>
                  </a:cubicBezTo>
                  <a:cubicBezTo>
                    <a:pt x="4333" y="27825"/>
                    <a:pt x="4232" y="28390"/>
                    <a:pt x="4215" y="28986"/>
                  </a:cubicBezTo>
                  <a:cubicBezTo>
                    <a:pt x="4210" y="29215"/>
                    <a:pt x="4187" y="29716"/>
                    <a:pt x="4292" y="30094"/>
                  </a:cubicBezTo>
                  <a:cubicBezTo>
                    <a:pt x="3959" y="30071"/>
                    <a:pt x="3622" y="30039"/>
                    <a:pt x="3289" y="30021"/>
                  </a:cubicBezTo>
                  <a:cubicBezTo>
                    <a:pt x="3243" y="30018"/>
                    <a:pt x="3171" y="30018"/>
                    <a:pt x="3080" y="30018"/>
                  </a:cubicBezTo>
                  <a:cubicBezTo>
                    <a:pt x="3056" y="30018"/>
                    <a:pt x="3031" y="30018"/>
                    <a:pt x="3005" y="30018"/>
                  </a:cubicBezTo>
                  <a:cubicBezTo>
                    <a:pt x="2386" y="30018"/>
                    <a:pt x="1141" y="30009"/>
                    <a:pt x="1107" y="29547"/>
                  </a:cubicBezTo>
                  <a:cubicBezTo>
                    <a:pt x="1066" y="28927"/>
                    <a:pt x="1121" y="28290"/>
                    <a:pt x="1102" y="27665"/>
                  </a:cubicBezTo>
                  <a:cubicBezTo>
                    <a:pt x="1071" y="26521"/>
                    <a:pt x="984" y="25373"/>
                    <a:pt x="952" y="24229"/>
                  </a:cubicBezTo>
                  <a:cubicBezTo>
                    <a:pt x="1539" y="24207"/>
                    <a:pt x="2127" y="24202"/>
                    <a:pt x="2715" y="24202"/>
                  </a:cubicBezTo>
                  <a:cubicBezTo>
                    <a:pt x="3317" y="24202"/>
                    <a:pt x="3920" y="24208"/>
                    <a:pt x="4524" y="24208"/>
                  </a:cubicBezTo>
                  <a:cubicBezTo>
                    <a:pt x="4718" y="24208"/>
                    <a:pt x="4920" y="24210"/>
                    <a:pt x="5126" y="24210"/>
                  </a:cubicBezTo>
                  <a:cubicBezTo>
                    <a:pt x="5840" y="24210"/>
                    <a:pt x="6603" y="24180"/>
                    <a:pt x="7239" y="23916"/>
                  </a:cubicBezTo>
                  <a:cubicBezTo>
                    <a:pt x="7285" y="23966"/>
                    <a:pt x="7327" y="24016"/>
                    <a:pt x="7376" y="24061"/>
                  </a:cubicBezTo>
                  <a:cubicBezTo>
                    <a:pt x="7451" y="24136"/>
                    <a:pt x="7537" y="24168"/>
                    <a:pt x="7622" y="24168"/>
                  </a:cubicBezTo>
                  <a:cubicBezTo>
                    <a:pt x="7906" y="24168"/>
                    <a:pt x="8177" y="23817"/>
                    <a:pt x="7977" y="23537"/>
                  </a:cubicBezTo>
                  <a:cubicBezTo>
                    <a:pt x="7281" y="22549"/>
                    <a:pt x="7367" y="20963"/>
                    <a:pt x="7522" y="19687"/>
                  </a:cubicBezTo>
                  <a:lnTo>
                    <a:pt x="7522" y="19687"/>
                  </a:lnTo>
                  <a:cubicBezTo>
                    <a:pt x="7782" y="19706"/>
                    <a:pt x="8051" y="19706"/>
                    <a:pt x="8284" y="19737"/>
                  </a:cubicBezTo>
                  <a:cubicBezTo>
                    <a:pt x="8567" y="19780"/>
                    <a:pt x="8967" y="19872"/>
                    <a:pt x="9333" y="19872"/>
                  </a:cubicBezTo>
                  <a:cubicBezTo>
                    <a:pt x="9595" y="19872"/>
                    <a:pt x="9839" y="19825"/>
                    <a:pt x="10010" y="19678"/>
                  </a:cubicBezTo>
                  <a:cubicBezTo>
                    <a:pt x="10179" y="19542"/>
                    <a:pt x="10269" y="19241"/>
                    <a:pt x="10051" y="19086"/>
                  </a:cubicBezTo>
                  <a:cubicBezTo>
                    <a:pt x="9623" y="18795"/>
                    <a:pt x="8957" y="18871"/>
                    <a:pt x="8456" y="18831"/>
                  </a:cubicBezTo>
                  <a:cubicBezTo>
                    <a:pt x="8240" y="18815"/>
                    <a:pt x="8028" y="18807"/>
                    <a:pt x="7814" y="18807"/>
                  </a:cubicBezTo>
                  <a:cubicBezTo>
                    <a:pt x="7770" y="18807"/>
                    <a:pt x="7726" y="18807"/>
                    <a:pt x="7682" y="18808"/>
                  </a:cubicBezTo>
                  <a:cubicBezTo>
                    <a:pt x="7668" y="18808"/>
                    <a:pt x="7649" y="18812"/>
                    <a:pt x="7636" y="18812"/>
                  </a:cubicBezTo>
                  <a:cubicBezTo>
                    <a:pt x="7846" y="17377"/>
                    <a:pt x="8261" y="15969"/>
                    <a:pt x="8776" y="14616"/>
                  </a:cubicBezTo>
                  <a:cubicBezTo>
                    <a:pt x="9231" y="14698"/>
                    <a:pt x="9687" y="14858"/>
                    <a:pt x="10128" y="14980"/>
                  </a:cubicBezTo>
                  <a:cubicBezTo>
                    <a:pt x="10357" y="15040"/>
                    <a:pt x="10696" y="15133"/>
                    <a:pt x="11005" y="15133"/>
                  </a:cubicBezTo>
                  <a:cubicBezTo>
                    <a:pt x="11262" y="15133"/>
                    <a:pt x="11498" y="15069"/>
                    <a:pt x="11636" y="14871"/>
                  </a:cubicBezTo>
                  <a:cubicBezTo>
                    <a:pt x="11691" y="14793"/>
                    <a:pt x="11723" y="14675"/>
                    <a:pt x="11655" y="14589"/>
                  </a:cubicBezTo>
                  <a:cubicBezTo>
                    <a:pt x="11340" y="14206"/>
                    <a:pt x="10607" y="14206"/>
                    <a:pt x="10147" y="14106"/>
                  </a:cubicBezTo>
                  <a:cubicBezTo>
                    <a:pt x="9814" y="14037"/>
                    <a:pt x="9484" y="13980"/>
                    <a:pt x="9158" y="13980"/>
                  </a:cubicBezTo>
                  <a:cubicBezTo>
                    <a:pt x="9114" y="13980"/>
                    <a:pt x="9070" y="13981"/>
                    <a:pt x="9026" y="13983"/>
                  </a:cubicBezTo>
                  <a:cubicBezTo>
                    <a:pt x="9618" y="12529"/>
                    <a:pt x="10383" y="11167"/>
                    <a:pt x="11291" y="9904"/>
                  </a:cubicBezTo>
                  <a:cubicBezTo>
                    <a:pt x="11797" y="10276"/>
                    <a:pt x="12629" y="10873"/>
                    <a:pt x="13240" y="10873"/>
                  </a:cubicBezTo>
                  <a:cubicBezTo>
                    <a:pt x="13447" y="10873"/>
                    <a:pt x="13629" y="10804"/>
                    <a:pt x="13764" y="10634"/>
                  </a:cubicBezTo>
                  <a:cubicBezTo>
                    <a:pt x="13878" y="10493"/>
                    <a:pt x="13851" y="10333"/>
                    <a:pt x="13737" y="10201"/>
                  </a:cubicBezTo>
                  <a:cubicBezTo>
                    <a:pt x="13609" y="10060"/>
                    <a:pt x="13441" y="10014"/>
                    <a:pt x="13259" y="9986"/>
                  </a:cubicBezTo>
                  <a:cubicBezTo>
                    <a:pt x="12994" y="9946"/>
                    <a:pt x="12753" y="9822"/>
                    <a:pt x="12521" y="9709"/>
                  </a:cubicBezTo>
                  <a:cubicBezTo>
                    <a:pt x="12265" y="9582"/>
                    <a:pt x="11987" y="9449"/>
                    <a:pt x="11705" y="9353"/>
                  </a:cubicBezTo>
                  <a:cubicBezTo>
                    <a:pt x="12694" y="8078"/>
                    <a:pt x="13838" y="6920"/>
                    <a:pt x="15108" y="5900"/>
                  </a:cubicBezTo>
                  <a:cubicBezTo>
                    <a:pt x="15163" y="5854"/>
                    <a:pt x="15218" y="5818"/>
                    <a:pt x="15272" y="5772"/>
                  </a:cubicBezTo>
                  <a:cubicBezTo>
                    <a:pt x="15482" y="6028"/>
                    <a:pt x="15719" y="6260"/>
                    <a:pt x="15960" y="6483"/>
                  </a:cubicBezTo>
                  <a:cubicBezTo>
                    <a:pt x="16311" y="6802"/>
                    <a:pt x="16658" y="7180"/>
                    <a:pt x="17159" y="7180"/>
                  </a:cubicBezTo>
                  <a:cubicBezTo>
                    <a:pt x="17286" y="7180"/>
                    <a:pt x="17405" y="7044"/>
                    <a:pt x="17387" y="6916"/>
                  </a:cubicBezTo>
                  <a:cubicBezTo>
                    <a:pt x="17318" y="6415"/>
                    <a:pt x="16895" y="6137"/>
                    <a:pt x="16534" y="5822"/>
                  </a:cubicBezTo>
                  <a:cubicBezTo>
                    <a:pt x="16325" y="5645"/>
                    <a:pt x="16107" y="5471"/>
                    <a:pt x="15869" y="5321"/>
                  </a:cubicBezTo>
                  <a:cubicBezTo>
                    <a:pt x="17373" y="4232"/>
                    <a:pt x="19018" y="3362"/>
                    <a:pt x="20740" y="2697"/>
                  </a:cubicBezTo>
                  <a:cubicBezTo>
                    <a:pt x="20767" y="2824"/>
                    <a:pt x="20794" y="2956"/>
                    <a:pt x="20822" y="3089"/>
                  </a:cubicBezTo>
                  <a:cubicBezTo>
                    <a:pt x="20904" y="3462"/>
                    <a:pt x="21004" y="3841"/>
                    <a:pt x="21242" y="4132"/>
                  </a:cubicBezTo>
                  <a:cubicBezTo>
                    <a:pt x="21322" y="4228"/>
                    <a:pt x="21452" y="4277"/>
                    <a:pt x="21578" y="4277"/>
                  </a:cubicBezTo>
                  <a:cubicBezTo>
                    <a:pt x="21779" y="4277"/>
                    <a:pt x="21967" y="4152"/>
                    <a:pt x="21920" y="3900"/>
                  </a:cubicBezTo>
                  <a:cubicBezTo>
                    <a:pt x="21856" y="3535"/>
                    <a:pt x="21756" y="2865"/>
                    <a:pt x="21505" y="2414"/>
                  </a:cubicBezTo>
                  <a:cubicBezTo>
                    <a:pt x="23551" y="1703"/>
                    <a:pt x="25707" y="1284"/>
                    <a:pt x="27871" y="1139"/>
                  </a:cubicBezTo>
                  <a:cubicBezTo>
                    <a:pt x="27894" y="1448"/>
                    <a:pt x="27989" y="1781"/>
                    <a:pt x="28062" y="2081"/>
                  </a:cubicBezTo>
                  <a:cubicBezTo>
                    <a:pt x="28133" y="2357"/>
                    <a:pt x="28364" y="3167"/>
                    <a:pt x="28742" y="3167"/>
                  </a:cubicBezTo>
                  <a:cubicBezTo>
                    <a:pt x="28827" y="3167"/>
                    <a:pt x="28919" y="3126"/>
                    <a:pt x="29019" y="3029"/>
                  </a:cubicBezTo>
                  <a:cubicBezTo>
                    <a:pt x="29219" y="2838"/>
                    <a:pt x="29105" y="2432"/>
                    <a:pt x="29055" y="2209"/>
                  </a:cubicBezTo>
                  <a:cubicBezTo>
                    <a:pt x="28987" y="1890"/>
                    <a:pt x="28891" y="1566"/>
                    <a:pt x="28787" y="1257"/>
                  </a:cubicBezTo>
                  <a:cubicBezTo>
                    <a:pt x="28773" y="1221"/>
                    <a:pt x="28750" y="1162"/>
                    <a:pt x="28722" y="1088"/>
                  </a:cubicBezTo>
                  <a:cubicBezTo>
                    <a:pt x="29029" y="1077"/>
                    <a:pt x="29335" y="1071"/>
                    <a:pt x="29641" y="1071"/>
                  </a:cubicBezTo>
                  <a:close/>
                  <a:moveTo>
                    <a:pt x="29332" y="1"/>
                  </a:moveTo>
                  <a:cubicBezTo>
                    <a:pt x="23276" y="1"/>
                    <a:pt x="17290" y="2311"/>
                    <a:pt x="12862" y="6455"/>
                  </a:cubicBezTo>
                  <a:cubicBezTo>
                    <a:pt x="10215" y="8939"/>
                    <a:pt x="8379" y="12219"/>
                    <a:pt x="7313" y="15664"/>
                  </a:cubicBezTo>
                  <a:cubicBezTo>
                    <a:pt x="6711" y="17619"/>
                    <a:pt x="5731" y="21264"/>
                    <a:pt x="6866" y="23369"/>
                  </a:cubicBezTo>
                  <a:cubicBezTo>
                    <a:pt x="6487" y="23451"/>
                    <a:pt x="6069" y="23476"/>
                    <a:pt x="5647" y="23476"/>
                  </a:cubicBezTo>
                  <a:cubicBezTo>
                    <a:pt x="5069" y="23476"/>
                    <a:pt x="4483" y="23430"/>
                    <a:pt x="3977" y="23428"/>
                  </a:cubicBezTo>
                  <a:cubicBezTo>
                    <a:pt x="3381" y="23426"/>
                    <a:pt x="2786" y="23416"/>
                    <a:pt x="2193" y="23416"/>
                  </a:cubicBezTo>
                  <a:cubicBezTo>
                    <a:pt x="1635" y="23416"/>
                    <a:pt x="1078" y="23424"/>
                    <a:pt x="520" y="23455"/>
                  </a:cubicBezTo>
                  <a:cubicBezTo>
                    <a:pt x="295" y="23469"/>
                    <a:pt x="150" y="23665"/>
                    <a:pt x="154" y="23874"/>
                  </a:cubicBezTo>
                  <a:cubicBezTo>
                    <a:pt x="182" y="25159"/>
                    <a:pt x="291" y="26439"/>
                    <a:pt x="333" y="27720"/>
                  </a:cubicBezTo>
                  <a:cubicBezTo>
                    <a:pt x="350" y="28353"/>
                    <a:pt x="0" y="29798"/>
                    <a:pt x="451" y="30340"/>
                  </a:cubicBezTo>
                  <a:cubicBezTo>
                    <a:pt x="766" y="30716"/>
                    <a:pt x="1126" y="30782"/>
                    <a:pt x="1557" y="30782"/>
                  </a:cubicBezTo>
                  <a:cubicBezTo>
                    <a:pt x="1669" y="30782"/>
                    <a:pt x="1786" y="30778"/>
                    <a:pt x="1908" y="30773"/>
                  </a:cubicBezTo>
                  <a:cubicBezTo>
                    <a:pt x="2075" y="30767"/>
                    <a:pt x="2242" y="30765"/>
                    <a:pt x="2410" y="30765"/>
                  </a:cubicBezTo>
                  <a:cubicBezTo>
                    <a:pt x="3850" y="30765"/>
                    <a:pt x="5349" y="30961"/>
                    <a:pt x="6757" y="31133"/>
                  </a:cubicBezTo>
                  <a:cubicBezTo>
                    <a:pt x="12717" y="31857"/>
                    <a:pt x="18727" y="32485"/>
                    <a:pt x="24708" y="32960"/>
                  </a:cubicBezTo>
                  <a:cubicBezTo>
                    <a:pt x="25374" y="33010"/>
                    <a:pt x="26035" y="33065"/>
                    <a:pt x="26695" y="33114"/>
                  </a:cubicBezTo>
                  <a:cubicBezTo>
                    <a:pt x="26722" y="33133"/>
                    <a:pt x="26750" y="33156"/>
                    <a:pt x="26781" y="33174"/>
                  </a:cubicBezTo>
                  <a:cubicBezTo>
                    <a:pt x="26832" y="33201"/>
                    <a:pt x="26884" y="33212"/>
                    <a:pt x="26934" y="33212"/>
                  </a:cubicBezTo>
                  <a:cubicBezTo>
                    <a:pt x="27006" y="33212"/>
                    <a:pt x="27075" y="33189"/>
                    <a:pt x="27137" y="33151"/>
                  </a:cubicBezTo>
                  <a:cubicBezTo>
                    <a:pt x="32053" y="33534"/>
                    <a:pt x="36938" y="33940"/>
                    <a:pt x="41836" y="34687"/>
                  </a:cubicBezTo>
                  <a:cubicBezTo>
                    <a:pt x="44725" y="35128"/>
                    <a:pt x="47609" y="35584"/>
                    <a:pt x="50515" y="35913"/>
                  </a:cubicBezTo>
                  <a:cubicBezTo>
                    <a:pt x="52495" y="36137"/>
                    <a:pt x="54531" y="36543"/>
                    <a:pt x="56540" y="36543"/>
                  </a:cubicBezTo>
                  <a:cubicBezTo>
                    <a:pt x="56936" y="36543"/>
                    <a:pt x="57331" y="36527"/>
                    <a:pt x="57724" y="36491"/>
                  </a:cubicBezTo>
                  <a:cubicBezTo>
                    <a:pt x="57934" y="36468"/>
                    <a:pt x="58129" y="36318"/>
                    <a:pt x="58161" y="36104"/>
                  </a:cubicBezTo>
                  <a:cubicBezTo>
                    <a:pt x="58439" y="34208"/>
                    <a:pt x="58607" y="32294"/>
                    <a:pt x="58722" y="30380"/>
                  </a:cubicBezTo>
                  <a:cubicBezTo>
                    <a:pt x="58794" y="29133"/>
                    <a:pt x="59396" y="27652"/>
                    <a:pt x="58981" y="26435"/>
                  </a:cubicBezTo>
                  <a:cubicBezTo>
                    <a:pt x="58908" y="26217"/>
                    <a:pt x="58722" y="26119"/>
                    <a:pt x="58519" y="26119"/>
                  </a:cubicBezTo>
                  <a:cubicBezTo>
                    <a:pt x="58472" y="26119"/>
                    <a:pt x="58423" y="26124"/>
                    <a:pt x="58375" y="26134"/>
                  </a:cubicBezTo>
                  <a:cubicBezTo>
                    <a:pt x="57576" y="26297"/>
                    <a:pt x="56762" y="26375"/>
                    <a:pt x="55947" y="26375"/>
                  </a:cubicBezTo>
                  <a:cubicBezTo>
                    <a:pt x="55437" y="26375"/>
                    <a:pt x="54927" y="26345"/>
                    <a:pt x="54420" y="26285"/>
                  </a:cubicBezTo>
                  <a:cubicBezTo>
                    <a:pt x="54279" y="26267"/>
                    <a:pt x="54129" y="26248"/>
                    <a:pt x="53978" y="26239"/>
                  </a:cubicBezTo>
                  <a:cubicBezTo>
                    <a:pt x="54256" y="23291"/>
                    <a:pt x="54430" y="20320"/>
                    <a:pt x="53514" y="17464"/>
                  </a:cubicBezTo>
                  <a:cubicBezTo>
                    <a:pt x="52470" y="14206"/>
                    <a:pt x="50447" y="11117"/>
                    <a:pt x="48197" y="8575"/>
                  </a:cubicBezTo>
                  <a:cubicBezTo>
                    <a:pt x="43727" y="3526"/>
                    <a:pt x="37143" y="336"/>
                    <a:pt x="30440" y="27"/>
                  </a:cubicBezTo>
                  <a:cubicBezTo>
                    <a:pt x="30071" y="9"/>
                    <a:pt x="29702" y="1"/>
                    <a:pt x="29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6231409" y="2846696"/>
              <a:ext cx="758202" cy="446175"/>
            </a:xfrm>
            <a:custGeom>
              <a:avLst/>
              <a:gdLst/>
              <a:ahLst/>
              <a:cxnLst/>
              <a:rect l="l" t="t" r="r" b="b"/>
              <a:pathLst>
                <a:path w="32646" h="19211" extrusionOk="0">
                  <a:moveTo>
                    <a:pt x="14302" y="1014"/>
                  </a:moveTo>
                  <a:cubicBezTo>
                    <a:pt x="15094" y="1014"/>
                    <a:pt x="15880" y="1074"/>
                    <a:pt x="16643" y="1187"/>
                  </a:cubicBezTo>
                  <a:cubicBezTo>
                    <a:pt x="20466" y="1757"/>
                    <a:pt x="24271" y="3639"/>
                    <a:pt x="27055" y="6304"/>
                  </a:cubicBezTo>
                  <a:cubicBezTo>
                    <a:pt x="28617" y="7799"/>
                    <a:pt x="29771" y="9671"/>
                    <a:pt x="30486" y="11704"/>
                  </a:cubicBezTo>
                  <a:cubicBezTo>
                    <a:pt x="31128" y="13526"/>
                    <a:pt x="31616" y="16274"/>
                    <a:pt x="31193" y="18200"/>
                  </a:cubicBezTo>
                  <a:cubicBezTo>
                    <a:pt x="30521" y="18031"/>
                    <a:pt x="29808" y="17978"/>
                    <a:pt x="29085" y="17978"/>
                  </a:cubicBezTo>
                  <a:cubicBezTo>
                    <a:pt x="27874" y="17978"/>
                    <a:pt x="26631" y="18127"/>
                    <a:pt x="25491" y="18127"/>
                  </a:cubicBezTo>
                  <a:cubicBezTo>
                    <a:pt x="25404" y="18127"/>
                    <a:pt x="25318" y="18126"/>
                    <a:pt x="25233" y="18124"/>
                  </a:cubicBezTo>
                  <a:cubicBezTo>
                    <a:pt x="24375" y="18105"/>
                    <a:pt x="23518" y="18102"/>
                    <a:pt x="22660" y="18102"/>
                  </a:cubicBezTo>
                  <a:cubicBezTo>
                    <a:pt x="22339" y="18102"/>
                    <a:pt x="22018" y="18102"/>
                    <a:pt x="21698" y="18102"/>
                  </a:cubicBezTo>
                  <a:cubicBezTo>
                    <a:pt x="19982" y="18102"/>
                    <a:pt x="18266" y="18092"/>
                    <a:pt x="16553" y="17960"/>
                  </a:cubicBezTo>
                  <a:cubicBezTo>
                    <a:pt x="13814" y="17750"/>
                    <a:pt x="11094" y="17403"/>
                    <a:pt x="8351" y="17249"/>
                  </a:cubicBezTo>
                  <a:cubicBezTo>
                    <a:pt x="6921" y="17167"/>
                    <a:pt x="5522" y="17058"/>
                    <a:pt x="4101" y="16871"/>
                  </a:cubicBezTo>
                  <a:cubicBezTo>
                    <a:pt x="3766" y="16826"/>
                    <a:pt x="3417" y="16785"/>
                    <a:pt x="3072" y="16785"/>
                  </a:cubicBezTo>
                  <a:cubicBezTo>
                    <a:pt x="2754" y="16785"/>
                    <a:pt x="2441" y="16820"/>
                    <a:pt x="2146" y="16915"/>
                  </a:cubicBezTo>
                  <a:cubicBezTo>
                    <a:pt x="2000" y="16114"/>
                    <a:pt x="1781" y="15335"/>
                    <a:pt x="1681" y="14524"/>
                  </a:cubicBezTo>
                  <a:cubicBezTo>
                    <a:pt x="1549" y="13394"/>
                    <a:pt x="1699" y="12255"/>
                    <a:pt x="1914" y="11147"/>
                  </a:cubicBezTo>
                  <a:cubicBezTo>
                    <a:pt x="2364" y="8846"/>
                    <a:pt x="3308" y="6682"/>
                    <a:pt x="4829" y="4897"/>
                  </a:cubicBezTo>
                  <a:cubicBezTo>
                    <a:pt x="7143" y="2181"/>
                    <a:pt x="10782" y="1014"/>
                    <a:pt x="14302" y="1014"/>
                  </a:cubicBezTo>
                  <a:close/>
                  <a:moveTo>
                    <a:pt x="14279" y="0"/>
                  </a:moveTo>
                  <a:cubicBezTo>
                    <a:pt x="10488" y="0"/>
                    <a:pt x="6697" y="1460"/>
                    <a:pt x="4118" y="4272"/>
                  </a:cubicBezTo>
                  <a:cubicBezTo>
                    <a:pt x="934" y="7749"/>
                    <a:pt x="0" y="13148"/>
                    <a:pt x="1603" y="17481"/>
                  </a:cubicBezTo>
                  <a:cubicBezTo>
                    <a:pt x="1656" y="17621"/>
                    <a:pt x="1784" y="17686"/>
                    <a:pt x="1910" y="17686"/>
                  </a:cubicBezTo>
                  <a:cubicBezTo>
                    <a:pt x="2025" y="17686"/>
                    <a:pt x="2139" y="17632"/>
                    <a:pt x="2191" y="17531"/>
                  </a:cubicBezTo>
                  <a:cubicBezTo>
                    <a:pt x="6907" y="18019"/>
                    <a:pt x="11646" y="18456"/>
                    <a:pt x="16375" y="18898"/>
                  </a:cubicBezTo>
                  <a:cubicBezTo>
                    <a:pt x="17770" y="19027"/>
                    <a:pt x="19171" y="19066"/>
                    <a:pt x="20573" y="19066"/>
                  </a:cubicBezTo>
                  <a:cubicBezTo>
                    <a:pt x="22661" y="19066"/>
                    <a:pt x="24753" y="18980"/>
                    <a:pt x="26839" y="18980"/>
                  </a:cubicBezTo>
                  <a:cubicBezTo>
                    <a:pt x="28434" y="18980"/>
                    <a:pt x="30025" y="19030"/>
                    <a:pt x="31607" y="19207"/>
                  </a:cubicBezTo>
                  <a:cubicBezTo>
                    <a:pt x="31623" y="19209"/>
                    <a:pt x="31640" y="19210"/>
                    <a:pt x="31656" y="19210"/>
                  </a:cubicBezTo>
                  <a:cubicBezTo>
                    <a:pt x="31958" y="19210"/>
                    <a:pt x="32167" y="18885"/>
                    <a:pt x="32089" y="18643"/>
                  </a:cubicBezTo>
                  <a:cubicBezTo>
                    <a:pt x="32112" y="18597"/>
                    <a:pt x="32135" y="18551"/>
                    <a:pt x="32149" y="18497"/>
                  </a:cubicBezTo>
                  <a:cubicBezTo>
                    <a:pt x="32646" y="16433"/>
                    <a:pt x="32131" y="13799"/>
                    <a:pt x="31557" y="11781"/>
                  </a:cubicBezTo>
                  <a:cubicBezTo>
                    <a:pt x="30960" y="9671"/>
                    <a:pt x="29748" y="7799"/>
                    <a:pt x="28304" y="6172"/>
                  </a:cubicBezTo>
                  <a:cubicBezTo>
                    <a:pt x="25342" y="2846"/>
                    <a:pt x="20767" y="800"/>
                    <a:pt x="16420" y="157"/>
                  </a:cubicBezTo>
                  <a:cubicBezTo>
                    <a:pt x="15712" y="52"/>
                    <a:pt x="14996" y="0"/>
                    <a:pt x="14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78" name="Google Shape;378;p27"/>
            <p:cNvGrpSpPr/>
            <p:nvPr/>
          </p:nvGrpSpPr>
          <p:grpSpPr>
            <a:xfrm>
              <a:off x="5952058" y="2440517"/>
              <a:ext cx="658452" cy="678263"/>
              <a:chOff x="5952058" y="2440517"/>
              <a:chExt cx="658452" cy="678263"/>
            </a:xfrm>
          </p:grpSpPr>
          <p:sp>
            <p:nvSpPr>
              <p:cNvPr id="379" name="Google Shape;379;p27"/>
              <p:cNvSpPr/>
              <p:nvPr/>
            </p:nvSpPr>
            <p:spPr>
              <a:xfrm>
                <a:off x="5952058" y="2927127"/>
                <a:ext cx="65007" cy="191653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8252" extrusionOk="0">
                    <a:moveTo>
                      <a:pt x="2474" y="1"/>
                    </a:moveTo>
                    <a:cubicBezTo>
                      <a:pt x="2361" y="1"/>
                      <a:pt x="2244" y="49"/>
                      <a:pt x="2178" y="147"/>
                    </a:cubicBezTo>
                    <a:cubicBezTo>
                      <a:pt x="1399" y="1281"/>
                      <a:pt x="1044" y="2648"/>
                      <a:pt x="702" y="3970"/>
                    </a:cubicBezTo>
                    <a:cubicBezTo>
                      <a:pt x="388" y="5186"/>
                      <a:pt x="1" y="6831"/>
                      <a:pt x="487" y="8021"/>
                    </a:cubicBezTo>
                    <a:cubicBezTo>
                      <a:pt x="542" y="8151"/>
                      <a:pt x="690" y="8251"/>
                      <a:pt x="826" y="8251"/>
                    </a:cubicBezTo>
                    <a:cubicBezTo>
                      <a:pt x="919" y="8251"/>
                      <a:pt x="1006" y="8206"/>
                      <a:pt x="1057" y="8094"/>
                    </a:cubicBezTo>
                    <a:cubicBezTo>
                      <a:pt x="1591" y="6923"/>
                      <a:pt x="1532" y="5537"/>
                      <a:pt x="1823" y="4280"/>
                    </a:cubicBezTo>
                    <a:cubicBezTo>
                      <a:pt x="2133" y="2949"/>
                      <a:pt x="2657" y="1674"/>
                      <a:pt x="2779" y="311"/>
                    </a:cubicBezTo>
                    <a:cubicBezTo>
                      <a:pt x="2798" y="105"/>
                      <a:pt x="2640" y="1"/>
                      <a:pt x="24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7"/>
              <p:cNvSpPr/>
              <p:nvPr/>
            </p:nvSpPr>
            <p:spPr>
              <a:xfrm>
                <a:off x="6067718" y="2643736"/>
                <a:ext cx="133102" cy="184987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7965" extrusionOk="0">
                    <a:moveTo>
                      <a:pt x="5338" y="1"/>
                    </a:moveTo>
                    <a:cubicBezTo>
                      <a:pt x="5283" y="1"/>
                      <a:pt x="5226" y="18"/>
                      <a:pt x="5172" y="56"/>
                    </a:cubicBezTo>
                    <a:cubicBezTo>
                      <a:pt x="2871" y="1706"/>
                      <a:pt x="1622" y="4913"/>
                      <a:pt x="192" y="7283"/>
                    </a:cubicBezTo>
                    <a:cubicBezTo>
                      <a:pt x="1" y="7596"/>
                      <a:pt x="306" y="7964"/>
                      <a:pt x="605" y="7964"/>
                    </a:cubicBezTo>
                    <a:cubicBezTo>
                      <a:pt x="707" y="7964"/>
                      <a:pt x="808" y="7922"/>
                      <a:pt x="889" y="7820"/>
                    </a:cubicBezTo>
                    <a:cubicBezTo>
                      <a:pt x="1809" y="6659"/>
                      <a:pt x="2684" y="5473"/>
                      <a:pt x="3545" y="4271"/>
                    </a:cubicBezTo>
                    <a:cubicBezTo>
                      <a:pt x="4398" y="3077"/>
                      <a:pt x="5290" y="1875"/>
                      <a:pt x="5673" y="443"/>
                    </a:cubicBezTo>
                    <a:cubicBezTo>
                      <a:pt x="5730" y="232"/>
                      <a:pt x="5545" y="1"/>
                      <a:pt x="5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7"/>
              <p:cNvSpPr/>
              <p:nvPr/>
            </p:nvSpPr>
            <p:spPr>
              <a:xfrm>
                <a:off x="6269265" y="2514721"/>
                <a:ext cx="175929" cy="101586"/>
              </a:xfrm>
              <a:custGeom>
                <a:avLst/>
                <a:gdLst/>
                <a:ahLst/>
                <a:cxnLst/>
                <a:rect l="l" t="t" r="r" b="b"/>
                <a:pathLst>
                  <a:path w="7575" h="4374" extrusionOk="0">
                    <a:moveTo>
                      <a:pt x="6426" y="1"/>
                    </a:moveTo>
                    <a:cubicBezTo>
                      <a:pt x="4123" y="1"/>
                      <a:pt x="1629" y="2266"/>
                      <a:pt x="225" y="3748"/>
                    </a:cubicBezTo>
                    <a:cubicBezTo>
                      <a:pt x="0" y="3984"/>
                      <a:pt x="204" y="4373"/>
                      <a:pt x="478" y="4373"/>
                    </a:cubicBezTo>
                    <a:cubicBezTo>
                      <a:pt x="537" y="4373"/>
                      <a:pt x="600" y="4355"/>
                      <a:pt x="662" y="4313"/>
                    </a:cubicBezTo>
                    <a:cubicBezTo>
                      <a:pt x="1646" y="3647"/>
                      <a:pt x="2649" y="3005"/>
                      <a:pt x="3670" y="2395"/>
                    </a:cubicBezTo>
                    <a:cubicBezTo>
                      <a:pt x="4832" y="1702"/>
                      <a:pt x="6163" y="1388"/>
                      <a:pt x="7324" y="713"/>
                    </a:cubicBezTo>
                    <a:cubicBezTo>
                      <a:pt x="7574" y="572"/>
                      <a:pt x="7524" y="175"/>
                      <a:pt x="7242" y="103"/>
                    </a:cubicBezTo>
                    <a:cubicBezTo>
                      <a:pt x="6974" y="33"/>
                      <a:pt x="6701" y="1"/>
                      <a:pt x="64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7"/>
              <p:cNvSpPr/>
              <p:nvPr/>
            </p:nvSpPr>
            <p:spPr>
              <a:xfrm>
                <a:off x="6500725" y="2440517"/>
                <a:ext cx="109785" cy="48238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2077" extrusionOk="0">
                    <a:moveTo>
                      <a:pt x="4089" y="0"/>
                    </a:moveTo>
                    <a:cubicBezTo>
                      <a:pt x="4037" y="0"/>
                      <a:pt x="3986" y="9"/>
                      <a:pt x="3938" y="26"/>
                    </a:cubicBezTo>
                    <a:cubicBezTo>
                      <a:pt x="2735" y="478"/>
                      <a:pt x="1505" y="838"/>
                      <a:pt x="342" y="1402"/>
                    </a:cubicBezTo>
                    <a:cubicBezTo>
                      <a:pt x="1" y="1569"/>
                      <a:pt x="193" y="2077"/>
                      <a:pt x="525" y="2077"/>
                    </a:cubicBezTo>
                    <a:cubicBezTo>
                      <a:pt x="556" y="2077"/>
                      <a:pt x="587" y="2073"/>
                      <a:pt x="620" y="2064"/>
                    </a:cubicBezTo>
                    <a:cubicBezTo>
                      <a:pt x="1823" y="1721"/>
                      <a:pt x="3072" y="1593"/>
                      <a:pt x="4261" y="1197"/>
                    </a:cubicBezTo>
                    <a:cubicBezTo>
                      <a:pt x="4539" y="1107"/>
                      <a:pt x="4680" y="897"/>
                      <a:pt x="4708" y="615"/>
                    </a:cubicBezTo>
                    <a:cubicBezTo>
                      <a:pt x="4726" y="423"/>
                      <a:pt x="4666" y="314"/>
                      <a:pt x="4529" y="186"/>
                    </a:cubicBezTo>
                    <a:cubicBezTo>
                      <a:pt x="4416" y="79"/>
                      <a:pt x="4250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3" name="Google Shape;383;p27"/>
          <p:cNvSpPr/>
          <p:nvPr/>
        </p:nvSpPr>
        <p:spPr>
          <a:xfrm>
            <a:off x="5462406" y="197624"/>
            <a:ext cx="316624" cy="417891"/>
          </a:xfrm>
          <a:custGeom>
            <a:avLst/>
            <a:gdLst/>
            <a:ahLst/>
            <a:cxnLst/>
            <a:rect l="l" t="t" r="r" b="b"/>
            <a:pathLst>
              <a:path w="14914" h="19684" extrusionOk="0">
                <a:moveTo>
                  <a:pt x="11854" y="1664"/>
                </a:moveTo>
                <a:cubicBezTo>
                  <a:pt x="12302" y="1664"/>
                  <a:pt x="12739" y="1952"/>
                  <a:pt x="13041" y="2667"/>
                </a:cubicBezTo>
                <a:cubicBezTo>
                  <a:pt x="13483" y="3716"/>
                  <a:pt x="13515" y="4872"/>
                  <a:pt x="13465" y="5993"/>
                </a:cubicBezTo>
                <a:cubicBezTo>
                  <a:pt x="13364" y="8454"/>
                  <a:pt x="12521" y="11147"/>
                  <a:pt x="12016" y="13566"/>
                </a:cubicBezTo>
                <a:cubicBezTo>
                  <a:pt x="11848" y="14386"/>
                  <a:pt x="11487" y="15402"/>
                  <a:pt x="11524" y="16245"/>
                </a:cubicBezTo>
                <a:cubicBezTo>
                  <a:pt x="11547" y="16664"/>
                  <a:pt x="11588" y="17092"/>
                  <a:pt x="11592" y="17517"/>
                </a:cubicBezTo>
                <a:cubicBezTo>
                  <a:pt x="10557" y="15958"/>
                  <a:pt x="9478" y="14459"/>
                  <a:pt x="8184" y="13088"/>
                </a:cubicBezTo>
                <a:cubicBezTo>
                  <a:pt x="6626" y="11442"/>
                  <a:pt x="4703" y="10212"/>
                  <a:pt x="3167" y="8536"/>
                </a:cubicBezTo>
                <a:cubicBezTo>
                  <a:pt x="1956" y="7210"/>
                  <a:pt x="1577" y="5716"/>
                  <a:pt x="2301" y="4039"/>
                </a:cubicBezTo>
                <a:cubicBezTo>
                  <a:pt x="2584" y="3384"/>
                  <a:pt x="3012" y="3146"/>
                  <a:pt x="3483" y="3146"/>
                </a:cubicBezTo>
                <a:cubicBezTo>
                  <a:pt x="4175" y="3146"/>
                  <a:pt x="4959" y="3659"/>
                  <a:pt x="5510" y="4111"/>
                </a:cubicBezTo>
                <a:cubicBezTo>
                  <a:pt x="6881" y="5246"/>
                  <a:pt x="8029" y="6992"/>
                  <a:pt x="8412" y="8731"/>
                </a:cubicBezTo>
                <a:cubicBezTo>
                  <a:pt x="8458" y="8941"/>
                  <a:pt x="8631" y="9032"/>
                  <a:pt x="8808" y="9037"/>
                </a:cubicBezTo>
                <a:cubicBezTo>
                  <a:pt x="8841" y="9374"/>
                  <a:pt x="8872" y="9707"/>
                  <a:pt x="8904" y="10044"/>
                </a:cubicBezTo>
                <a:cubicBezTo>
                  <a:pt x="8931" y="10305"/>
                  <a:pt x="9126" y="10437"/>
                  <a:pt x="9317" y="10437"/>
                </a:cubicBezTo>
                <a:cubicBezTo>
                  <a:pt x="9507" y="10437"/>
                  <a:pt x="9695" y="10307"/>
                  <a:pt x="9715" y="10044"/>
                </a:cubicBezTo>
                <a:cubicBezTo>
                  <a:pt x="9888" y="7866"/>
                  <a:pt x="9655" y="5670"/>
                  <a:pt x="10080" y="3514"/>
                </a:cubicBezTo>
                <a:cubicBezTo>
                  <a:pt x="10278" y="2518"/>
                  <a:pt x="11082" y="1664"/>
                  <a:pt x="11854" y="1664"/>
                </a:cubicBezTo>
                <a:close/>
                <a:moveTo>
                  <a:pt x="11674" y="0"/>
                </a:moveTo>
                <a:cubicBezTo>
                  <a:pt x="11040" y="0"/>
                  <a:pt x="10411" y="324"/>
                  <a:pt x="10025" y="982"/>
                </a:cubicBezTo>
                <a:cubicBezTo>
                  <a:pt x="8967" y="2795"/>
                  <a:pt x="8681" y="4750"/>
                  <a:pt x="8690" y="6754"/>
                </a:cubicBezTo>
                <a:cubicBezTo>
                  <a:pt x="7639" y="4541"/>
                  <a:pt x="5353" y="1744"/>
                  <a:pt x="3438" y="1744"/>
                </a:cubicBezTo>
                <a:cubicBezTo>
                  <a:pt x="2728" y="1744"/>
                  <a:pt x="2068" y="2129"/>
                  <a:pt x="1541" y="3073"/>
                </a:cubicBezTo>
                <a:cubicBezTo>
                  <a:pt x="1" y="5834"/>
                  <a:pt x="1222" y="8149"/>
                  <a:pt x="3268" y="10212"/>
                </a:cubicBezTo>
                <a:cubicBezTo>
                  <a:pt x="4562" y="11520"/>
                  <a:pt x="6088" y="12577"/>
                  <a:pt x="7392" y="13885"/>
                </a:cubicBezTo>
                <a:cubicBezTo>
                  <a:pt x="9009" y="15502"/>
                  <a:pt x="10216" y="17475"/>
                  <a:pt x="11428" y="19398"/>
                </a:cubicBezTo>
                <a:cubicBezTo>
                  <a:pt x="11551" y="19596"/>
                  <a:pt x="11728" y="19683"/>
                  <a:pt x="11904" y="19683"/>
                </a:cubicBezTo>
                <a:cubicBezTo>
                  <a:pt x="12145" y="19683"/>
                  <a:pt x="12386" y="19522"/>
                  <a:pt x="12494" y="19261"/>
                </a:cubicBezTo>
                <a:cubicBezTo>
                  <a:pt x="13095" y="17831"/>
                  <a:pt x="12799" y="16254"/>
                  <a:pt x="13095" y="14746"/>
                </a:cubicBezTo>
                <a:cubicBezTo>
                  <a:pt x="13492" y="12760"/>
                  <a:pt x="13888" y="10773"/>
                  <a:pt x="14326" y="8791"/>
                </a:cubicBezTo>
                <a:cubicBezTo>
                  <a:pt x="14914" y="6149"/>
                  <a:pt x="14900" y="3182"/>
                  <a:pt x="13305" y="885"/>
                </a:cubicBezTo>
                <a:cubicBezTo>
                  <a:pt x="12897" y="299"/>
                  <a:pt x="12283" y="0"/>
                  <a:pt x="116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6986639" y="808499"/>
            <a:ext cx="502952" cy="494859"/>
          </a:xfrm>
          <a:custGeom>
            <a:avLst/>
            <a:gdLst/>
            <a:ahLst/>
            <a:cxnLst/>
            <a:rect l="l" t="t" r="r" b="b"/>
            <a:pathLst>
              <a:path w="21999" h="21645" extrusionOk="0">
                <a:moveTo>
                  <a:pt x="10270" y="7825"/>
                </a:moveTo>
                <a:cubicBezTo>
                  <a:pt x="10745" y="8140"/>
                  <a:pt x="11405" y="8052"/>
                  <a:pt x="11934" y="8294"/>
                </a:cubicBezTo>
                <a:cubicBezTo>
                  <a:pt x="12512" y="8563"/>
                  <a:pt x="12905" y="9097"/>
                  <a:pt x="13118" y="9679"/>
                </a:cubicBezTo>
                <a:cubicBezTo>
                  <a:pt x="13524" y="10786"/>
                  <a:pt x="13301" y="12186"/>
                  <a:pt x="12440" y="13015"/>
                </a:cubicBezTo>
                <a:cubicBezTo>
                  <a:pt x="12092" y="13350"/>
                  <a:pt x="11678" y="13492"/>
                  <a:pt x="11253" y="13492"/>
                </a:cubicBezTo>
                <a:cubicBezTo>
                  <a:pt x="10231" y="13492"/>
                  <a:pt x="9153" y="12667"/>
                  <a:pt x="8831" y="11743"/>
                </a:cubicBezTo>
                <a:cubicBezTo>
                  <a:pt x="8361" y="10399"/>
                  <a:pt x="8876" y="8363"/>
                  <a:pt x="10270" y="7825"/>
                </a:cubicBezTo>
                <a:close/>
                <a:moveTo>
                  <a:pt x="7818" y="1139"/>
                </a:moveTo>
                <a:cubicBezTo>
                  <a:pt x="8882" y="1139"/>
                  <a:pt x="9970" y="1896"/>
                  <a:pt x="10590" y="2822"/>
                </a:cubicBezTo>
                <a:cubicBezTo>
                  <a:pt x="11378" y="3997"/>
                  <a:pt x="11660" y="5533"/>
                  <a:pt x="11555" y="6937"/>
                </a:cubicBezTo>
                <a:cubicBezTo>
                  <a:pt x="11382" y="6898"/>
                  <a:pt x="11208" y="6875"/>
                  <a:pt x="11042" y="6875"/>
                </a:cubicBezTo>
                <a:cubicBezTo>
                  <a:pt x="10679" y="6875"/>
                  <a:pt x="10348" y="6982"/>
                  <a:pt x="10121" y="7259"/>
                </a:cubicBezTo>
                <a:cubicBezTo>
                  <a:pt x="10121" y="7265"/>
                  <a:pt x="10116" y="7269"/>
                  <a:pt x="10116" y="7274"/>
                </a:cubicBezTo>
                <a:cubicBezTo>
                  <a:pt x="9843" y="7314"/>
                  <a:pt x="9597" y="7402"/>
                  <a:pt x="9368" y="7520"/>
                </a:cubicBezTo>
                <a:cubicBezTo>
                  <a:pt x="9273" y="7087"/>
                  <a:pt x="9040" y="6731"/>
                  <a:pt x="8821" y="6298"/>
                </a:cubicBezTo>
                <a:cubicBezTo>
                  <a:pt x="8462" y="5587"/>
                  <a:pt x="8216" y="4836"/>
                  <a:pt x="8039" y="4061"/>
                </a:cubicBezTo>
                <a:cubicBezTo>
                  <a:pt x="8003" y="3911"/>
                  <a:pt x="7855" y="3831"/>
                  <a:pt x="7712" y="3831"/>
                </a:cubicBezTo>
                <a:cubicBezTo>
                  <a:pt x="7574" y="3831"/>
                  <a:pt x="7441" y="3905"/>
                  <a:pt x="7418" y="4061"/>
                </a:cubicBezTo>
                <a:cubicBezTo>
                  <a:pt x="7305" y="4799"/>
                  <a:pt x="7450" y="5492"/>
                  <a:pt x="7705" y="6184"/>
                </a:cubicBezTo>
                <a:cubicBezTo>
                  <a:pt x="7947" y="6836"/>
                  <a:pt x="8197" y="7543"/>
                  <a:pt x="8735" y="7984"/>
                </a:cubicBezTo>
                <a:cubicBezTo>
                  <a:pt x="7974" y="8746"/>
                  <a:pt x="7610" y="9984"/>
                  <a:pt x="7683" y="11202"/>
                </a:cubicBezTo>
                <a:cubicBezTo>
                  <a:pt x="7136" y="11229"/>
                  <a:pt x="6672" y="11511"/>
                  <a:pt x="6157" y="11776"/>
                </a:cubicBezTo>
                <a:cubicBezTo>
                  <a:pt x="5391" y="12176"/>
                  <a:pt x="4685" y="12645"/>
                  <a:pt x="3970" y="13133"/>
                </a:cubicBezTo>
                <a:cubicBezTo>
                  <a:pt x="3644" y="13358"/>
                  <a:pt x="3832" y="13803"/>
                  <a:pt x="4153" y="13803"/>
                </a:cubicBezTo>
                <a:cubicBezTo>
                  <a:pt x="4210" y="13803"/>
                  <a:pt x="4271" y="13789"/>
                  <a:pt x="4334" y="13757"/>
                </a:cubicBezTo>
                <a:cubicBezTo>
                  <a:pt x="5067" y="13393"/>
                  <a:pt x="5842" y="13133"/>
                  <a:pt x="6598" y="12819"/>
                </a:cubicBezTo>
                <a:cubicBezTo>
                  <a:pt x="7049" y="12627"/>
                  <a:pt x="7523" y="12472"/>
                  <a:pt x="7883" y="12163"/>
                </a:cubicBezTo>
                <a:cubicBezTo>
                  <a:pt x="7978" y="12436"/>
                  <a:pt x="8106" y="12691"/>
                  <a:pt x="8266" y="12928"/>
                </a:cubicBezTo>
                <a:cubicBezTo>
                  <a:pt x="8188" y="12951"/>
                  <a:pt x="8115" y="12992"/>
                  <a:pt x="8060" y="13061"/>
                </a:cubicBezTo>
                <a:cubicBezTo>
                  <a:pt x="7130" y="14183"/>
                  <a:pt x="5222" y="15597"/>
                  <a:pt x="3525" y="15597"/>
                </a:cubicBezTo>
                <a:cubicBezTo>
                  <a:pt x="2970" y="15597"/>
                  <a:pt x="2438" y="15446"/>
                  <a:pt x="1969" y="15084"/>
                </a:cubicBezTo>
                <a:cubicBezTo>
                  <a:pt x="1" y="13562"/>
                  <a:pt x="3266" y="9853"/>
                  <a:pt x="5391" y="9853"/>
                </a:cubicBezTo>
                <a:cubicBezTo>
                  <a:pt x="5450" y="9853"/>
                  <a:pt x="5507" y="9856"/>
                  <a:pt x="5564" y="9862"/>
                </a:cubicBezTo>
                <a:cubicBezTo>
                  <a:pt x="5873" y="10089"/>
                  <a:pt x="6229" y="10272"/>
                  <a:pt x="6630" y="10390"/>
                </a:cubicBezTo>
                <a:cubicBezTo>
                  <a:pt x="6683" y="10406"/>
                  <a:pt x="6734" y="10413"/>
                  <a:pt x="6783" y="10413"/>
                </a:cubicBezTo>
                <a:cubicBezTo>
                  <a:pt x="7225" y="10413"/>
                  <a:pt x="7490" y="9829"/>
                  <a:pt x="7154" y="9488"/>
                </a:cubicBezTo>
                <a:cubicBezTo>
                  <a:pt x="6785" y="9110"/>
                  <a:pt x="6375" y="8887"/>
                  <a:pt x="5947" y="8786"/>
                </a:cubicBezTo>
                <a:cubicBezTo>
                  <a:pt x="4315" y="7259"/>
                  <a:pt x="4849" y="3619"/>
                  <a:pt x="6052" y="2065"/>
                </a:cubicBezTo>
                <a:cubicBezTo>
                  <a:pt x="6563" y="1406"/>
                  <a:pt x="7186" y="1139"/>
                  <a:pt x="7818" y="1139"/>
                </a:cubicBezTo>
                <a:close/>
                <a:moveTo>
                  <a:pt x="17958" y="4686"/>
                </a:moveTo>
                <a:cubicBezTo>
                  <a:pt x="20160" y="4686"/>
                  <a:pt x="19215" y="7613"/>
                  <a:pt x="18545" y="8668"/>
                </a:cubicBezTo>
                <a:cubicBezTo>
                  <a:pt x="18076" y="9410"/>
                  <a:pt x="17224" y="10212"/>
                  <a:pt x="16295" y="10636"/>
                </a:cubicBezTo>
                <a:cubicBezTo>
                  <a:pt x="16170" y="10616"/>
                  <a:pt x="16045" y="10606"/>
                  <a:pt x="15920" y="10606"/>
                </a:cubicBezTo>
                <a:cubicBezTo>
                  <a:pt x="15503" y="10606"/>
                  <a:pt x="15087" y="10721"/>
                  <a:pt x="14690" y="10977"/>
                </a:cubicBezTo>
                <a:cubicBezTo>
                  <a:pt x="14367" y="11187"/>
                  <a:pt x="14508" y="11648"/>
                  <a:pt x="14882" y="11675"/>
                </a:cubicBezTo>
                <a:cubicBezTo>
                  <a:pt x="14962" y="11681"/>
                  <a:pt x="15043" y="11685"/>
                  <a:pt x="15124" y="11685"/>
                </a:cubicBezTo>
                <a:cubicBezTo>
                  <a:pt x="15502" y="11685"/>
                  <a:pt x="15894" y="11617"/>
                  <a:pt x="16280" y="11497"/>
                </a:cubicBezTo>
                <a:cubicBezTo>
                  <a:pt x="18486" y="12022"/>
                  <a:pt x="19949" y="16418"/>
                  <a:pt x="17464" y="16418"/>
                </a:cubicBezTo>
                <a:cubicBezTo>
                  <a:pt x="17315" y="16418"/>
                  <a:pt x="17151" y="16402"/>
                  <a:pt x="16973" y="16368"/>
                </a:cubicBezTo>
                <a:cubicBezTo>
                  <a:pt x="15611" y="16113"/>
                  <a:pt x="14226" y="15315"/>
                  <a:pt x="13141" y="14472"/>
                </a:cubicBezTo>
                <a:cubicBezTo>
                  <a:pt x="13016" y="14375"/>
                  <a:pt x="12864" y="14327"/>
                  <a:pt x="12718" y="14327"/>
                </a:cubicBezTo>
                <a:cubicBezTo>
                  <a:pt x="12429" y="14327"/>
                  <a:pt x="12161" y="14515"/>
                  <a:pt x="12161" y="14878"/>
                </a:cubicBezTo>
                <a:cubicBezTo>
                  <a:pt x="12166" y="16507"/>
                  <a:pt x="12277" y="20515"/>
                  <a:pt x="9955" y="20515"/>
                </a:cubicBezTo>
                <a:cubicBezTo>
                  <a:pt x="9835" y="20515"/>
                  <a:pt x="9708" y="20505"/>
                  <a:pt x="9574" y="20482"/>
                </a:cubicBezTo>
                <a:cubicBezTo>
                  <a:pt x="6316" y="19935"/>
                  <a:pt x="8247" y="15616"/>
                  <a:pt x="8931" y="13698"/>
                </a:cubicBezTo>
                <a:lnTo>
                  <a:pt x="8931" y="13698"/>
                </a:lnTo>
                <a:cubicBezTo>
                  <a:pt x="9259" y="13980"/>
                  <a:pt x="9633" y="14209"/>
                  <a:pt x="10039" y="14363"/>
                </a:cubicBezTo>
                <a:cubicBezTo>
                  <a:pt x="9952" y="14928"/>
                  <a:pt x="9870" y="15484"/>
                  <a:pt x="9815" y="16049"/>
                </a:cubicBezTo>
                <a:cubicBezTo>
                  <a:pt x="9747" y="16691"/>
                  <a:pt x="9583" y="17439"/>
                  <a:pt x="9833" y="18053"/>
                </a:cubicBezTo>
                <a:cubicBezTo>
                  <a:pt x="9881" y="18178"/>
                  <a:pt x="10001" y="18270"/>
                  <a:pt x="10125" y="18270"/>
                </a:cubicBezTo>
                <a:cubicBezTo>
                  <a:pt x="10192" y="18270"/>
                  <a:pt x="10259" y="18243"/>
                  <a:pt x="10316" y="18181"/>
                </a:cubicBezTo>
                <a:cubicBezTo>
                  <a:pt x="11136" y="17311"/>
                  <a:pt x="10872" y="15675"/>
                  <a:pt x="10690" y="14537"/>
                </a:cubicBezTo>
                <a:lnTo>
                  <a:pt x="10690" y="14537"/>
                </a:lnTo>
                <a:cubicBezTo>
                  <a:pt x="10881" y="14570"/>
                  <a:pt x="11075" y="14587"/>
                  <a:pt x="11272" y="14587"/>
                </a:cubicBezTo>
                <a:cubicBezTo>
                  <a:pt x="11619" y="14587"/>
                  <a:pt x="11971" y="14533"/>
                  <a:pt x="12321" y="14413"/>
                </a:cubicBezTo>
                <a:cubicBezTo>
                  <a:pt x="12845" y="14231"/>
                  <a:pt x="13255" y="13912"/>
                  <a:pt x="13578" y="13515"/>
                </a:cubicBezTo>
                <a:cubicBezTo>
                  <a:pt x="14259" y="14016"/>
                  <a:pt x="15540" y="15065"/>
                  <a:pt x="16568" y="15065"/>
                </a:cubicBezTo>
                <a:cubicBezTo>
                  <a:pt x="16943" y="15065"/>
                  <a:pt x="17285" y="14925"/>
                  <a:pt x="17552" y="14568"/>
                </a:cubicBezTo>
                <a:cubicBezTo>
                  <a:pt x="17638" y="14459"/>
                  <a:pt x="17607" y="14249"/>
                  <a:pt x="17502" y="14163"/>
                </a:cubicBezTo>
                <a:cubicBezTo>
                  <a:pt x="17005" y="13761"/>
                  <a:pt x="16326" y="13843"/>
                  <a:pt x="15734" y="13643"/>
                </a:cubicBezTo>
                <a:cubicBezTo>
                  <a:pt x="15132" y="13433"/>
                  <a:pt x="14545" y="13179"/>
                  <a:pt x="13938" y="12964"/>
                </a:cubicBezTo>
                <a:cubicBezTo>
                  <a:pt x="14426" y="12044"/>
                  <a:pt x="14539" y="10882"/>
                  <a:pt x="14375" y="9889"/>
                </a:cubicBezTo>
                <a:cubicBezTo>
                  <a:pt x="14316" y="9528"/>
                  <a:pt x="14194" y="9169"/>
                  <a:pt x="14026" y="8836"/>
                </a:cubicBezTo>
                <a:cubicBezTo>
                  <a:pt x="14490" y="8312"/>
                  <a:pt x="15174" y="7984"/>
                  <a:pt x="15784" y="7661"/>
                </a:cubicBezTo>
                <a:cubicBezTo>
                  <a:pt x="16385" y="7337"/>
                  <a:pt x="17451" y="6868"/>
                  <a:pt x="17437" y="6057"/>
                </a:cubicBezTo>
                <a:cubicBezTo>
                  <a:pt x="17433" y="5820"/>
                  <a:pt x="17251" y="5661"/>
                  <a:pt x="17027" y="5642"/>
                </a:cubicBezTo>
                <a:cubicBezTo>
                  <a:pt x="17008" y="5641"/>
                  <a:pt x="16989" y="5640"/>
                  <a:pt x="16970" y="5640"/>
                </a:cubicBezTo>
                <a:cubicBezTo>
                  <a:pt x="16576" y="5640"/>
                  <a:pt x="16242" y="5903"/>
                  <a:pt x="15929" y="6117"/>
                </a:cubicBezTo>
                <a:cubicBezTo>
                  <a:pt x="15529" y="6390"/>
                  <a:pt x="15119" y="6640"/>
                  <a:pt x="14718" y="6909"/>
                </a:cubicBezTo>
                <a:cubicBezTo>
                  <a:pt x="14299" y="7196"/>
                  <a:pt x="13756" y="7570"/>
                  <a:pt x="13496" y="8052"/>
                </a:cubicBezTo>
                <a:cubicBezTo>
                  <a:pt x="13342" y="7879"/>
                  <a:pt x="13173" y="7724"/>
                  <a:pt x="12991" y="7587"/>
                </a:cubicBezTo>
                <a:cubicBezTo>
                  <a:pt x="13014" y="6144"/>
                  <a:pt x="16854" y="4763"/>
                  <a:pt x="17734" y="4695"/>
                </a:cubicBezTo>
                <a:cubicBezTo>
                  <a:pt x="17812" y="4689"/>
                  <a:pt x="17886" y="4686"/>
                  <a:pt x="17958" y="4686"/>
                </a:cubicBezTo>
                <a:close/>
                <a:moveTo>
                  <a:pt x="8063" y="0"/>
                </a:moveTo>
                <a:cubicBezTo>
                  <a:pt x="7382" y="0"/>
                  <a:pt x="6646" y="257"/>
                  <a:pt x="5869" y="858"/>
                </a:cubicBezTo>
                <a:cubicBezTo>
                  <a:pt x="3810" y="2453"/>
                  <a:pt x="3135" y="6499"/>
                  <a:pt x="4607" y="8832"/>
                </a:cubicBezTo>
                <a:cubicBezTo>
                  <a:pt x="2506" y="9402"/>
                  <a:pt x="411" y="12058"/>
                  <a:pt x="237" y="13839"/>
                </a:cubicBezTo>
                <a:cubicBezTo>
                  <a:pt x="69" y="15648"/>
                  <a:pt x="2138" y="16651"/>
                  <a:pt x="3604" y="16651"/>
                </a:cubicBezTo>
                <a:cubicBezTo>
                  <a:pt x="4853" y="16646"/>
                  <a:pt x="6174" y="16068"/>
                  <a:pt x="7277" y="15269"/>
                </a:cubicBezTo>
                <a:lnTo>
                  <a:pt x="7277" y="15269"/>
                </a:lnTo>
                <a:cubicBezTo>
                  <a:pt x="6485" y="17971"/>
                  <a:pt x="6180" y="21006"/>
                  <a:pt x="9751" y="21603"/>
                </a:cubicBezTo>
                <a:cubicBezTo>
                  <a:pt x="9918" y="21631"/>
                  <a:pt x="10078" y="21644"/>
                  <a:pt x="10229" y="21644"/>
                </a:cubicBezTo>
                <a:cubicBezTo>
                  <a:pt x="12659" y="21644"/>
                  <a:pt x="13162" y="18223"/>
                  <a:pt x="13273" y="15967"/>
                </a:cubicBezTo>
                <a:cubicBezTo>
                  <a:pt x="14481" y="16762"/>
                  <a:pt x="16181" y="17625"/>
                  <a:pt x="17586" y="17625"/>
                </a:cubicBezTo>
                <a:cubicBezTo>
                  <a:pt x="18492" y="17625"/>
                  <a:pt x="19276" y="17265"/>
                  <a:pt x="19725" y="16295"/>
                </a:cubicBezTo>
                <a:cubicBezTo>
                  <a:pt x="20495" y="14628"/>
                  <a:pt x="19132" y="12026"/>
                  <a:pt x="17365" y="11023"/>
                </a:cubicBezTo>
                <a:cubicBezTo>
                  <a:pt x="19998" y="9520"/>
                  <a:pt x="21998" y="5838"/>
                  <a:pt x="19105" y="3924"/>
                </a:cubicBezTo>
                <a:cubicBezTo>
                  <a:pt x="18817" y="3734"/>
                  <a:pt x="18420" y="3648"/>
                  <a:pt x="17961" y="3648"/>
                </a:cubicBezTo>
                <a:cubicBezTo>
                  <a:pt x="16180" y="3648"/>
                  <a:pt x="13459" y="4935"/>
                  <a:pt x="12535" y="6380"/>
                </a:cubicBezTo>
                <a:cubicBezTo>
                  <a:pt x="12427" y="3711"/>
                  <a:pt x="10649" y="0"/>
                  <a:pt x="80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7759354" y="3511065"/>
            <a:ext cx="442482" cy="438027"/>
          </a:xfrm>
          <a:custGeom>
            <a:avLst/>
            <a:gdLst/>
            <a:ahLst/>
            <a:cxnLst/>
            <a:rect l="l" t="t" r="r" b="b"/>
            <a:pathLst>
              <a:path w="16887" h="16717" extrusionOk="0">
                <a:moveTo>
                  <a:pt x="12371" y="1386"/>
                </a:moveTo>
                <a:cubicBezTo>
                  <a:pt x="12912" y="1386"/>
                  <a:pt x="13363" y="1789"/>
                  <a:pt x="13429" y="2781"/>
                </a:cubicBezTo>
                <a:cubicBezTo>
                  <a:pt x="13493" y="3769"/>
                  <a:pt x="13228" y="5195"/>
                  <a:pt x="12572" y="6152"/>
                </a:cubicBezTo>
                <a:cubicBezTo>
                  <a:pt x="12317" y="6289"/>
                  <a:pt x="12071" y="6476"/>
                  <a:pt x="11848" y="6736"/>
                </a:cubicBezTo>
                <a:cubicBezTo>
                  <a:pt x="11434" y="6057"/>
                  <a:pt x="10755" y="5506"/>
                  <a:pt x="9989" y="5187"/>
                </a:cubicBezTo>
                <a:cubicBezTo>
                  <a:pt x="9957" y="5145"/>
                  <a:pt x="9920" y="5113"/>
                  <a:pt x="9884" y="5077"/>
                </a:cubicBezTo>
                <a:cubicBezTo>
                  <a:pt x="10016" y="4417"/>
                  <a:pt x="10225" y="3784"/>
                  <a:pt x="10426" y="3136"/>
                </a:cubicBezTo>
                <a:cubicBezTo>
                  <a:pt x="10748" y="2122"/>
                  <a:pt x="11641" y="1386"/>
                  <a:pt x="12371" y="1386"/>
                </a:cubicBezTo>
                <a:close/>
                <a:moveTo>
                  <a:pt x="8674" y="5385"/>
                </a:moveTo>
                <a:cubicBezTo>
                  <a:pt x="8826" y="5385"/>
                  <a:pt x="8984" y="5404"/>
                  <a:pt x="9146" y="5441"/>
                </a:cubicBezTo>
                <a:cubicBezTo>
                  <a:pt x="10412" y="6253"/>
                  <a:pt x="11930" y="7351"/>
                  <a:pt x="11201" y="9050"/>
                </a:cubicBezTo>
                <a:cubicBezTo>
                  <a:pt x="10842" y="9891"/>
                  <a:pt x="9994" y="10281"/>
                  <a:pt x="9139" y="10281"/>
                </a:cubicBezTo>
                <a:cubicBezTo>
                  <a:pt x="8887" y="10281"/>
                  <a:pt x="8634" y="10247"/>
                  <a:pt x="8394" y="10181"/>
                </a:cubicBezTo>
                <a:cubicBezTo>
                  <a:pt x="6932" y="9779"/>
                  <a:pt x="6604" y="8158"/>
                  <a:pt x="6978" y="6873"/>
                </a:cubicBezTo>
                <a:cubicBezTo>
                  <a:pt x="7263" y="5884"/>
                  <a:pt x="7891" y="5385"/>
                  <a:pt x="8674" y="5385"/>
                </a:cubicBezTo>
                <a:close/>
                <a:moveTo>
                  <a:pt x="13572" y="7022"/>
                </a:moveTo>
                <a:cubicBezTo>
                  <a:pt x="15072" y="7022"/>
                  <a:pt x="16886" y="9195"/>
                  <a:pt x="14837" y="10494"/>
                </a:cubicBezTo>
                <a:cubicBezTo>
                  <a:pt x="14456" y="10736"/>
                  <a:pt x="14016" y="10838"/>
                  <a:pt x="13566" y="10838"/>
                </a:cubicBezTo>
                <a:cubicBezTo>
                  <a:pt x="12810" y="10838"/>
                  <a:pt x="12027" y="10550"/>
                  <a:pt x="11455" y="10153"/>
                </a:cubicBezTo>
                <a:cubicBezTo>
                  <a:pt x="11647" y="9956"/>
                  <a:pt x="11816" y="9733"/>
                  <a:pt x="11948" y="9483"/>
                </a:cubicBezTo>
                <a:cubicBezTo>
                  <a:pt x="11985" y="9410"/>
                  <a:pt x="12012" y="9338"/>
                  <a:pt x="12044" y="9264"/>
                </a:cubicBezTo>
                <a:cubicBezTo>
                  <a:pt x="12463" y="9386"/>
                  <a:pt x="12952" y="9575"/>
                  <a:pt x="13406" y="9575"/>
                </a:cubicBezTo>
                <a:cubicBezTo>
                  <a:pt x="13593" y="9575"/>
                  <a:pt x="13775" y="9543"/>
                  <a:pt x="13943" y="9460"/>
                </a:cubicBezTo>
                <a:cubicBezTo>
                  <a:pt x="14208" y="9328"/>
                  <a:pt x="14167" y="8955"/>
                  <a:pt x="13943" y="8818"/>
                </a:cubicBezTo>
                <a:cubicBezTo>
                  <a:pt x="13670" y="8644"/>
                  <a:pt x="13342" y="8667"/>
                  <a:pt x="13024" y="8627"/>
                </a:cubicBezTo>
                <a:cubicBezTo>
                  <a:pt x="12943" y="8617"/>
                  <a:pt x="12863" y="8613"/>
                  <a:pt x="12783" y="8613"/>
                </a:cubicBezTo>
                <a:cubicBezTo>
                  <a:pt x="12598" y="8613"/>
                  <a:pt x="12417" y="8636"/>
                  <a:pt x="12235" y="8667"/>
                </a:cubicBezTo>
                <a:cubicBezTo>
                  <a:pt x="12290" y="8385"/>
                  <a:pt x="12294" y="8103"/>
                  <a:pt x="12258" y="7834"/>
                </a:cubicBezTo>
                <a:cubicBezTo>
                  <a:pt x="12582" y="7656"/>
                  <a:pt x="12873" y="7397"/>
                  <a:pt x="13133" y="7091"/>
                </a:cubicBezTo>
                <a:cubicBezTo>
                  <a:pt x="13273" y="7044"/>
                  <a:pt x="13421" y="7022"/>
                  <a:pt x="13572" y="7022"/>
                </a:cubicBezTo>
                <a:close/>
                <a:moveTo>
                  <a:pt x="4743" y="995"/>
                </a:moveTo>
                <a:cubicBezTo>
                  <a:pt x="5737" y="995"/>
                  <a:pt x="6755" y="1466"/>
                  <a:pt x="7310" y="2297"/>
                </a:cubicBezTo>
                <a:cubicBezTo>
                  <a:pt x="7743" y="2945"/>
                  <a:pt x="7929" y="3669"/>
                  <a:pt x="8267" y="4343"/>
                </a:cubicBezTo>
                <a:cubicBezTo>
                  <a:pt x="7947" y="4362"/>
                  <a:pt x="7638" y="4476"/>
                  <a:pt x="7350" y="4663"/>
                </a:cubicBezTo>
                <a:cubicBezTo>
                  <a:pt x="7068" y="4389"/>
                  <a:pt x="6709" y="4184"/>
                  <a:pt x="6403" y="3952"/>
                </a:cubicBezTo>
                <a:cubicBezTo>
                  <a:pt x="5838" y="3528"/>
                  <a:pt x="5474" y="2972"/>
                  <a:pt x="4963" y="2507"/>
                </a:cubicBezTo>
                <a:cubicBezTo>
                  <a:pt x="4930" y="2478"/>
                  <a:pt x="4886" y="2463"/>
                  <a:pt x="4842" y="2463"/>
                </a:cubicBezTo>
                <a:cubicBezTo>
                  <a:pt x="4771" y="2463"/>
                  <a:pt x="4702" y="2502"/>
                  <a:pt x="4686" y="2581"/>
                </a:cubicBezTo>
                <a:cubicBezTo>
                  <a:pt x="4549" y="3259"/>
                  <a:pt x="5123" y="3828"/>
                  <a:pt x="5573" y="4261"/>
                </a:cubicBezTo>
                <a:cubicBezTo>
                  <a:pt x="5906" y="4581"/>
                  <a:pt x="6303" y="4968"/>
                  <a:pt x="6745" y="5232"/>
                </a:cubicBezTo>
                <a:cubicBezTo>
                  <a:pt x="6599" y="5424"/>
                  <a:pt x="6471" y="5637"/>
                  <a:pt x="6366" y="5883"/>
                </a:cubicBezTo>
                <a:cubicBezTo>
                  <a:pt x="5916" y="6913"/>
                  <a:pt x="5897" y="8120"/>
                  <a:pt x="6321" y="9123"/>
                </a:cubicBezTo>
                <a:cubicBezTo>
                  <a:pt x="5760" y="9292"/>
                  <a:pt x="5365" y="9952"/>
                  <a:pt x="5119" y="10454"/>
                </a:cubicBezTo>
                <a:cubicBezTo>
                  <a:pt x="5037" y="10627"/>
                  <a:pt x="5160" y="10802"/>
                  <a:pt x="5324" y="10802"/>
                </a:cubicBezTo>
                <a:cubicBezTo>
                  <a:pt x="5362" y="10802"/>
                  <a:pt x="5401" y="10793"/>
                  <a:pt x="5441" y="10772"/>
                </a:cubicBezTo>
                <a:cubicBezTo>
                  <a:pt x="5720" y="10631"/>
                  <a:pt x="5966" y="10458"/>
                  <a:pt x="6230" y="10290"/>
                </a:cubicBezTo>
                <a:cubicBezTo>
                  <a:pt x="6425" y="10166"/>
                  <a:pt x="6627" y="10076"/>
                  <a:pt x="6814" y="9952"/>
                </a:cubicBezTo>
                <a:cubicBezTo>
                  <a:pt x="7064" y="10263"/>
                  <a:pt x="7369" y="10526"/>
                  <a:pt x="7738" y="10732"/>
                </a:cubicBezTo>
                <a:cubicBezTo>
                  <a:pt x="8120" y="10946"/>
                  <a:pt x="8530" y="11060"/>
                  <a:pt x="8950" y="11091"/>
                </a:cubicBezTo>
                <a:cubicBezTo>
                  <a:pt x="8927" y="11247"/>
                  <a:pt x="8940" y="11420"/>
                  <a:pt x="8963" y="11575"/>
                </a:cubicBezTo>
                <a:cubicBezTo>
                  <a:pt x="8896" y="11884"/>
                  <a:pt x="8927" y="12198"/>
                  <a:pt x="8955" y="12536"/>
                </a:cubicBezTo>
                <a:cubicBezTo>
                  <a:pt x="8991" y="12964"/>
                  <a:pt x="9037" y="13324"/>
                  <a:pt x="9274" y="13697"/>
                </a:cubicBezTo>
                <a:cubicBezTo>
                  <a:pt x="9318" y="13762"/>
                  <a:pt x="9389" y="13797"/>
                  <a:pt x="9459" y="13797"/>
                </a:cubicBezTo>
                <a:cubicBezTo>
                  <a:pt x="9528" y="13797"/>
                  <a:pt x="9596" y="13765"/>
                  <a:pt x="9638" y="13697"/>
                </a:cubicBezTo>
                <a:cubicBezTo>
                  <a:pt x="9843" y="13346"/>
                  <a:pt x="9848" y="12996"/>
                  <a:pt x="9802" y="12614"/>
                </a:cubicBezTo>
                <a:cubicBezTo>
                  <a:pt x="9815" y="12591"/>
                  <a:pt x="9834" y="12568"/>
                  <a:pt x="9838" y="12540"/>
                </a:cubicBezTo>
                <a:cubicBezTo>
                  <a:pt x="9925" y="12194"/>
                  <a:pt x="9925" y="11876"/>
                  <a:pt x="9848" y="11520"/>
                </a:cubicBezTo>
                <a:cubicBezTo>
                  <a:pt x="9821" y="11383"/>
                  <a:pt x="9788" y="11210"/>
                  <a:pt x="9733" y="11050"/>
                </a:cubicBezTo>
                <a:cubicBezTo>
                  <a:pt x="10080" y="10991"/>
                  <a:pt x="10422" y="10877"/>
                  <a:pt x="10732" y="10704"/>
                </a:cubicBezTo>
                <a:cubicBezTo>
                  <a:pt x="10963" y="12044"/>
                  <a:pt x="11205" y="13434"/>
                  <a:pt x="10919" y="14782"/>
                </a:cubicBezTo>
                <a:cubicBezTo>
                  <a:pt x="10475" y="15488"/>
                  <a:pt x="10011" y="15841"/>
                  <a:pt x="9526" y="15841"/>
                </a:cubicBezTo>
                <a:cubicBezTo>
                  <a:pt x="9058" y="15841"/>
                  <a:pt x="8571" y="15513"/>
                  <a:pt x="8066" y="14855"/>
                </a:cubicBezTo>
                <a:cubicBezTo>
                  <a:pt x="7792" y="14313"/>
                  <a:pt x="7642" y="13735"/>
                  <a:pt x="7615" y="13128"/>
                </a:cubicBezTo>
                <a:cubicBezTo>
                  <a:pt x="7579" y="12818"/>
                  <a:pt x="7701" y="12181"/>
                  <a:pt x="7670" y="11853"/>
                </a:cubicBezTo>
                <a:cubicBezTo>
                  <a:pt x="7765" y="11716"/>
                  <a:pt x="7852" y="11575"/>
                  <a:pt x="7920" y="11424"/>
                </a:cubicBezTo>
                <a:cubicBezTo>
                  <a:pt x="8057" y="11119"/>
                  <a:pt x="7897" y="10795"/>
                  <a:pt x="7546" y="10777"/>
                </a:cubicBezTo>
                <a:cubicBezTo>
                  <a:pt x="7497" y="10772"/>
                  <a:pt x="7442" y="10768"/>
                  <a:pt x="7388" y="10763"/>
                </a:cubicBezTo>
                <a:cubicBezTo>
                  <a:pt x="7379" y="10763"/>
                  <a:pt x="7371" y="10763"/>
                  <a:pt x="7363" y="10763"/>
                </a:cubicBezTo>
                <a:cubicBezTo>
                  <a:pt x="7173" y="10763"/>
                  <a:pt x="7020" y="10916"/>
                  <a:pt x="6963" y="11087"/>
                </a:cubicBezTo>
                <a:cubicBezTo>
                  <a:pt x="6896" y="11292"/>
                  <a:pt x="6841" y="11502"/>
                  <a:pt x="6795" y="11720"/>
                </a:cubicBezTo>
                <a:cubicBezTo>
                  <a:pt x="6393" y="12214"/>
                  <a:pt x="5790" y="12375"/>
                  <a:pt x="5174" y="12375"/>
                </a:cubicBezTo>
                <a:cubicBezTo>
                  <a:pt x="4813" y="12375"/>
                  <a:pt x="4448" y="12320"/>
                  <a:pt x="4116" y="12244"/>
                </a:cubicBezTo>
                <a:cubicBezTo>
                  <a:pt x="812" y="11474"/>
                  <a:pt x="3752" y="8294"/>
                  <a:pt x="5323" y="8253"/>
                </a:cubicBezTo>
                <a:cubicBezTo>
                  <a:pt x="5956" y="8240"/>
                  <a:pt x="6038" y="7387"/>
                  <a:pt x="5468" y="7187"/>
                </a:cubicBezTo>
                <a:cubicBezTo>
                  <a:pt x="3478" y="6485"/>
                  <a:pt x="375" y="3401"/>
                  <a:pt x="3178" y="1460"/>
                </a:cubicBezTo>
                <a:cubicBezTo>
                  <a:pt x="3634" y="1143"/>
                  <a:pt x="4185" y="995"/>
                  <a:pt x="4743" y="995"/>
                </a:cubicBezTo>
                <a:close/>
                <a:moveTo>
                  <a:pt x="5000" y="1"/>
                </a:moveTo>
                <a:cubicBezTo>
                  <a:pt x="3909" y="1"/>
                  <a:pt x="2730" y="350"/>
                  <a:pt x="2111" y="1004"/>
                </a:cubicBezTo>
                <a:cubicBezTo>
                  <a:pt x="1" y="3227"/>
                  <a:pt x="1578" y="6120"/>
                  <a:pt x="3824" y="7569"/>
                </a:cubicBezTo>
                <a:cubicBezTo>
                  <a:pt x="2116" y="8426"/>
                  <a:pt x="1094" y="10476"/>
                  <a:pt x="2371" y="12240"/>
                </a:cubicBezTo>
                <a:cubicBezTo>
                  <a:pt x="2910" y="12989"/>
                  <a:pt x="3762" y="13314"/>
                  <a:pt x="4645" y="13314"/>
                </a:cubicBezTo>
                <a:cubicBezTo>
                  <a:pt x="5350" y="13314"/>
                  <a:pt x="6076" y="13107"/>
                  <a:pt x="6681" y="12745"/>
                </a:cubicBezTo>
                <a:lnTo>
                  <a:pt x="6681" y="12745"/>
                </a:lnTo>
                <a:cubicBezTo>
                  <a:pt x="6646" y="14700"/>
                  <a:pt x="7589" y="16716"/>
                  <a:pt x="9701" y="16716"/>
                </a:cubicBezTo>
                <a:cubicBezTo>
                  <a:pt x="9823" y="16716"/>
                  <a:pt x="9949" y="16710"/>
                  <a:pt x="10080" y="16696"/>
                </a:cubicBezTo>
                <a:cubicBezTo>
                  <a:pt x="12381" y="16454"/>
                  <a:pt x="11993" y="13319"/>
                  <a:pt x="11775" y="11401"/>
                </a:cubicBezTo>
                <a:lnTo>
                  <a:pt x="11775" y="11401"/>
                </a:lnTo>
                <a:cubicBezTo>
                  <a:pt x="12334" y="11609"/>
                  <a:pt x="12985" y="11724"/>
                  <a:pt x="13631" y="11724"/>
                </a:cubicBezTo>
                <a:cubicBezTo>
                  <a:pt x="15274" y="11724"/>
                  <a:pt x="16877" y="10980"/>
                  <a:pt x="16805" y="9142"/>
                </a:cubicBezTo>
                <a:cubicBezTo>
                  <a:pt x="16737" y="7479"/>
                  <a:pt x="15320" y="6074"/>
                  <a:pt x="13871" y="5916"/>
                </a:cubicBezTo>
                <a:cubicBezTo>
                  <a:pt x="14622" y="4280"/>
                  <a:pt x="14723" y="2129"/>
                  <a:pt x="13848" y="872"/>
                </a:cubicBezTo>
                <a:cubicBezTo>
                  <a:pt x="13525" y="406"/>
                  <a:pt x="13045" y="240"/>
                  <a:pt x="12541" y="240"/>
                </a:cubicBezTo>
                <a:cubicBezTo>
                  <a:pt x="12083" y="240"/>
                  <a:pt x="11604" y="377"/>
                  <a:pt x="11205" y="552"/>
                </a:cubicBezTo>
                <a:cubicBezTo>
                  <a:pt x="9829" y="1159"/>
                  <a:pt x="9296" y="3182"/>
                  <a:pt x="9314" y="4612"/>
                </a:cubicBezTo>
                <a:cubicBezTo>
                  <a:pt x="9241" y="4567"/>
                  <a:pt x="9169" y="4535"/>
                  <a:pt x="9096" y="4503"/>
                </a:cubicBezTo>
                <a:cubicBezTo>
                  <a:pt x="8900" y="2931"/>
                  <a:pt x="8112" y="1145"/>
                  <a:pt x="6690" y="366"/>
                </a:cubicBezTo>
                <a:cubicBezTo>
                  <a:pt x="6242" y="119"/>
                  <a:pt x="5636" y="1"/>
                  <a:pt x="50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7"/>
          <p:cNvSpPr/>
          <p:nvPr/>
        </p:nvSpPr>
        <p:spPr>
          <a:xfrm rot="-827396">
            <a:off x="668041" y="2510907"/>
            <a:ext cx="390819" cy="544003"/>
          </a:xfrm>
          <a:custGeom>
            <a:avLst/>
            <a:gdLst/>
            <a:ahLst/>
            <a:cxnLst/>
            <a:rect l="l" t="t" r="r" b="b"/>
            <a:pathLst>
              <a:path w="13195" h="18365" extrusionOk="0">
                <a:moveTo>
                  <a:pt x="8842" y="946"/>
                </a:moveTo>
                <a:cubicBezTo>
                  <a:pt x="9457" y="946"/>
                  <a:pt x="10014" y="1086"/>
                  <a:pt x="10611" y="1086"/>
                </a:cubicBezTo>
                <a:cubicBezTo>
                  <a:pt x="10626" y="1086"/>
                  <a:pt x="10641" y="1086"/>
                  <a:pt x="10656" y="1086"/>
                </a:cubicBezTo>
                <a:lnTo>
                  <a:pt x="10656" y="1086"/>
                </a:lnTo>
                <a:cubicBezTo>
                  <a:pt x="10496" y="1997"/>
                  <a:pt x="10414" y="2912"/>
                  <a:pt x="10355" y="3837"/>
                </a:cubicBezTo>
                <a:cubicBezTo>
                  <a:pt x="9978" y="3689"/>
                  <a:pt x="9580" y="3621"/>
                  <a:pt x="9176" y="3621"/>
                </a:cubicBezTo>
                <a:cubicBezTo>
                  <a:pt x="6542" y="3621"/>
                  <a:pt x="3624" y="6515"/>
                  <a:pt x="4200" y="9145"/>
                </a:cubicBezTo>
                <a:cubicBezTo>
                  <a:pt x="4712" y="11483"/>
                  <a:pt x="7316" y="13829"/>
                  <a:pt x="9843" y="13829"/>
                </a:cubicBezTo>
                <a:cubicBezTo>
                  <a:pt x="10513" y="13829"/>
                  <a:pt x="11177" y="13665"/>
                  <a:pt x="11795" y="13292"/>
                </a:cubicBezTo>
                <a:lnTo>
                  <a:pt x="11795" y="13292"/>
                </a:lnTo>
                <a:cubicBezTo>
                  <a:pt x="11691" y="13748"/>
                  <a:pt x="11768" y="14185"/>
                  <a:pt x="11859" y="14673"/>
                </a:cubicBezTo>
                <a:cubicBezTo>
                  <a:pt x="11950" y="15155"/>
                  <a:pt x="11991" y="15907"/>
                  <a:pt x="12242" y="16413"/>
                </a:cubicBezTo>
                <a:cubicBezTo>
                  <a:pt x="11074" y="17012"/>
                  <a:pt x="9938" y="17281"/>
                  <a:pt x="8871" y="17281"/>
                </a:cubicBezTo>
                <a:cubicBezTo>
                  <a:pt x="4879" y="17281"/>
                  <a:pt x="1832" y="13520"/>
                  <a:pt x="1580" y="9164"/>
                </a:cubicBezTo>
                <a:cubicBezTo>
                  <a:pt x="1420" y="6339"/>
                  <a:pt x="2770" y="3924"/>
                  <a:pt x="4993" y="2266"/>
                </a:cubicBezTo>
                <a:cubicBezTo>
                  <a:pt x="6013" y="1500"/>
                  <a:pt x="7239" y="1080"/>
                  <a:pt x="8496" y="962"/>
                </a:cubicBezTo>
                <a:cubicBezTo>
                  <a:pt x="8614" y="951"/>
                  <a:pt x="8729" y="946"/>
                  <a:pt x="8842" y="946"/>
                </a:cubicBezTo>
                <a:close/>
                <a:moveTo>
                  <a:pt x="8698" y="1"/>
                </a:moveTo>
                <a:cubicBezTo>
                  <a:pt x="3567" y="1"/>
                  <a:pt x="1" y="5232"/>
                  <a:pt x="623" y="10449"/>
                </a:cubicBezTo>
                <a:cubicBezTo>
                  <a:pt x="1148" y="14879"/>
                  <a:pt x="4827" y="18365"/>
                  <a:pt x="8932" y="18365"/>
                </a:cubicBezTo>
                <a:cubicBezTo>
                  <a:pt x="10205" y="18365"/>
                  <a:pt x="11519" y="18029"/>
                  <a:pt x="12793" y="17283"/>
                </a:cubicBezTo>
                <a:cubicBezTo>
                  <a:pt x="13076" y="17119"/>
                  <a:pt x="13093" y="16827"/>
                  <a:pt x="12971" y="16608"/>
                </a:cubicBezTo>
                <a:cubicBezTo>
                  <a:pt x="13194" y="16107"/>
                  <a:pt x="12921" y="15470"/>
                  <a:pt x="12784" y="14959"/>
                </a:cubicBezTo>
                <a:cubicBezTo>
                  <a:pt x="12611" y="14280"/>
                  <a:pt x="12529" y="13565"/>
                  <a:pt x="12206" y="12941"/>
                </a:cubicBezTo>
                <a:cubicBezTo>
                  <a:pt x="12201" y="12936"/>
                  <a:pt x="12191" y="12932"/>
                  <a:pt x="12187" y="12928"/>
                </a:cubicBezTo>
                <a:cubicBezTo>
                  <a:pt x="12277" y="12675"/>
                  <a:pt x="12116" y="12380"/>
                  <a:pt x="11822" y="12380"/>
                </a:cubicBezTo>
                <a:cubicBezTo>
                  <a:pt x="11787" y="12380"/>
                  <a:pt x="11749" y="12384"/>
                  <a:pt x="11709" y="12394"/>
                </a:cubicBezTo>
                <a:cubicBezTo>
                  <a:pt x="11085" y="12538"/>
                  <a:pt x="10500" y="12617"/>
                  <a:pt x="9943" y="12617"/>
                </a:cubicBezTo>
                <a:cubicBezTo>
                  <a:pt x="8654" y="12617"/>
                  <a:pt x="7512" y="12195"/>
                  <a:pt x="6364" y="11187"/>
                </a:cubicBezTo>
                <a:cubicBezTo>
                  <a:pt x="3828" y="8957"/>
                  <a:pt x="6179" y="4574"/>
                  <a:pt x="9027" y="4574"/>
                </a:cubicBezTo>
                <a:cubicBezTo>
                  <a:pt x="9526" y="4574"/>
                  <a:pt x="10041" y="4709"/>
                  <a:pt x="10547" y="5013"/>
                </a:cubicBezTo>
                <a:cubicBezTo>
                  <a:pt x="10617" y="5055"/>
                  <a:pt x="10696" y="5075"/>
                  <a:pt x="10774" y="5075"/>
                </a:cubicBezTo>
                <a:cubicBezTo>
                  <a:pt x="11024" y="5075"/>
                  <a:pt x="11272" y="4877"/>
                  <a:pt x="11257" y="4603"/>
                </a:cubicBezTo>
                <a:cubicBezTo>
                  <a:pt x="11194" y="3254"/>
                  <a:pt x="11203" y="1983"/>
                  <a:pt x="11430" y="643"/>
                </a:cubicBezTo>
                <a:cubicBezTo>
                  <a:pt x="11477" y="388"/>
                  <a:pt x="11266" y="220"/>
                  <a:pt x="11070" y="220"/>
                </a:cubicBezTo>
                <a:cubicBezTo>
                  <a:pt x="10993" y="220"/>
                  <a:pt x="10918" y="246"/>
                  <a:pt x="10862" y="302"/>
                </a:cubicBezTo>
                <a:cubicBezTo>
                  <a:pt x="10116" y="97"/>
                  <a:pt x="9392" y="1"/>
                  <a:pt x="8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/>
          <p:nvPr/>
        </p:nvSpPr>
        <p:spPr>
          <a:xfrm>
            <a:off x="6619104" y="880085"/>
            <a:ext cx="222831" cy="310185"/>
          </a:xfrm>
          <a:custGeom>
            <a:avLst/>
            <a:gdLst/>
            <a:ahLst/>
            <a:cxnLst/>
            <a:rect l="l" t="t" r="r" b="b"/>
            <a:pathLst>
              <a:path w="13195" h="18365" extrusionOk="0">
                <a:moveTo>
                  <a:pt x="8842" y="946"/>
                </a:moveTo>
                <a:cubicBezTo>
                  <a:pt x="9457" y="946"/>
                  <a:pt x="10014" y="1086"/>
                  <a:pt x="10611" y="1086"/>
                </a:cubicBezTo>
                <a:cubicBezTo>
                  <a:pt x="10626" y="1086"/>
                  <a:pt x="10641" y="1086"/>
                  <a:pt x="10656" y="1086"/>
                </a:cubicBezTo>
                <a:lnTo>
                  <a:pt x="10656" y="1086"/>
                </a:lnTo>
                <a:cubicBezTo>
                  <a:pt x="10496" y="1997"/>
                  <a:pt x="10414" y="2912"/>
                  <a:pt x="10355" y="3837"/>
                </a:cubicBezTo>
                <a:cubicBezTo>
                  <a:pt x="9978" y="3689"/>
                  <a:pt x="9580" y="3621"/>
                  <a:pt x="9176" y="3621"/>
                </a:cubicBezTo>
                <a:cubicBezTo>
                  <a:pt x="6542" y="3621"/>
                  <a:pt x="3624" y="6515"/>
                  <a:pt x="4200" y="9145"/>
                </a:cubicBezTo>
                <a:cubicBezTo>
                  <a:pt x="4712" y="11483"/>
                  <a:pt x="7316" y="13829"/>
                  <a:pt x="9843" y="13829"/>
                </a:cubicBezTo>
                <a:cubicBezTo>
                  <a:pt x="10513" y="13829"/>
                  <a:pt x="11177" y="13665"/>
                  <a:pt x="11795" y="13292"/>
                </a:cubicBezTo>
                <a:lnTo>
                  <a:pt x="11795" y="13292"/>
                </a:lnTo>
                <a:cubicBezTo>
                  <a:pt x="11691" y="13748"/>
                  <a:pt x="11768" y="14185"/>
                  <a:pt x="11859" y="14673"/>
                </a:cubicBezTo>
                <a:cubicBezTo>
                  <a:pt x="11950" y="15155"/>
                  <a:pt x="11991" y="15907"/>
                  <a:pt x="12242" y="16413"/>
                </a:cubicBezTo>
                <a:cubicBezTo>
                  <a:pt x="11074" y="17012"/>
                  <a:pt x="9938" y="17281"/>
                  <a:pt x="8871" y="17281"/>
                </a:cubicBezTo>
                <a:cubicBezTo>
                  <a:pt x="4879" y="17281"/>
                  <a:pt x="1832" y="13520"/>
                  <a:pt x="1580" y="9164"/>
                </a:cubicBezTo>
                <a:cubicBezTo>
                  <a:pt x="1420" y="6339"/>
                  <a:pt x="2770" y="3924"/>
                  <a:pt x="4993" y="2266"/>
                </a:cubicBezTo>
                <a:cubicBezTo>
                  <a:pt x="6013" y="1500"/>
                  <a:pt x="7239" y="1080"/>
                  <a:pt x="8496" y="962"/>
                </a:cubicBezTo>
                <a:cubicBezTo>
                  <a:pt x="8614" y="951"/>
                  <a:pt x="8729" y="946"/>
                  <a:pt x="8842" y="946"/>
                </a:cubicBezTo>
                <a:close/>
                <a:moveTo>
                  <a:pt x="8698" y="1"/>
                </a:moveTo>
                <a:cubicBezTo>
                  <a:pt x="3567" y="1"/>
                  <a:pt x="1" y="5232"/>
                  <a:pt x="623" y="10449"/>
                </a:cubicBezTo>
                <a:cubicBezTo>
                  <a:pt x="1148" y="14879"/>
                  <a:pt x="4827" y="18365"/>
                  <a:pt x="8932" y="18365"/>
                </a:cubicBezTo>
                <a:cubicBezTo>
                  <a:pt x="10205" y="18365"/>
                  <a:pt x="11519" y="18029"/>
                  <a:pt x="12793" y="17283"/>
                </a:cubicBezTo>
                <a:cubicBezTo>
                  <a:pt x="13076" y="17119"/>
                  <a:pt x="13093" y="16827"/>
                  <a:pt x="12971" y="16608"/>
                </a:cubicBezTo>
                <a:cubicBezTo>
                  <a:pt x="13194" y="16107"/>
                  <a:pt x="12921" y="15470"/>
                  <a:pt x="12784" y="14959"/>
                </a:cubicBezTo>
                <a:cubicBezTo>
                  <a:pt x="12611" y="14280"/>
                  <a:pt x="12529" y="13565"/>
                  <a:pt x="12206" y="12941"/>
                </a:cubicBezTo>
                <a:cubicBezTo>
                  <a:pt x="12201" y="12936"/>
                  <a:pt x="12191" y="12932"/>
                  <a:pt x="12187" y="12928"/>
                </a:cubicBezTo>
                <a:cubicBezTo>
                  <a:pt x="12277" y="12675"/>
                  <a:pt x="12116" y="12380"/>
                  <a:pt x="11822" y="12380"/>
                </a:cubicBezTo>
                <a:cubicBezTo>
                  <a:pt x="11787" y="12380"/>
                  <a:pt x="11749" y="12384"/>
                  <a:pt x="11709" y="12394"/>
                </a:cubicBezTo>
                <a:cubicBezTo>
                  <a:pt x="11085" y="12538"/>
                  <a:pt x="10500" y="12617"/>
                  <a:pt x="9943" y="12617"/>
                </a:cubicBezTo>
                <a:cubicBezTo>
                  <a:pt x="8654" y="12617"/>
                  <a:pt x="7512" y="12195"/>
                  <a:pt x="6364" y="11187"/>
                </a:cubicBezTo>
                <a:cubicBezTo>
                  <a:pt x="3828" y="8957"/>
                  <a:pt x="6179" y="4574"/>
                  <a:pt x="9027" y="4574"/>
                </a:cubicBezTo>
                <a:cubicBezTo>
                  <a:pt x="9526" y="4574"/>
                  <a:pt x="10041" y="4709"/>
                  <a:pt x="10547" y="5013"/>
                </a:cubicBezTo>
                <a:cubicBezTo>
                  <a:pt x="10617" y="5055"/>
                  <a:pt x="10696" y="5075"/>
                  <a:pt x="10774" y="5075"/>
                </a:cubicBezTo>
                <a:cubicBezTo>
                  <a:pt x="11024" y="5075"/>
                  <a:pt x="11272" y="4877"/>
                  <a:pt x="11257" y="4603"/>
                </a:cubicBezTo>
                <a:cubicBezTo>
                  <a:pt x="11194" y="3254"/>
                  <a:pt x="11203" y="1983"/>
                  <a:pt x="11430" y="643"/>
                </a:cubicBezTo>
                <a:cubicBezTo>
                  <a:pt x="11477" y="388"/>
                  <a:pt x="11266" y="220"/>
                  <a:pt x="11070" y="220"/>
                </a:cubicBezTo>
                <a:cubicBezTo>
                  <a:pt x="10993" y="220"/>
                  <a:pt x="10918" y="246"/>
                  <a:pt x="10862" y="302"/>
                </a:cubicBezTo>
                <a:cubicBezTo>
                  <a:pt x="10116" y="97"/>
                  <a:pt x="9392" y="1"/>
                  <a:pt x="8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536980"/>
      </p:ext>
    </p:extLst>
  </p:cSld>
  <p:clrMapOvr>
    <a:masterClrMapping/>
  </p:clrMapOvr>
</p:sld>
</file>

<file path=ppt/theme/theme1.xml><?xml version="1.0" encoding="utf-8"?>
<a:theme xmlns:a="http://schemas.openxmlformats.org/drawingml/2006/main" name="Chalkboard Background by Slidesgo">
  <a:themeElements>
    <a:clrScheme name="Office">
      <a:dk1>
        <a:srgbClr val="133B3E"/>
      </a:dk1>
      <a:lt1>
        <a:srgbClr val="FFFFFF"/>
      </a:lt1>
      <a:dk2>
        <a:srgbClr val="DD7E6B"/>
      </a:dk2>
      <a:lt2>
        <a:srgbClr val="EA9999"/>
      </a:lt2>
      <a:accent1>
        <a:srgbClr val="F9CB9C"/>
      </a:accent1>
      <a:accent2>
        <a:srgbClr val="FFE599"/>
      </a:accent2>
      <a:accent3>
        <a:srgbClr val="B6D7A8"/>
      </a:accent3>
      <a:accent4>
        <a:srgbClr val="A4C2F4"/>
      </a:accent4>
      <a:accent5>
        <a:srgbClr val="9FC5E8"/>
      </a:accent5>
      <a:accent6>
        <a:srgbClr val="B4A7D6"/>
      </a:accent6>
      <a:hlink>
        <a:srgbClr val="D5A6B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58</Words>
  <Application>Microsoft Office PowerPoint</Application>
  <PresentationFormat>On-screen Show (16:9)</PresentationFormat>
  <Paragraphs>11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Cooper Black</vt:lpstr>
      <vt:lpstr>Barlow Semi Condensed Light</vt:lpstr>
      <vt:lpstr>Arial</vt:lpstr>
      <vt:lpstr>Tw Cen MT Condensed Extra Bold</vt:lpstr>
      <vt:lpstr>Sue Ellen Francisco</vt:lpstr>
      <vt:lpstr>Joti One</vt:lpstr>
      <vt:lpstr>Tw Cen MT Condensed</vt:lpstr>
      <vt:lpstr>Chalkboard Background by Slidesgo</vt:lpstr>
      <vt:lpstr>Dasar Sistem Komputer Aplikasi Penghitung Satuan Berat  https://github.com/firyaljinann/kalkulator-konversi-satuan-berat  Kelas B Firyal Jinan Taali 2200018066</vt:lpstr>
      <vt:lpstr>PowerPoint Presentation</vt:lpstr>
      <vt:lpstr>        Fitur Aplikasi  Fitur aplikasi program : - Program akan menampilkan perintah untuk memasukkan angka yang kita inginkan - Akan tampil hasil dari perhitungan dari angka yang kita inputkan. - Ada perintah “klik dimana saja untuk keluar” untuk kita keluar dari program tersebut apabila sudah selesai      </vt:lpstr>
      <vt:lpstr>Alur Kerja Aplikasi</vt:lpstr>
      <vt:lpstr>Rancangan/Sketsa Antarmuka</vt:lpstr>
      <vt:lpstr>Tampilan Coding</vt:lpstr>
      <vt:lpstr>Tampilan Output Program</vt:lpstr>
      <vt:lpstr>Tampilan Unggahan Di Github</vt:lpstr>
      <vt:lpstr>SEKIAN dan ~~~TERIMA KASIH~~~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Perkembangan Alat Hitung  di Pangandaran</dc:title>
  <dc:creator>DELL</dc:creator>
  <cp:lastModifiedBy>Firyal Jinan</cp:lastModifiedBy>
  <cp:revision>18</cp:revision>
  <dcterms:modified xsi:type="dcterms:W3CDTF">2023-01-08T03:32:35Z</dcterms:modified>
</cp:coreProperties>
</file>