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3" r:id="rId4"/>
    <p:sldId id="264" r:id="rId5"/>
    <p:sldId id="274" r:id="rId6"/>
    <p:sldId id="275" r:id="rId7"/>
    <p:sldId id="276" r:id="rId8"/>
    <p:sldId id="277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A1F80-4E13-4D1C-9DB0-E6777699FBF4}" v="1840" dt="2020-12-20T19:45:42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za" userId="76fc7aea-155a-4ef6-a546-07c2564bfe70" providerId="ADAL" clId="{7BAA1F80-4E13-4D1C-9DB0-E6777699FBF4}"/>
    <pc:docChg chg="undo redo custSel addSld delSld modSld sldOrd">
      <pc:chgData name="Firza" userId="76fc7aea-155a-4ef6-a546-07c2564bfe70" providerId="ADAL" clId="{7BAA1F80-4E13-4D1C-9DB0-E6777699FBF4}" dt="2020-12-20T19:45:42.885" v="6168"/>
      <pc:docMkLst>
        <pc:docMk/>
      </pc:docMkLst>
      <pc:sldChg chg="del ord">
        <pc:chgData name="Firza" userId="76fc7aea-155a-4ef6-a546-07c2564bfe70" providerId="ADAL" clId="{7BAA1F80-4E13-4D1C-9DB0-E6777699FBF4}" dt="2020-12-20T15:32:33.345" v="555" actId="47"/>
        <pc:sldMkLst>
          <pc:docMk/>
          <pc:sldMk cId="2143903334" sldId="258"/>
        </pc:sldMkLst>
      </pc:sldChg>
      <pc:sldChg chg="addSp modSp del mod ord modAnim">
        <pc:chgData name="Firza" userId="76fc7aea-155a-4ef6-a546-07c2564bfe70" providerId="ADAL" clId="{7BAA1F80-4E13-4D1C-9DB0-E6777699FBF4}" dt="2020-12-20T16:46:33.403" v="1474" actId="47"/>
        <pc:sldMkLst>
          <pc:docMk/>
          <pc:sldMk cId="2962578364" sldId="259"/>
        </pc:sldMkLst>
        <pc:spChg chg="add mod">
          <ac:chgData name="Firza" userId="76fc7aea-155a-4ef6-a546-07c2564bfe70" providerId="ADAL" clId="{7BAA1F80-4E13-4D1C-9DB0-E6777699FBF4}" dt="2020-12-20T15:35:29.126" v="779"/>
          <ac:spMkLst>
            <pc:docMk/>
            <pc:sldMk cId="2962578364" sldId="259"/>
            <ac:spMk id="35" creationId="{C97ABADA-04A4-46B9-9310-2D16E88AC4E3}"/>
          </ac:spMkLst>
        </pc:spChg>
        <pc:grpChg chg="mod">
          <ac:chgData name="Firza" userId="76fc7aea-155a-4ef6-a546-07c2564bfe70" providerId="ADAL" clId="{7BAA1F80-4E13-4D1C-9DB0-E6777699FBF4}" dt="2020-12-20T15:19:55.605" v="439" actId="1076"/>
          <ac:grpSpMkLst>
            <pc:docMk/>
            <pc:sldMk cId="2962578364" sldId="259"/>
            <ac:grpSpMk id="86" creationId="{F9B3A6A1-0AA6-433D-8003-3D01B5048C24}"/>
          </ac:grpSpMkLst>
        </pc:grpChg>
      </pc:sldChg>
      <pc:sldChg chg="del">
        <pc:chgData name="Firza" userId="76fc7aea-155a-4ef6-a546-07c2564bfe70" providerId="ADAL" clId="{7BAA1F80-4E13-4D1C-9DB0-E6777699FBF4}" dt="2020-12-20T17:15:23.731" v="1541" actId="47"/>
        <pc:sldMkLst>
          <pc:docMk/>
          <pc:sldMk cId="717655885" sldId="260"/>
        </pc:sldMkLst>
      </pc:sldChg>
      <pc:sldChg chg="del">
        <pc:chgData name="Firza" userId="76fc7aea-155a-4ef6-a546-07c2564bfe70" providerId="ADAL" clId="{7BAA1F80-4E13-4D1C-9DB0-E6777699FBF4}" dt="2020-12-20T17:32:53.767" v="1553" actId="47"/>
        <pc:sldMkLst>
          <pc:docMk/>
          <pc:sldMk cId="4174028249" sldId="261"/>
        </pc:sldMkLst>
      </pc:sldChg>
      <pc:sldChg chg="del">
        <pc:chgData name="Firza" userId="76fc7aea-155a-4ef6-a546-07c2564bfe70" providerId="ADAL" clId="{7BAA1F80-4E13-4D1C-9DB0-E6777699FBF4}" dt="2020-12-20T18:21:51.187" v="3437" actId="47"/>
        <pc:sldMkLst>
          <pc:docMk/>
          <pc:sldMk cId="3900683865" sldId="262"/>
        </pc:sldMkLst>
      </pc:sldChg>
      <pc:sldChg chg="del">
        <pc:chgData name="Firza" userId="76fc7aea-155a-4ef6-a546-07c2564bfe70" providerId="ADAL" clId="{7BAA1F80-4E13-4D1C-9DB0-E6777699FBF4}" dt="2020-12-20T18:21:53.950" v="3438" actId="47"/>
        <pc:sldMkLst>
          <pc:docMk/>
          <pc:sldMk cId="282394574" sldId="263"/>
        </pc:sldMkLst>
      </pc:sldChg>
      <pc:sldChg chg="addSp delSp modSp mod ord delAnim modAnim">
        <pc:chgData name="Firza" userId="76fc7aea-155a-4ef6-a546-07c2564bfe70" providerId="ADAL" clId="{7BAA1F80-4E13-4D1C-9DB0-E6777699FBF4}" dt="2020-12-20T18:07:34.432" v="2669"/>
        <pc:sldMkLst>
          <pc:docMk/>
          <pc:sldMk cId="831935996" sldId="264"/>
        </pc:sldMkLst>
        <pc:spChg chg="del">
          <ac:chgData name="Firza" userId="76fc7aea-155a-4ef6-a546-07c2564bfe70" providerId="ADAL" clId="{7BAA1F80-4E13-4D1C-9DB0-E6777699FBF4}" dt="2020-12-20T17:31:34.786" v="1546" actId="478"/>
          <ac:spMkLst>
            <pc:docMk/>
            <pc:sldMk cId="831935996" sldId="264"/>
            <ac:spMk id="2" creationId="{ADD80D00-D08C-4AB9-B719-6D2123C198FA}"/>
          </ac:spMkLst>
        </pc:spChg>
        <pc:spChg chg="del">
          <ac:chgData name="Firza" userId="76fc7aea-155a-4ef6-a546-07c2564bfe70" providerId="ADAL" clId="{7BAA1F80-4E13-4D1C-9DB0-E6777699FBF4}" dt="2020-12-20T17:33:41.093" v="1605" actId="478"/>
          <ac:spMkLst>
            <pc:docMk/>
            <pc:sldMk cId="831935996" sldId="264"/>
            <ac:spMk id="5" creationId="{C0CFDB2A-3DAD-4372-B744-76C411717072}"/>
          </ac:spMkLst>
        </pc:spChg>
        <pc:spChg chg="del">
          <ac:chgData name="Firza" userId="76fc7aea-155a-4ef6-a546-07c2564bfe70" providerId="ADAL" clId="{7BAA1F80-4E13-4D1C-9DB0-E6777699FBF4}" dt="2020-12-20T17:33:33.108" v="1604" actId="478"/>
          <ac:spMkLst>
            <pc:docMk/>
            <pc:sldMk cId="831935996" sldId="264"/>
            <ac:spMk id="7" creationId="{B03E406A-A3BD-4837-ADE7-D79C099DCD35}"/>
          </ac:spMkLst>
        </pc:spChg>
        <pc:spChg chg="mod">
          <ac:chgData name="Firza" userId="76fc7aea-155a-4ef6-a546-07c2564bfe70" providerId="ADAL" clId="{7BAA1F80-4E13-4D1C-9DB0-E6777699FBF4}" dt="2020-12-20T17:33:29.842" v="1603" actId="1036"/>
          <ac:spMkLst>
            <pc:docMk/>
            <pc:sldMk cId="831935996" sldId="264"/>
            <ac:spMk id="14" creationId="{C0FCF8D5-28AF-41BC-81C5-70806289CE4B}"/>
          </ac:spMkLst>
        </pc:spChg>
        <pc:spChg chg="mod">
          <ac:chgData name="Firza" userId="76fc7aea-155a-4ef6-a546-07c2564bfe70" providerId="ADAL" clId="{7BAA1F80-4E13-4D1C-9DB0-E6777699FBF4}" dt="2020-12-20T17:33:29.842" v="1603" actId="1036"/>
          <ac:spMkLst>
            <pc:docMk/>
            <pc:sldMk cId="831935996" sldId="264"/>
            <ac:spMk id="15" creationId="{136DD943-DB02-42CC-B397-CEAB03083BCC}"/>
          </ac:spMkLst>
        </pc:spChg>
        <pc:spChg chg="mod">
          <ac:chgData name="Firza" userId="76fc7aea-155a-4ef6-a546-07c2564bfe70" providerId="ADAL" clId="{7BAA1F80-4E13-4D1C-9DB0-E6777699FBF4}" dt="2020-12-20T17:33:29.842" v="1603" actId="1036"/>
          <ac:spMkLst>
            <pc:docMk/>
            <pc:sldMk cId="831935996" sldId="264"/>
            <ac:spMk id="16" creationId="{3F56CAB8-BE42-4182-8542-07D6512FA6CB}"/>
          </ac:spMkLst>
        </pc:spChg>
        <pc:spChg chg="mod">
          <ac:chgData name="Firza" userId="76fc7aea-155a-4ef6-a546-07c2564bfe70" providerId="ADAL" clId="{7BAA1F80-4E13-4D1C-9DB0-E6777699FBF4}" dt="2020-12-20T17:33:29.842" v="1603" actId="1036"/>
          <ac:spMkLst>
            <pc:docMk/>
            <pc:sldMk cId="831935996" sldId="264"/>
            <ac:spMk id="17" creationId="{B52E469B-9F16-418C-91AA-63DAA52B4402}"/>
          </ac:spMkLst>
        </pc:spChg>
        <pc:spChg chg="del">
          <ac:chgData name="Firza" userId="76fc7aea-155a-4ef6-a546-07c2564bfe70" providerId="ADAL" clId="{7BAA1F80-4E13-4D1C-9DB0-E6777699FBF4}" dt="2020-12-20T17:31:34.786" v="1546" actId="478"/>
          <ac:spMkLst>
            <pc:docMk/>
            <pc:sldMk cId="831935996" sldId="264"/>
            <ac:spMk id="44" creationId="{9C503D5C-C22A-44D9-BB0E-EBEDA8697ACA}"/>
          </ac:spMkLst>
        </pc:spChg>
        <pc:spChg chg="del">
          <ac:chgData name="Firza" userId="76fc7aea-155a-4ef6-a546-07c2564bfe70" providerId="ADAL" clId="{7BAA1F80-4E13-4D1C-9DB0-E6777699FBF4}" dt="2020-12-20T17:31:34.786" v="1546" actId="478"/>
          <ac:spMkLst>
            <pc:docMk/>
            <pc:sldMk cId="831935996" sldId="264"/>
            <ac:spMk id="51" creationId="{33D7EA70-BA3F-4DED-AB4D-5E11EA493DBA}"/>
          </ac:spMkLst>
        </pc:spChg>
        <pc:spChg chg="mod">
          <ac:chgData name="Firza" userId="76fc7aea-155a-4ef6-a546-07c2564bfe70" providerId="ADAL" clId="{7BAA1F80-4E13-4D1C-9DB0-E6777699FBF4}" dt="2020-12-20T17:33:29.842" v="1603" actId="1036"/>
          <ac:spMkLst>
            <pc:docMk/>
            <pc:sldMk cId="831935996" sldId="264"/>
            <ac:spMk id="52" creationId="{B86B5907-CBAA-4C22-89D4-107EF633D9DE}"/>
          </ac:spMkLst>
        </pc:spChg>
        <pc:spChg chg="mod">
          <ac:chgData name="Firza" userId="76fc7aea-155a-4ef6-a546-07c2564bfe70" providerId="ADAL" clId="{7BAA1F80-4E13-4D1C-9DB0-E6777699FBF4}" dt="2020-12-20T17:33:29.842" v="1603" actId="1036"/>
          <ac:spMkLst>
            <pc:docMk/>
            <pc:sldMk cId="831935996" sldId="264"/>
            <ac:spMk id="53" creationId="{877DAA4C-A418-4E7B-8E39-370BEE3C345C}"/>
          </ac:spMkLst>
        </pc:spChg>
        <pc:spChg chg="mod">
          <ac:chgData name="Firza" userId="76fc7aea-155a-4ef6-a546-07c2564bfe70" providerId="ADAL" clId="{7BAA1F80-4E13-4D1C-9DB0-E6777699FBF4}" dt="2020-12-20T17:33:29.842" v="1603" actId="1036"/>
          <ac:spMkLst>
            <pc:docMk/>
            <pc:sldMk cId="831935996" sldId="264"/>
            <ac:spMk id="54" creationId="{C04DED47-6228-4877-BAFD-DF23849EE7B4}"/>
          </ac:spMkLst>
        </pc:spChg>
        <pc:spChg chg="mod">
          <ac:chgData name="Firza" userId="76fc7aea-155a-4ef6-a546-07c2564bfe70" providerId="ADAL" clId="{7BAA1F80-4E13-4D1C-9DB0-E6777699FBF4}" dt="2020-12-20T17:33:29.842" v="1603" actId="1036"/>
          <ac:spMkLst>
            <pc:docMk/>
            <pc:sldMk cId="831935996" sldId="264"/>
            <ac:spMk id="55" creationId="{4414DC6E-69CE-4215-8C80-13418278D060}"/>
          </ac:spMkLst>
        </pc:spChg>
        <pc:spChg chg="del">
          <ac:chgData name="Firza" userId="76fc7aea-155a-4ef6-a546-07c2564bfe70" providerId="ADAL" clId="{7BAA1F80-4E13-4D1C-9DB0-E6777699FBF4}" dt="2020-12-20T17:31:34.786" v="1546" actId="478"/>
          <ac:spMkLst>
            <pc:docMk/>
            <pc:sldMk cId="831935996" sldId="264"/>
            <ac:spMk id="88" creationId="{82F5D702-D4C9-4140-A832-6228949C87C7}"/>
          </ac:spMkLst>
        </pc:spChg>
        <pc:spChg chg="del">
          <ac:chgData name="Firza" userId="76fc7aea-155a-4ef6-a546-07c2564bfe70" providerId="ADAL" clId="{7BAA1F80-4E13-4D1C-9DB0-E6777699FBF4}" dt="2020-12-20T17:31:34.786" v="1546" actId="478"/>
          <ac:spMkLst>
            <pc:docMk/>
            <pc:sldMk cId="831935996" sldId="264"/>
            <ac:spMk id="89" creationId="{C5FB7251-6834-471D-8A85-BF716B507FAB}"/>
          </ac:spMkLst>
        </pc:spChg>
        <pc:spChg chg="del">
          <ac:chgData name="Firza" userId="76fc7aea-155a-4ef6-a546-07c2564bfe70" providerId="ADAL" clId="{7BAA1F80-4E13-4D1C-9DB0-E6777699FBF4}" dt="2020-12-20T17:31:34.786" v="1546" actId="478"/>
          <ac:spMkLst>
            <pc:docMk/>
            <pc:sldMk cId="831935996" sldId="264"/>
            <ac:spMk id="90" creationId="{72CF8440-C6D4-41AA-A34F-8CAC31075D93}"/>
          </ac:spMkLst>
        </pc:spChg>
        <pc:spChg chg="add mod">
          <ac:chgData name="Firza" userId="76fc7aea-155a-4ef6-a546-07c2564bfe70" providerId="ADAL" clId="{7BAA1F80-4E13-4D1C-9DB0-E6777699FBF4}" dt="2020-12-20T17:33:29.842" v="1603" actId="1036"/>
          <ac:spMkLst>
            <pc:docMk/>
            <pc:sldMk cId="831935996" sldId="264"/>
            <ac:spMk id="99" creationId="{3EA30163-0A9D-420E-96EB-9292732C2AEB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01" creationId="{77A5E492-80EA-43E7-A0D4-BDDC4EFF13E0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02" creationId="{5A80DC5F-EF8F-4BFC-B429-DA81B5C094B8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03" creationId="{F8F0FE46-1112-4157-AF29-47F70EF5E015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04" creationId="{363A4681-377A-4F19-B8B7-AD59D34ED1B8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05" creationId="{0C2280FF-AD92-41CB-BCD8-23BA42FE2BDA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06" creationId="{46AD4D82-DB0D-42F3-9A3A-685F7F074A5F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07" creationId="{9B2C4F86-9172-462E-9A67-43CB3EDD658B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08" creationId="{AFB15553-763F-42D3-9FD5-00AA65A85C1A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09" creationId="{5285DA2D-C5B2-4303-9EC6-CE7AB0DB572C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10" creationId="{837A84E5-D0DB-4017-93B7-C64C2BECE0E8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11" creationId="{794BD782-3AE5-4955-890E-86C9B01B7641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12" creationId="{B29ED7F5-DC71-430F-810A-201C3F2DAAA9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13" creationId="{4819EDD1-41EA-43B5-AC69-6BD9671ACE22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14" creationId="{0CEE64EA-C5AD-4DF5-815A-E53E864A0046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15" creationId="{42D6A3C6-1331-447F-8130-A5EE3DB01395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17" creationId="{08BE55C6-DC69-4329-AA0F-C1EF6C29AD24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18" creationId="{0DC260D1-446B-4F67-A7D4-4D78F1DB84BE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19" creationId="{84628428-125B-426D-832F-F08CE6B13608}"/>
          </ac:spMkLst>
        </pc:spChg>
        <pc:spChg chg="mod">
          <ac:chgData name="Firza" userId="76fc7aea-155a-4ef6-a546-07c2564bfe70" providerId="ADAL" clId="{7BAA1F80-4E13-4D1C-9DB0-E6777699FBF4}" dt="2020-12-20T17:31:54.724" v="1550"/>
          <ac:spMkLst>
            <pc:docMk/>
            <pc:sldMk cId="831935996" sldId="264"/>
            <ac:spMk id="120" creationId="{0FB51047-84F8-4ECA-8728-E1560E4DFCAE}"/>
          </ac:spMkLst>
        </pc:spChg>
        <pc:spChg chg="add mod">
          <ac:chgData name="Firza" userId="76fc7aea-155a-4ef6-a546-07c2564bfe70" providerId="ADAL" clId="{7BAA1F80-4E13-4D1C-9DB0-E6777699FBF4}" dt="2020-12-20T17:33:29.842" v="1603" actId="1036"/>
          <ac:spMkLst>
            <pc:docMk/>
            <pc:sldMk cId="831935996" sldId="264"/>
            <ac:spMk id="121" creationId="{AEC8F332-348C-4B70-A617-AD444EF3F26A}"/>
          </ac:spMkLst>
        </pc:spChg>
        <pc:spChg chg="add mod">
          <ac:chgData name="Firza" userId="76fc7aea-155a-4ef6-a546-07c2564bfe70" providerId="ADAL" clId="{7BAA1F80-4E13-4D1C-9DB0-E6777699FBF4}" dt="2020-12-20T17:33:29.842" v="1603" actId="1036"/>
          <ac:spMkLst>
            <pc:docMk/>
            <pc:sldMk cId="831935996" sldId="264"/>
            <ac:spMk id="122" creationId="{2A642BA2-D7DE-4EB2-BD9D-0DBD018D5954}"/>
          </ac:spMkLst>
        </pc:spChg>
        <pc:spChg chg="add mod">
          <ac:chgData name="Firza" userId="76fc7aea-155a-4ef6-a546-07c2564bfe70" providerId="ADAL" clId="{7BAA1F80-4E13-4D1C-9DB0-E6777699FBF4}" dt="2020-12-20T17:33:29.842" v="1603" actId="1036"/>
          <ac:spMkLst>
            <pc:docMk/>
            <pc:sldMk cId="831935996" sldId="264"/>
            <ac:spMk id="123" creationId="{FA1E96F2-48BA-4E8B-BB76-AB162D34DD21}"/>
          </ac:spMkLst>
        </pc:spChg>
        <pc:spChg chg="add mod">
          <ac:chgData name="Firza" userId="76fc7aea-155a-4ef6-a546-07c2564bfe70" providerId="ADAL" clId="{7BAA1F80-4E13-4D1C-9DB0-E6777699FBF4}" dt="2020-12-20T17:33:29.842" v="1603" actId="1036"/>
          <ac:spMkLst>
            <pc:docMk/>
            <pc:sldMk cId="831935996" sldId="264"/>
            <ac:spMk id="124" creationId="{29691AAB-0EFA-410A-9002-665FF704E2D7}"/>
          </ac:spMkLst>
        </pc:spChg>
        <pc:spChg chg="add mod">
          <ac:chgData name="Firza" userId="76fc7aea-155a-4ef6-a546-07c2564bfe70" providerId="ADAL" clId="{7BAA1F80-4E13-4D1C-9DB0-E6777699FBF4}" dt="2020-12-20T17:33:21.472" v="1575" actId="1036"/>
          <ac:spMkLst>
            <pc:docMk/>
            <pc:sldMk cId="831935996" sldId="264"/>
            <ac:spMk id="128" creationId="{C4EE48D9-C290-49BF-AF52-E9CE9ACF77CA}"/>
          </ac:spMkLst>
        </pc:spChg>
        <pc:spChg chg="add mod">
          <ac:chgData name="Firza" userId="76fc7aea-155a-4ef6-a546-07c2564bfe70" providerId="ADAL" clId="{7BAA1F80-4E13-4D1C-9DB0-E6777699FBF4}" dt="2020-12-20T17:35:30.463" v="1751" actId="790"/>
          <ac:spMkLst>
            <pc:docMk/>
            <pc:sldMk cId="831935996" sldId="264"/>
            <ac:spMk id="129" creationId="{C18C3EE7-6B50-4006-BA31-A80FF9DE9D39}"/>
          </ac:spMkLst>
        </pc:spChg>
        <pc:spChg chg="add mod">
          <ac:chgData name="Firza" userId="76fc7aea-155a-4ef6-a546-07c2564bfe70" providerId="ADAL" clId="{7BAA1F80-4E13-4D1C-9DB0-E6777699FBF4}" dt="2020-12-20T17:36:54.046" v="1765" actId="14100"/>
          <ac:spMkLst>
            <pc:docMk/>
            <pc:sldMk cId="831935996" sldId="264"/>
            <ac:spMk id="130" creationId="{A631F244-4479-4B57-8A6C-7DFB1425FBF5}"/>
          </ac:spMkLst>
        </pc:spChg>
        <pc:grpChg chg="mod">
          <ac:chgData name="Firza" userId="76fc7aea-155a-4ef6-a546-07c2564bfe70" providerId="ADAL" clId="{7BAA1F80-4E13-4D1C-9DB0-E6777699FBF4}" dt="2020-12-20T17:33:29.842" v="1603" actId="1036"/>
          <ac:grpSpMkLst>
            <pc:docMk/>
            <pc:sldMk cId="831935996" sldId="264"/>
            <ac:grpSpMk id="35" creationId="{8E4019A2-5BB7-4D34-92F9-75480621DBE2}"/>
          </ac:grpSpMkLst>
        </pc:grpChg>
        <pc:grpChg chg="mod">
          <ac:chgData name="Firza" userId="76fc7aea-155a-4ef6-a546-07c2564bfe70" providerId="ADAL" clId="{7BAA1F80-4E13-4D1C-9DB0-E6777699FBF4}" dt="2020-12-20T17:33:29.842" v="1603" actId="1036"/>
          <ac:grpSpMkLst>
            <pc:docMk/>
            <pc:sldMk cId="831935996" sldId="264"/>
            <ac:grpSpMk id="36" creationId="{A840B3FF-F280-49C1-8045-5C344FCA439D}"/>
          </ac:grpSpMkLst>
        </pc:grpChg>
        <pc:grpChg chg="del">
          <ac:chgData name="Firza" userId="76fc7aea-155a-4ef6-a546-07c2564bfe70" providerId="ADAL" clId="{7BAA1F80-4E13-4D1C-9DB0-E6777699FBF4}" dt="2020-12-20T17:31:34.786" v="1546" actId="478"/>
          <ac:grpSpMkLst>
            <pc:docMk/>
            <pc:sldMk cId="831935996" sldId="264"/>
            <ac:grpSpMk id="85" creationId="{8EF7201E-9791-4F5C-849E-E1B1C5165C94}"/>
          </ac:grpSpMkLst>
        </pc:grpChg>
        <pc:grpChg chg="del">
          <ac:chgData name="Firza" userId="76fc7aea-155a-4ef6-a546-07c2564bfe70" providerId="ADAL" clId="{7BAA1F80-4E13-4D1C-9DB0-E6777699FBF4}" dt="2020-12-20T17:31:34.786" v="1546" actId="478"/>
          <ac:grpSpMkLst>
            <pc:docMk/>
            <pc:sldMk cId="831935996" sldId="264"/>
            <ac:grpSpMk id="87" creationId="{F966C974-D86E-4A6F-B852-074A3B956445}"/>
          </ac:grpSpMkLst>
        </pc:grpChg>
        <pc:grpChg chg="add mod">
          <ac:chgData name="Firza" userId="76fc7aea-155a-4ef6-a546-07c2564bfe70" providerId="ADAL" clId="{7BAA1F80-4E13-4D1C-9DB0-E6777699FBF4}" dt="2020-12-20T17:33:29.842" v="1603" actId="1036"/>
          <ac:grpSpMkLst>
            <pc:docMk/>
            <pc:sldMk cId="831935996" sldId="264"/>
            <ac:grpSpMk id="100" creationId="{4909CD26-F502-4A36-84E5-871953FCA671}"/>
          </ac:grpSpMkLst>
        </pc:grpChg>
        <pc:grpChg chg="add mod">
          <ac:chgData name="Firza" userId="76fc7aea-155a-4ef6-a546-07c2564bfe70" providerId="ADAL" clId="{7BAA1F80-4E13-4D1C-9DB0-E6777699FBF4}" dt="2020-12-20T17:33:29.842" v="1603" actId="1036"/>
          <ac:grpSpMkLst>
            <pc:docMk/>
            <pc:sldMk cId="831935996" sldId="264"/>
            <ac:grpSpMk id="116" creationId="{95DA73F5-5E4D-49EC-B25E-79E5B7D87663}"/>
          </ac:grpSpMkLst>
        </pc:grpChg>
        <pc:picChg chg="mod">
          <ac:chgData name="Firza" userId="76fc7aea-155a-4ef6-a546-07c2564bfe70" providerId="ADAL" clId="{7BAA1F80-4E13-4D1C-9DB0-E6777699FBF4}" dt="2020-12-20T17:33:29.842" v="1603" actId="1036"/>
          <ac:picMkLst>
            <pc:docMk/>
            <pc:sldMk cId="831935996" sldId="264"/>
            <ac:picMk id="9" creationId="{FCEB1E0F-E591-46BA-8027-36D6619AF2C2}"/>
          </ac:picMkLst>
        </pc:picChg>
        <pc:picChg chg="mod">
          <ac:chgData name="Firza" userId="76fc7aea-155a-4ef6-a546-07c2564bfe70" providerId="ADAL" clId="{7BAA1F80-4E13-4D1C-9DB0-E6777699FBF4}" dt="2020-12-20T17:33:29.842" v="1603" actId="1036"/>
          <ac:picMkLst>
            <pc:docMk/>
            <pc:sldMk cId="831935996" sldId="264"/>
            <ac:picMk id="11" creationId="{AE36AA17-E2A7-4058-BBCB-0A4376536553}"/>
          </ac:picMkLst>
        </pc:picChg>
        <pc:picChg chg="mod">
          <ac:chgData name="Firza" userId="76fc7aea-155a-4ef6-a546-07c2564bfe70" providerId="ADAL" clId="{7BAA1F80-4E13-4D1C-9DB0-E6777699FBF4}" dt="2020-12-20T17:33:29.842" v="1603" actId="1036"/>
          <ac:picMkLst>
            <pc:docMk/>
            <pc:sldMk cId="831935996" sldId="264"/>
            <ac:picMk id="13" creationId="{661670E3-7AEA-402E-9AFA-7BDD4B91D040}"/>
          </ac:picMkLst>
        </pc:picChg>
        <pc:picChg chg="del">
          <ac:chgData name="Firza" userId="76fc7aea-155a-4ef6-a546-07c2564bfe70" providerId="ADAL" clId="{7BAA1F80-4E13-4D1C-9DB0-E6777699FBF4}" dt="2020-12-20T17:31:34.786" v="1546" actId="478"/>
          <ac:picMkLst>
            <pc:docMk/>
            <pc:sldMk cId="831935996" sldId="264"/>
            <ac:picMk id="39" creationId="{3457B469-4C4C-43A4-83AA-C8EB20F2F74A}"/>
          </ac:picMkLst>
        </pc:picChg>
        <pc:picChg chg="del">
          <ac:chgData name="Firza" userId="76fc7aea-155a-4ef6-a546-07c2564bfe70" providerId="ADAL" clId="{7BAA1F80-4E13-4D1C-9DB0-E6777699FBF4}" dt="2020-12-20T17:31:34.786" v="1546" actId="478"/>
          <ac:picMkLst>
            <pc:docMk/>
            <pc:sldMk cId="831935996" sldId="264"/>
            <ac:picMk id="41" creationId="{80ADBD56-67FB-4999-90B7-F77DF535322F}"/>
          </ac:picMkLst>
        </pc:picChg>
        <pc:picChg chg="del">
          <ac:chgData name="Firza" userId="76fc7aea-155a-4ef6-a546-07c2564bfe70" providerId="ADAL" clId="{7BAA1F80-4E13-4D1C-9DB0-E6777699FBF4}" dt="2020-12-20T17:31:34.786" v="1546" actId="478"/>
          <ac:picMkLst>
            <pc:docMk/>
            <pc:sldMk cId="831935996" sldId="264"/>
            <ac:picMk id="43" creationId="{50327685-13D8-4891-9CFA-E3C53E908C0B}"/>
          </ac:picMkLst>
        </pc:picChg>
        <pc:picChg chg="del">
          <ac:chgData name="Firza" userId="76fc7aea-155a-4ef6-a546-07c2564bfe70" providerId="ADAL" clId="{7BAA1F80-4E13-4D1C-9DB0-E6777699FBF4}" dt="2020-12-20T17:31:44.831" v="1547" actId="478"/>
          <ac:picMkLst>
            <pc:docMk/>
            <pc:sldMk cId="831935996" sldId="264"/>
            <ac:picMk id="46" creationId="{9163BEC4-E538-4484-B65A-1622BE2ABEA8}"/>
          </ac:picMkLst>
        </pc:picChg>
        <pc:picChg chg="del">
          <ac:chgData name="Firza" userId="76fc7aea-155a-4ef6-a546-07c2564bfe70" providerId="ADAL" clId="{7BAA1F80-4E13-4D1C-9DB0-E6777699FBF4}" dt="2020-12-20T17:31:46.062" v="1548" actId="478"/>
          <ac:picMkLst>
            <pc:docMk/>
            <pc:sldMk cId="831935996" sldId="264"/>
            <ac:picMk id="48" creationId="{D68494B9-DE0E-4222-8748-4367CF0BD1E2}"/>
          </ac:picMkLst>
        </pc:picChg>
        <pc:picChg chg="del">
          <ac:chgData name="Firza" userId="76fc7aea-155a-4ef6-a546-07c2564bfe70" providerId="ADAL" clId="{7BAA1F80-4E13-4D1C-9DB0-E6777699FBF4}" dt="2020-12-20T17:31:47.307" v="1549" actId="478"/>
          <ac:picMkLst>
            <pc:docMk/>
            <pc:sldMk cId="831935996" sldId="264"/>
            <ac:picMk id="50" creationId="{BE230A5A-7FB5-4BB3-8723-D226B802BC9B}"/>
          </ac:picMkLst>
        </pc:picChg>
        <pc:picChg chg="add mod">
          <ac:chgData name="Firza" userId="76fc7aea-155a-4ef6-a546-07c2564bfe70" providerId="ADAL" clId="{7BAA1F80-4E13-4D1C-9DB0-E6777699FBF4}" dt="2020-12-20T17:33:29.842" v="1603" actId="1036"/>
          <ac:picMkLst>
            <pc:docMk/>
            <pc:sldMk cId="831935996" sldId="264"/>
            <ac:picMk id="86" creationId="{1D28237A-A66D-490D-B637-C95C125A8150}"/>
          </ac:picMkLst>
        </pc:picChg>
        <pc:picChg chg="add mod">
          <ac:chgData name="Firza" userId="76fc7aea-155a-4ef6-a546-07c2564bfe70" providerId="ADAL" clId="{7BAA1F80-4E13-4D1C-9DB0-E6777699FBF4}" dt="2020-12-20T17:33:29.842" v="1603" actId="1036"/>
          <ac:picMkLst>
            <pc:docMk/>
            <pc:sldMk cId="831935996" sldId="264"/>
            <ac:picMk id="91" creationId="{057B8100-826C-4611-9C1B-AE5136792B2E}"/>
          </ac:picMkLst>
        </pc:picChg>
        <pc:picChg chg="add mod">
          <ac:chgData name="Firza" userId="76fc7aea-155a-4ef6-a546-07c2564bfe70" providerId="ADAL" clId="{7BAA1F80-4E13-4D1C-9DB0-E6777699FBF4}" dt="2020-12-20T17:33:29.842" v="1603" actId="1036"/>
          <ac:picMkLst>
            <pc:docMk/>
            <pc:sldMk cId="831935996" sldId="264"/>
            <ac:picMk id="93" creationId="{1B13F6F0-392F-48FF-B766-8C7BBD2F249A}"/>
          </ac:picMkLst>
        </pc:picChg>
        <pc:cxnChg chg="mod">
          <ac:chgData name="Firza" userId="76fc7aea-155a-4ef6-a546-07c2564bfe70" providerId="ADAL" clId="{7BAA1F80-4E13-4D1C-9DB0-E6777699FBF4}" dt="2020-12-20T17:33:29.842" v="1603" actId="1036"/>
          <ac:cxnSpMkLst>
            <pc:docMk/>
            <pc:sldMk cId="831935996" sldId="264"/>
            <ac:cxnSpMk id="92" creationId="{E2A996DB-F559-43C9-8E93-A1D87D40653E}"/>
          </ac:cxnSpMkLst>
        </pc:cxnChg>
        <pc:cxnChg chg="mod">
          <ac:chgData name="Firza" userId="76fc7aea-155a-4ef6-a546-07c2564bfe70" providerId="ADAL" clId="{7BAA1F80-4E13-4D1C-9DB0-E6777699FBF4}" dt="2020-12-20T17:33:29.842" v="1603" actId="1036"/>
          <ac:cxnSpMkLst>
            <pc:docMk/>
            <pc:sldMk cId="831935996" sldId="264"/>
            <ac:cxnSpMk id="94" creationId="{8B0AAE72-2943-4AF5-8986-D47171779880}"/>
          </ac:cxnSpMkLst>
        </pc:cxnChg>
        <pc:cxnChg chg="mod">
          <ac:chgData name="Firza" userId="76fc7aea-155a-4ef6-a546-07c2564bfe70" providerId="ADAL" clId="{7BAA1F80-4E13-4D1C-9DB0-E6777699FBF4}" dt="2020-12-20T17:33:29.842" v="1603" actId="1036"/>
          <ac:cxnSpMkLst>
            <pc:docMk/>
            <pc:sldMk cId="831935996" sldId="264"/>
            <ac:cxnSpMk id="95" creationId="{0E5CE897-7F5D-4360-91D8-492BD4F66767}"/>
          </ac:cxnSpMkLst>
        </pc:cxnChg>
        <pc:cxnChg chg="del">
          <ac:chgData name="Firza" userId="76fc7aea-155a-4ef6-a546-07c2564bfe70" providerId="ADAL" clId="{7BAA1F80-4E13-4D1C-9DB0-E6777699FBF4}" dt="2020-12-20T17:31:34.786" v="1546" actId="478"/>
          <ac:cxnSpMkLst>
            <pc:docMk/>
            <pc:sldMk cId="831935996" sldId="264"/>
            <ac:cxnSpMk id="96" creationId="{860EEB3A-5FBB-4846-8CF3-9AF71A05E5F0}"/>
          </ac:cxnSpMkLst>
        </pc:cxnChg>
        <pc:cxnChg chg="del">
          <ac:chgData name="Firza" userId="76fc7aea-155a-4ef6-a546-07c2564bfe70" providerId="ADAL" clId="{7BAA1F80-4E13-4D1C-9DB0-E6777699FBF4}" dt="2020-12-20T17:31:34.786" v="1546" actId="478"/>
          <ac:cxnSpMkLst>
            <pc:docMk/>
            <pc:sldMk cId="831935996" sldId="264"/>
            <ac:cxnSpMk id="97" creationId="{369F0004-918F-40E7-8659-4E5A9CA13590}"/>
          </ac:cxnSpMkLst>
        </pc:cxnChg>
        <pc:cxnChg chg="del">
          <ac:chgData name="Firza" userId="76fc7aea-155a-4ef6-a546-07c2564bfe70" providerId="ADAL" clId="{7BAA1F80-4E13-4D1C-9DB0-E6777699FBF4}" dt="2020-12-20T17:31:34.786" v="1546" actId="478"/>
          <ac:cxnSpMkLst>
            <pc:docMk/>
            <pc:sldMk cId="831935996" sldId="264"/>
            <ac:cxnSpMk id="98" creationId="{B8D9EC5F-BD43-4815-99B5-3C76D9C04965}"/>
          </ac:cxnSpMkLst>
        </pc:cxnChg>
        <pc:cxnChg chg="add mod">
          <ac:chgData name="Firza" userId="76fc7aea-155a-4ef6-a546-07c2564bfe70" providerId="ADAL" clId="{7BAA1F80-4E13-4D1C-9DB0-E6777699FBF4}" dt="2020-12-20T17:33:29.842" v="1603" actId="1036"/>
          <ac:cxnSpMkLst>
            <pc:docMk/>
            <pc:sldMk cId="831935996" sldId="264"/>
            <ac:cxnSpMk id="125" creationId="{AD413FE9-6B29-4CC3-ADBD-4123CA4F4BD0}"/>
          </ac:cxnSpMkLst>
        </pc:cxnChg>
        <pc:cxnChg chg="add mod">
          <ac:chgData name="Firza" userId="76fc7aea-155a-4ef6-a546-07c2564bfe70" providerId="ADAL" clId="{7BAA1F80-4E13-4D1C-9DB0-E6777699FBF4}" dt="2020-12-20T17:33:29.842" v="1603" actId="1036"/>
          <ac:cxnSpMkLst>
            <pc:docMk/>
            <pc:sldMk cId="831935996" sldId="264"/>
            <ac:cxnSpMk id="126" creationId="{6790EA56-1DD4-4848-B1C9-4C82D2834C1F}"/>
          </ac:cxnSpMkLst>
        </pc:cxnChg>
        <pc:cxnChg chg="add mod">
          <ac:chgData name="Firza" userId="76fc7aea-155a-4ef6-a546-07c2564bfe70" providerId="ADAL" clId="{7BAA1F80-4E13-4D1C-9DB0-E6777699FBF4}" dt="2020-12-20T17:33:29.842" v="1603" actId="1036"/>
          <ac:cxnSpMkLst>
            <pc:docMk/>
            <pc:sldMk cId="831935996" sldId="264"/>
            <ac:cxnSpMk id="127" creationId="{C78329D9-D58B-4DC1-A6E5-83BE3C2AC104}"/>
          </ac:cxnSpMkLst>
        </pc:cxnChg>
        <pc:cxnChg chg="add mod">
          <ac:chgData name="Firza" userId="76fc7aea-155a-4ef6-a546-07c2564bfe70" providerId="ADAL" clId="{7BAA1F80-4E13-4D1C-9DB0-E6777699FBF4}" dt="2020-12-20T17:33:59.957" v="1606"/>
          <ac:cxnSpMkLst>
            <pc:docMk/>
            <pc:sldMk cId="831935996" sldId="264"/>
            <ac:cxnSpMk id="131" creationId="{F00C3384-A6C0-4640-B781-E4E776393FB2}"/>
          </ac:cxnSpMkLst>
        </pc:cxnChg>
      </pc:sldChg>
      <pc:sldChg chg="del ord">
        <pc:chgData name="Firza" userId="76fc7aea-155a-4ef6-a546-07c2564bfe70" providerId="ADAL" clId="{7BAA1F80-4E13-4D1C-9DB0-E6777699FBF4}" dt="2020-12-20T17:31:59.204" v="1551" actId="47"/>
        <pc:sldMkLst>
          <pc:docMk/>
          <pc:sldMk cId="2076379305" sldId="265"/>
        </pc:sldMkLst>
      </pc:sldChg>
      <pc:sldChg chg="del">
        <pc:chgData name="Firza" userId="76fc7aea-155a-4ef6-a546-07c2564bfe70" providerId="ADAL" clId="{7BAA1F80-4E13-4D1C-9DB0-E6777699FBF4}" dt="2020-12-20T18:21:55.886" v="3439" actId="47"/>
        <pc:sldMkLst>
          <pc:docMk/>
          <pc:sldMk cId="3794484585" sldId="266"/>
        </pc:sldMkLst>
      </pc:sldChg>
      <pc:sldChg chg="addSp delSp del mod addAnim delAnim">
        <pc:chgData name="Firza" userId="76fc7aea-155a-4ef6-a546-07c2564bfe70" providerId="ADAL" clId="{7BAA1F80-4E13-4D1C-9DB0-E6777699FBF4}" dt="2020-12-20T18:21:59.033" v="3440" actId="47"/>
        <pc:sldMkLst>
          <pc:docMk/>
          <pc:sldMk cId="2985540380" sldId="267"/>
        </pc:sldMkLst>
        <pc:picChg chg="add del">
          <ac:chgData name="Firza" userId="76fc7aea-155a-4ef6-a546-07c2564bfe70" providerId="ADAL" clId="{7BAA1F80-4E13-4D1C-9DB0-E6777699FBF4}" dt="2020-12-20T18:15:30.178" v="3391" actId="478"/>
          <ac:picMkLst>
            <pc:docMk/>
            <pc:sldMk cId="2985540380" sldId="267"/>
            <ac:picMk id="52" creationId="{A99187B6-68E4-48FC-B8B1-57EAE8185BE8}"/>
          </ac:picMkLst>
        </pc:picChg>
      </pc:sldChg>
      <pc:sldChg chg="modSp del mod">
        <pc:chgData name="Firza" userId="76fc7aea-155a-4ef6-a546-07c2564bfe70" providerId="ADAL" clId="{7BAA1F80-4E13-4D1C-9DB0-E6777699FBF4}" dt="2020-12-20T19:04:30.409" v="4176" actId="47"/>
        <pc:sldMkLst>
          <pc:docMk/>
          <pc:sldMk cId="2959993620" sldId="268"/>
        </pc:sldMkLst>
        <pc:picChg chg="mod">
          <ac:chgData name="Firza" userId="76fc7aea-155a-4ef6-a546-07c2564bfe70" providerId="ADAL" clId="{7BAA1F80-4E13-4D1C-9DB0-E6777699FBF4}" dt="2020-12-20T19:02:40.784" v="4136" actId="1076"/>
          <ac:picMkLst>
            <pc:docMk/>
            <pc:sldMk cId="2959993620" sldId="268"/>
            <ac:picMk id="24" creationId="{099A013E-62B4-4E82-B339-74A1ABD0AA21}"/>
          </ac:picMkLst>
        </pc:picChg>
      </pc:sldChg>
      <pc:sldChg chg="del">
        <pc:chgData name="Firza" userId="76fc7aea-155a-4ef6-a546-07c2564bfe70" providerId="ADAL" clId="{7BAA1F80-4E13-4D1C-9DB0-E6777699FBF4}" dt="2020-12-20T19:04:30.409" v="4176" actId="47"/>
        <pc:sldMkLst>
          <pc:docMk/>
          <pc:sldMk cId="2456491622" sldId="269"/>
        </pc:sldMkLst>
      </pc:sldChg>
      <pc:sldChg chg="add del">
        <pc:chgData name="Firza" userId="76fc7aea-155a-4ef6-a546-07c2564bfe70" providerId="ADAL" clId="{7BAA1F80-4E13-4D1C-9DB0-E6777699FBF4}" dt="2020-12-20T19:40:13.919" v="6053" actId="47"/>
        <pc:sldMkLst>
          <pc:docMk/>
          <pc:sldMk cId="3569864847" sldId="270"/>
        </pc:sldMkLst>
      </pc:sldChg>
      <pc:sldChg chg="addSp delSp modSp new mod ord addAnim delAnim modAnim">
        <pc:chgData name="Firza" userId="76fc7aea-155a-4ef6-a546-07c2564bfe70" providerId="ADAL" clId="{7BAA1F80-4E13-4D1C-9DB0-E6777699FBF4}" dt="2020-12-20T15:34:26.520" v="691" actId="255"/>
        <pc:sldMkLst>
          <pc:docMk/>
          <pc:sldMk cId="3819869729" sldId="272"/>
        </pc:sldMkLst>
        <pc:spChg chg="del">
          <ac:chgData name="Firza" userId="76fc7aea-155a-4ef6-a546-07c2564bfe70" providerId="ADAL" clId="{7BAA1F80-4E13-4D1C-9DB0-E6777699FBF4}" dt="2020-12-20T14:41:29.636" v="2" actId="478"/>
          <ac:spMkLst>
            <pc:docMk/>
            <pc:sldMk cId="3819869729" sldId="272"/>
            <ac:spMk id="2" creationId="{B1C809E4-DF6B-431A-A155-BDDCD58CE954}"/>
          </ac:spMkLst>
        </pc:spChg>
        <pc:spChg chg="del">
          <ac:chgData name="Firza" userId="76fc7aea-155a-4ef6-a546-07c2564bfe70" providerId="ADAL" clId="{7BAA1F80-4E13-4D1C-9DB0-E6777699FBF4}" dt="2020-12-20T14:41:31.762" v="3" actId="478"/>
          <ac:spMkLst>
            <pc:docMk/>
            <pc:sldMk cId="3819869729" sldId="272"/>
            <ac:spMk id="3" creationId="{6AA6F24C-0427-41CE-83DF-4EB4244EB048}"/>
          </ac:spMkLst>
        </pc:spChg>
        <pc:spChg chg="add del mod">
          <ac:chgData name="Firza" userId="76fc7aea-155a-4ef6-a546-07c2564bfe70" providerId="ADAL" clId="{7BAA1F80-4E13-4D1C-9DB0-E6777699FBF4}" dt="2020-12-20T15:14:10.855" v="374" actId="478"/>
          <ac:spMkLst>
            <pc:docMk/>
            <pc:sldMk cId="3819869729" sldId="272"/>
            <ac:spMk id="5" creationId="{1AA5BC6C-2BBC-427E-B701-7EFAEC5EABFA}"/>
          </ac:spMkLst>
        </pc:spChg>
        <pc:spChg chg="add del mod">
          <ac:chgData name="Firza" userId="76fc7aea-155a-4ef6-a546-07c2564bfe70" providerId="ADAL" clId="{7BAA1F80-4E13-4D1C-9DB0-E6777699FBF4}" dt="2020-12-20T15:14:09.417" v="373" actId="478"/>
          <ac:spMkLst>
            <pc:docMk/>
            <pc:sldMk cId="3819869729" sldId="272"/>
            <ac:spMk id="6" creationId="{B77B46CC-3B40-4D8E-8A02-73B1F5945CB8}"/>
          </ac:spMkLst>
        </pc:spChg>
        <pc:spChg chg="add del mod">
          <ac:chgData name="Firza" userId="76fc7aea-155a-4ef6-a546-07c2564bfe70" providerId="ADAL" clId="{7BAA1F80-4E13-4D1C-9DB0-E6777699FBF4}" dt="2020-12-20T14:56:31.553" v="160" actId="478"/>
          <ac:spMkLst>
            <pc:docMk/>
            <pc:sldMk cId="3819869729" sldId="272"/>
            <ac:spMk id="7" creationId="{80D4F411-8A1C-4A74-A2D0-93DD7C8369F0}"/>
          </ac:spMkLst>
        </pc:spChg>
        <pc:spChg chg="add del mod">
          <ac:chgData name="Firza" userId="76fc7aea-155a-4ef6-a546-07c2564bfe70" providerId="ADAL" clId="{7BAA1F80-4E13-4D1C-9DB0-E6777699FBF4}" dt="2020-12-20T14:55:03.655" v="52" actId="478"/>
          <ac:spMkLst>
            <pc:docMk/>
            <pc:sldMk cId="3819869729" sldId="272"/>
            <ac:spMk id="8" creationId="{70157AD4-E65F-4368-8E43-619318BB9B48}"/>
          </ac:spMkLst>
        </pc:spChg>
        <pc:spChg chg="add del mod">
          <ac:chgData name="Firza" userId="76fc7aea-155a-4ef6-a546-07c2564bfe70" providerId="ADAL" clId="{7BAA1F80-4E13-4D1C-9DB0-E6777699FBF4}" dt="2020-12-20T14:56:36.650" v="162" actId="478"/>
          <ac:spMkLst>
            <pc:docMk/>
            <pc:sldMk cId="3819869729" sldId="272"/>
            <ac:spMk id="9" creationId="{588AE716-3FF4-4AB9-9165-7ED50E410281}"/>
          </ac:spMkLst>
        </pc:spChg>
        <pc:spChg chg="add del mod">
          <ac:chgData name="Firza" userId="76fc7aea-155a-4ef6-a546-07c2564bfe70" providerId="ADAL" clId="{7BAA1F80-4E13-4D1C-9DB0-E6777699FBF4}" dt="2020-12-20T14:56:34.620" v="161" actId="478"/>
          <ac:spMkLst>
            <pc:docMk/>
            <pc:sldMk cId="3819869729" sldId="272"/>
            <ac:spMk id="10" creationId="{A4F577EC-B9D6-4765-9230-F25CC81EC66C}"/>
          </ac:spMkLst>
        </pc:spChg>
        <pc:spChg chg="add del mod">
          <ac:chgData name="Firza" userId="76fc7aea-155a-4ef6-a546-07c2564bfe70" providerId="ADAL" clId="{7BAA1F80-4E13-4D1C-9DB0-E6777699FBF4}" dt="2020-12-20T14:56:34.620" v="161" actId="478"/>
          <ac:spMkLst>
            <pc:docMk/>
            <pc:sldMk cId="3819869729" sldId="272"/>
            <ac:spMk id="11" creationId="{18F36236-A357-4BEB-8812-B81A2FFC7BBF}"/>
          </ac:spMkLst>
        </pc:spChg>
        <pc:spChg chg="add del">
          <ac:chgData name="Firza" userId="76fc7aea-155a-4ef6-a546-07c2564bfe70" providerId="ADAL" clId="{7BAA1F80-4E13-4D1C-9DB0-E6777699FBF4}" dt="2020-12-20T14:59:10.981" v="207" actId="478"/>
          <ac:spMkLst>
            <pc:docMk/>
            <pc:sldMk cId="3819869729" sldId="272"/>
            <ac:spMk id="18" creationId="{139BD1F2-91F6-4284-9CC9-937E96847FA3}"/>
          </ac:spMkLst>
        </pc:spChg>
        <pc:spChg chg="add del mod">
          <ac:chgData name="Firza" userId="76fc7aea-155a-4ef6-a546-07c2564bfe70" providerId="ADAL" clId="{7BAA1F80-4E13-4D1C-9DB0-E6777699FBF4}" dt="2020-12-20T14:59:24.931" v="210" actId="478"/>
          <ac:spMkLst>
            <pc:docMk/>
            <pc:sldMk cId="3819869729" sldId="272"/>
            <ac:spMk id="19" creationId="{5438CF3B-54DC-4053-8A04-0E6102EF0B13}"/>
          </ac:spMkLst>
        </pc:spChg>
        <pc:spChg chg="add del mod">
          <ac:chgData name="Firza" userId="76fc7aea-155a-4ef6-a546-07c2564bfe70" providerId="ADAL" clId="{7BAA1F80-4E13-4D1C-9DB0-E6777699FBF4}" dt="2020-12-20T15:00:11.651" v="221" actId="478"/>
          <ac:spMkLst>
            <pc:docMk/>
            <pc:sldMk cId="3819869729" sldId="272"/>
            <ac:spMk id="20" creationId="{E463F8C0-6DB1-407E-B359-699383BCD50A}"/>
          </ac:spMkLst>
        </pc:spChg>
        <pc:spChg chg="add mod">
          <ac:chgData name="Firza" userId="76fc7aea-155a-4ef6-a546-07c2564bfe70" providerId="ADAL" clId="{7BAA1F80-4E13-4D1C-9DB0-E6777699FBF4}" dt="2020-12-20T15:18:43.104" v="431" actId="207"/>
          <ac:spMkLst>
            <pc:docMk/>
            <pc:sldMk cId="3819869729" sldId="272"/>
            <ac:spMk id="21" creationId="{549CD73F-FB4A-418A-927D-F0F935E79808}"/>
          </ac:spMkLst>
        </pc:spChg>
        <pc:spChg chg="add del mod">
          <ac:chgData name="Firza" userId="76fc7aea-155a-4ef6-a546-07c2564bfe70" providerId="ADAL" clId="{7BAA1F80-4E13-4D1C-9DB0-E6777699FBF4}" dt="2020-12-20T15:04:23.084" v="306" actId="767"/>
          <ac:spMkLst>
            <pc:docMk/>
            <pc:sldMk cId="3819869729" sldId="272"/>
            <ac:spMk id="22" creationId="{0AD9719F-629F-423E-BDF0-768E8AFC0389}"/>
          </ac:spMkLst>
        </pc:spChg>
        <pc:spChg chg="add mod">
          <ac:chgData name="Firza" userId="76fc7aea-155a-4ef6-a546-07c2564bfe70" providerId="ADAL" clId="{7BAA1F80-4E13-4D1C-9DB0-E6777699FBF4}" dt="2020-12-20T15:16:18.252" v="389" actId="1076"/>
          <ac:spMkLst>
            <pc:docMk/>
            <pc:sldMk cId="3819869729" sldId="272"/>
            <ac:spMk id="23" creationId="{4B626CF7-A754-409F-8F10-1F6A30309D21}"/>
          </ac:spMkLst>
        </pc:spChg>
        <pc:spChg chg="add mod">
          <ac:chgData name="Firza" userId="76fc7aea-155a-4ef6-a546-07c2564bfe70" providerId="ADAL" clId="{7BAA1F80-4E13-4D1C-9DB0-E6777699FBF4}" dt="2020-12-20T15:34:26.520" v="691" actId="255"/>
          <ac:spMkLst>
            <pc:docMk/>
            <pc:sldMk cId="3819869729" sldId="272"/>
            <ac:spMk id="24" creationId="{5DAF77AE-6CD1-4173-BC64-27293169D5F9}"/>
          </ac:spMkLst>
        </pc:spChg>
        <pc:spChg chg="add mod">
          <ac:chgData name="Firza" userId="76fc7aea-155a-4ef6-a546-07c2564bfe70" providerId="ADAL" clId="{7BAA1F80-4E13-4D1C-9DB0-E6777699FBF4}" dt="2020-12-20T15:21:08.563" v="459" actId="164"/>
          <ac:spMkLst>
            <pc:docMk/>
            <pc:sldMk cId="3819869729" sldId="272"/>
            <ac:spMk id="27" creationId="{E2432BDD-EFC1-43A9-BBF5-328A8606671F}"/>
          </ac:spMkLst>
        </pc:spChg>
        <pc:spChg chg="add mod">
          <ac:chgData name="Firza" userId="76fc7aea-155a-4ef6-a546-07c2564bfe70" providerId="ADAL" clId="{7BAA1F80-4E13-4D1C-9DB0-E6777699FBF4}" dt="2020-12-20T15:21:08.563" v="459" actId="164"/>
          <ac:spMkLst>
            <pc:docMk/>
            <pc:sldMk cId="3819869729" sldId="272"/>
            <ac:spMk id="45" creationId="{BFEFB4B6-1AEF-4340-A9D4-A2819769F0AF}"/>
          </ac:spMkLst>
        </pc:spChg>
        <pc:spChg chg="add mod">
          <ac:chgData name="Firza" userId="76fc7aea-155a-4ef6-a546-07c2564bfe70" providerId="ADAL" clId="{7BAA1F80-4E13-4D1C-9DB0-E6777699FBF4}" dt="2020-12-20T15:21:08.563" v="459" actId="164"/>
          <ac:spMkLst>
            <pc:docMk/>
            <pc:sldMk cId="3819869729" sldId="272"/>
            <ac:spMk id="46" creationId="{CEC677DE-C52A-4F75-AF36-8CEDEB431B3E}"/>
          </ac:spMkLst>
        </pc:spChg>
        <pc:spChg chg="mod">
          <ac:chgData name="Firza" userId="76fc7aea-155a-4ef6-a546-07c2564bfe70" providerId="ADAL" clId="{7BAA1F80-4E13-4D1C-9DB0-E6777699FBF4}" dt="2020-12-20T15:27:08.440" v="486"/>
          <ac:spMkLst>
            <pc:docMk/>
            <pc:sldMk cId="3819869729" sldId="272"/>
            <ac:spMk id="49" creationId="{FA43E9DC-C5E3-4B5D-9099-DEC20A603F4F}"/>
          </ac:spMkLst>
        </pc:spChg>
        <pc:spChg chg="mod">
          <ac:chgData name="Firza" userId="76fc7aea-155a-4ef6-a546-07c2564bfe70" providerId="ADAL" clId="{7BAA1F80-4E13-4D1C-9DB0-E6777699FBF4}" dt="2020-12-20T15:27:08.440" v="486"/>
          <ac:spMkLst>
            <pc:docMk/>
            <pc:sldMk cId="3819869729" sldId="272"/>
            <ac:spMk id="67" creationId="{3600EB85-53A7-4B28-BD93-BE02A187B7D8}"/>
          </ac:spMkLst>
        </pc:spChg>
        <pc:spChg chg="mod">
          <ac:chgData name="Firza" userId="76fc7aea-155a-4ef6-a546-07c2564bfe70" providerId="ADAL" clId="{7BAA1F80-4E13-4D1C-9DB0-E6777699FBF4}" dt="2020-12-20T15:27:08.440" v="486"/>
          <ac:spMkLst>
            <pc:docMk/>
            <pc:sldMk cId="3819869729" sldId="272"/>
            <ac:spMk id="68" creationId="{60FC8A12-2F44-4757-A50C-9DFB5AE0A840}"/>
          </ac:spMkLst>
        </pc:spChg>
        <pc:spChg chg="add mod">
          <ac:chgData name="Firza" userId="76fc7aea-155a-4ef6-a546-07c2564bfe70" providerId="ADAL" clId="{7BAA1F80-4E13-4D1C-9DB0-E6777699FBF4}" dt="2020-12-20T15:28:11.812" v="492" actId="1582"/>
          <ac:spMkLst>
            <pc:docMk/>
            <pc:sldMk cId="3819869729" sldId="272"/>
            <ac:spMk id="69" creationId="{B3F182A4-293E-4668-8065-7CB721EB18DB}"/>
          </ac:spMkLst>
        </pc:spChg>
        <pc:spChg chg="add mod">
          <ac:chgData name="Firza" userId="76fc7aea-155a-4ef6-a546-07c2564bfe70" providerId="ADAL" clId="{7BAA1F80-4E13-4D1C-9DB0-E6777699FBF4}" dt="2020-12-20T15:30:49.930" v="544" actId="1076"/>
          <ac:spMkLst>
            <pc:docMk/>
            <pc:sldMk cId="3819869729" sldId="272"/>
            <ac:spMk id="70" creationId="{6D65C7B6-F8F9-41A3-BE52-85B1B91329E6}"/>
          </ac:spMkLst>
        </pc:spChg>
        <pc:spChg chg="mod">
          <ac:chgData name="Firza" userId="76fc7aea-155a-4ef6-a546-07c2564bfe70" providerId="ADAL" clId="{7BAA1F80-4E13-4D1C-9DB0-E6777699FBF4}" dt="2020-12-20T15:30:18.498" v="542" actId="2085"/>
          <ac:spMkLst>
            <pc:docMk/>
            <pc:sldMk cId="3819869729" sldId="272"/>
            <ac:spMk id="72" creationId="{5D4CE2C0-B557-4CDA-B838-B964EDFB249B}"/>
          </ac:spMkLst>
        </pc:spChg>
        <pc:spChg chg="mod">
          <ac:chgData name="Firza" userId="76fc7aea-155a-4ef6-a546-07c2564bfe70" providerId="ADAL" clId="{7BAA1F80-4E13-4D1C-9DB0-E6777699FBF4}" dt="2020-12-20T15:30:18.498" v="542" actId="2085"/>
          <ac:spMkLst>
            <pc:docMk/>
            <pc:sldMk cId="3819869729" sldId="272"/>
            <ac:spMk id="73" creationId="{8075C33F-6520-41D0-8390-CCD0C02D19F5}"/>
          </ac:spMkLst>
        </pc:spChg>
        <pc:grpChg chg="add del mod">
          <ac:chgData name="Firza" userId="76fc7aea-155a-4ef6-a546-07c2564bfe70" providerId="ADAL" clId="{7BAA1F80-4E13-4D1C-9DB0-E6777699FBF4}" dt="2020-12-20T15:21:24.247" v="462" actId="21"/>
          <ac:grpSpMkLst>
            <pc:docMk/>
            <pc:sldMk cId="3819869729" sldId="272"/>
            <ac:grpSpMk id="47" creationId="{45BD28A4-74AC-4134-BE2B-24E7547CF4E9}"/>
          </ac:grpSpMkLst>
        </pc:grpChg>
        <pc:grpChg chg="add mod">
          <ac:chgData name="Firza" userId="76fc7aea-155a-4ef6-a546-07c2564bfe70" providerId="ADAL" clId="{7BAA1F80-4E13-4D1C-9DB0-E6777699FBF4}" dt="2020-12-20T15:27:08.440" v="486"/>
          <ac:grpSpMkLst>
            <pc:docMk/>
            <pc:sldMk cId="3819869729" sldId="272"/>
            <ac:grpSpMk id="48" creationId="{DEEE321B-23BA-42A6-8CD6-1E1DA1EBBF18}"/>
          </ac:grpSpMkLst>
        </pc:grpChg>
        <pc:grpChg chg="add mod">
          <ac:chgData name="Firza" userId="76fc7aea-155a-4ef6-a546-07c2564bfe70" providerId="ADAL" clId="{7BAA1F80-4E13-4D1C-9DB0-E6777699FBF4}" dt="2020-12-20T15:29:32.632" v="519" actId="1076"/>
          <ac:grpSpMkLst>
            <pc:docMk/>
            <pc:sldMk cId="3819869729" sldId="272"/>
            <ac:grpSpMk id="71" creationId="{1EF072E8-3CFB-4DC1-91F8-C822E5C852D0}"/>
          </ac:grpSpMkLst>
        </pc:grpChg>
        <pc:picChg chg="add mod modCrop">
          <ac:chgData name="Firza" userId="76fc7aea-155a-4ef6-a546-07c2564bfe70" providerId="ADAL" clId="{7BAA1F80-4E13-4D1C-9DB0-E6777699FBF4}" dt="2020-12-20T15:16:39.998" v="414" actId="1038"/>
          <ac:picMkLst>
            <pc:docMk/>
            <pc:sldMk cId="3819869729" sldId="272"/>
            <ac:picMk id="13" creationId="{21A5DA6F-5F46-45D2-B760-5C04F5CAE487}"/>
          </ac:picMkLst>
        </pc:picChg>
        <pc:picChg chg="add mod modCrop">
          <ac:chgData name="Firza" userId="76fc7aea-155a-4ef6-a546-07c2564bfe70" providerId="ADAL" clId="{7BAA1F80-4E13-4D1C-9DB0-E6777699FBF4}" dt="2020-12-20T15:16:39.998" v="414" actId="1038"/>
          <ac:picMkLst>
            <pc:docMk/>
            <pc:sldMk cId="3819869729" sldId="272"/>
            <ac:picMk id="15" creationId="{EE5BF06B-837E-455D-AE52-C10552D1F606}"/>
          </ac:picMkLst>
        </pc:picChg>
        <pc:picChg chg="add mod ord modVis">
          <ac:chgData name="Firza" userId="76fc7aea-155a-4ef6-a546-07c2564bfe70" providerId="ADAL" clId="{7BAA1F80-4E13-4D1C-9DB0-E6777699FBF4}" dt="2020-12-20T15:24:44.385" v="481" actId="962"/>
          <ac:picMkLst>
            <pc:docMk/>
            <pc:sldMk cId="3819869729" sldId="272"/>
            <ac:picMk id="17" creationId="{427A334D-6AAA-440D-80DF-AE8059CE680B}"/>
          </ac:picMkLst>
        </pc:picChg>
        <pc:picChg chg="add mod">
          <ac:chgData name="Firza" userId="76fc7aea-155a-4ef6-a546-07c2564bfe70" providerId="ADAL" clId="{7BAA1F80-4E13-4D1C-9DB0-E6777699FBF4}" dt="2020-12-20T15:21:08.563" v="459" actId="164"/>
          <ac:picMkLst>
            <pc:docMk/>
            <pc:sldMk cId="3819869729" sldId="272"/>
            <ac:picMk id="28" creationId="{4CF5A2E1-2F1A-46F9-88EA-A40C7824DC82}"/>
          </ac:picMkLst>
        </pc:picChg>
        <pc:picChg chg="add mod">
          <ac:chgData name="Firza" userId="76fc7aea-155a-4ef6-a546-07c2564bfe70" providerId="ADAL" clId="{7BAA1F80-4E13-4D1C-9DB0-E6777699FBF4}" dt="2020-12-20T15:21:08.563" v="459" actId="164"/>
          <ac:picMkLst>
            <pc:docMk/>
            <pc:sldMk cId="3819869729" sldId="272"/>
            <ac:picMk id="29" creationId="{323062A0-231E-4D69-A9EB-9D7A160315E4}"/>
          </ac:picMkLst>
        </pc:picChg>
        <pc:picChg chg="add mod">
          <ac:chgData name="Firza" userId="76fc7aea-155a-4ef6-a546-07c2564bfe70" providerId="ADAL" clId="{7BAA1F80-4E13-4D1C-9DB0-E6777699FBF4}" dt="2020-12-20T15:21:08.563" v="459" actId="164"/>
          <ac:picMkLst>
            <pc:docMk/>
            <pc:sldMk cId="3819869729" sldId="272"/>
            <ac:picMk id="30" creationId="{31213BD0-90D2-4E5D-A061-8A043A3DD2EE}"/>
          </ac:picMkLst>
        </pc:picChg>
        <pc:picChg chg="add mod">
          <ac:chgData name="Firza" userId="76fc7aea-155a-4ef6-a546-07c2564bfe70" providerId="ADAL" clId="{7BAA1F80-4E13-4D1C-9DB0-E6777699FBF4}" dt="2020-12-20T15:21:08.563" v="459" actId="164"/>
          <ac:picMkLst>
            <pc:docMk/>
            <pc:sldMk cId="3819869729" sldId="272"/>
            <ac:picMk id="31" creationId="{79938545-4748-47B7-99BC-C6C81BE971D5}"/>
          </ac:picMkLst>
        </pc:picChg>
        <pc:picChg chg="add mod">
          <ac:chgData name="Firza" userId="76fc7aea-155a-4ef6-a546-07c2564bfe70" providerId="ADAL" clId="{7BAA1F80-4E13-4D1C-9DB0-E6777699FBF4}" dt="2020-12-20T15:21:08.563" v="459" actId="164"/>
          <ac:picMkLst>
            <pc:docMk/>
            <pc:sldMk cId="3819869729" sldId="272"/>
            <ac:picMk id="32" creationId="{FB92C561-F591-4C53-B18A-A9CA0B546A0E}"/>
          </ac:picMkLst>
        </pc:picChg>
        <pc:picChg chg="add mod">
          <ac:chgData name="Firza" userId="76fc7aea-155a-4ef6-a546-07c2564bfe70" providerId="ADAL" clId="{7BAA1F80-4E13-4D1C-9DB0-E6777699FBF4}" dt="2020-12-20T15:21:08.563" v="459" actId="164"/>
          <ac:picMkLst>
            <pc:docMk/>
            <pc:sldMk cId="3819869729" sldId="272"/>
            <ac:picMk id="33" creationId="{69A760AC-5761-418A-841B-D0F4DBC827CE}"/>
          </ac:picMkLst>
        </pc:picChg>
        <pc:picChg chg="add mod">
          <ac:chgData name="Firza" userId="76fc7aea-155a-4ef6-a546-07c2564bfe70" providerId="ADAL" clId="{7BAA1F80-4E13-4D1C-9DB0-E6777699FBF4}" dt="2020-12-20T15:21:08.563" v="459" actId="164"/>
          <ac:picMkLst>
            <pc:docMk/>
            <pc:sldMk cId="3819869729" sldId="272"/>
            <ac:picMk id="34" creationId="{EDD4363B-EB1E-404E-8A50-00C948203D44}"/>
          </ac:picMkLst>
        </pc:picChg>
        <pc:picChg chg="add mod">
          <ac:chgData name="Firza" userId="76fc7aea-155a-4ef6-a546-07c2564bfe70" providerId="ADAL" clId="{7BAA1F80-4E13-4D1C-9DB0-E6777699FBF4}" dt="2020-12-20T15:21:08.563" v="459" actId="164"/>
          <ac:picMkLst>
            <pc:docMk/>
            <pc:sldMk cId="3819869729" sldId="272"/>
            <ac:picMk id="35" creationId="{F0D1457B-E4D8-4FA0-867C-F5F5F5B14FCC}"/>
          </ac:picMkLst>
        </pc:picChg>
        <pc:picChg chg="add mod">
          <ac:chgData name="Firza" userId="76fc7aea-155a-4ef6-a546-07c2564bfe70" providerId="ADAL" clId="{7BAA1F80-4E13-4D1C-9DB0-E6777699FBF4}" dt="2020-12-20T15:21:08.563" v="459" actId="164"/>
          <ac:picMkLst>
            <pc:docMk/>
            <pc:sldMk cId="3819869729" sldId="272"/>
            <ac:picMk id="36" creationId="{BB0852CE-7167-49FE-8001-EF4955AC843C}"/>
          </ac:picMkLst>
        </pc:picChg>
        <pc:picChg chg="add mod">
          <ac:chgData name="Firza" userId="76fc7aea-155a-4ef6-a546-07c2564bfe70" providerId="ADAL" clId="{7BAA1F80-4E13-4D1C-9DB0-E6777699FBF4}" dt="2020-12-20T15:21:08.563" v="459" actId="164"/>
          <ac:picMkLst>
            <pc:docMk/>
            <pc:sldMk cId="3819869729" sldId="272"/>
            <ac:picMk id="37" creationId="{9BCC6671-9C7C-4204-B1E9-033E8A02E083}"/>
          </ac:picMkLst>
        </pc:picChg>
        <pc:picChg chg="add mod">
          <ac:chgData name="Firza" userId="76fc7aea-155a-4ef6-a546-07c2564bfe70" providerId="ADAL" clId="{7BAA1F80-4E13-4D1C-9DB0-E6777699FBF4}" dt="2020-12-20T15:21:08.563" v="459" actId="164"/>
          <ac:picMkLst>
            <pc:docMk/>
            <pc:sldMk cId="3819869729" sldId="272"/>
            <ac:picMk id="38" creationId="{78F53F4C-6D50-4482-86B4-D421B1E61A89}"/>
          </ac:picMkLst>
        </pc:picChg>
        <pc:picChg chg="add mod">
          <ac:chgData name="Firza" userId="76fc7aea-155a-4ef6-a546-07c2564bfe70" providerId="ADAL" clId="{7BAA1F80-4E13-4D1C-9DB0-E6777699FBF4}" dt="2020-12-20T15:21:08.563" v="459" actId="164"/>
          <ac:picMkLst>
            <pc:docMk/>
            <pc:sldMk cId="3819869729" sldId="272"/>
            <ac:picMk id="39" creationId="{DA50A2E2-8392-44FA-AD93-6E6B0C27F81F}"/>
          </ac:picMkLst>
        </pc:picChg>
        <pc:picChg chg="add mod">
          <ac:chgData name="Firza" userId="76fc7aea-155a-4ef6-a546-07c2564bfe70" providerId="ADAL" clId="{7BAA1F80-4E13-4D1C-9DB0-E6777699FBF4}" dt="2020-12-20T15:21:08.563" v="459" actId="164"/>
          <ac:picMkLst>
            <pc:docMk/>
            <pc:sldMk cId="3819869729" sldId="272"/>
            <ac:picMk id="40" creationId="{40AD2023-1EA5-41E0-8F9C-9FBEF5AA5DD3}"/>
          </ac:picMkLst>
        </pc:picChg>
        <pc:picChg chg="add mod">
          <ac:chgData name="Firza" userId="76fc7aea-155a-4ef6-a546-07c2564bfe70" providerId="ADAL" clId="{7BAA1F80-4E13-4D1C-9DB0-E6777699FBF4}" dt="2020-12-20T15:21:08.563" v="459" actId="164"/>
          <ac:picMkLst>
            <pc:docMk/>
            <pc:sldMk cId="3819869729" sldId="272"/>
            <ac:picMk id="41" creationId="{461A4F94-4980-4C14-B956-68A90403A1FE}"/>
          </ac:picMkLst>
        </pc:picChg>
        <pc:picChg chg="add mod">
          <ac:chgData name="Firza" userId="76fc7aea-155a-4ef6-a546-07c2564bfe70" providerId="ADAL" clId="{7BAA1F80-4E13-4D1C-9DB0-E6777699FBF4}" dt="2020-12-20T15:21:08.563" v="459" actId="164"/>
          <ac:picMkLst>
            <pc:docMk/>
            <pc:sldMk cId="3819869729" sldId="272"/>
            <ac:picMk id="42" creationId="{6BFC565E-5197-4702-93BF-968568F79318}"/>
          </ac:picMkLst>
        </pc:picChg>
        <pc:picChg chg="add mod">
          <ac:chgData name="Firza" userId="76fc7aea-155a-4ef6-a546-07c2564bfe70" providerId="ADAL" clId="{7BAA1F80-4E13-4D1C-9DB0-E6777699FBF4}" dt="2020-12-20T15:21:08.563" v="459" actId="164"/>
          <ac:picMkLst>
            <pc:docMk/>
            <pc:sldMk cId="3819869729" sldId="272"/>
            <ac:picMk id="43" creationId="{40DC6139-19DA-48BC-927C-EF116D5A3FA0}"/>
          </ac:picMkLst>
        </pc:picChg>
        <pc:picChg chg="add mod">
          <ac:chgData name="Firza" userId="76fc7aea-155a-4ef6-a546-07c2564bfe70" providerId="ADAL" clId="{7BAA1F80-4E13-4D1C-9DB0-E6777699FBF4}" dt="2020-12-20T15:21:08.563" v="459" actId="164"/>
          <ac:picMkLst>
            <pc:docMk/>
            <pc:sldMk cId="3819869729" sldId="272"/>
            <ac:picMk id="44" creationId="{9A65090B-BC56-45C0-B8CE-6E53F0BF2690}"/>
          </ac:picMkLst>
        </pc:picChg>
        <pc:picChg chg="mod">
          <ac:chgData name="Firza" userId="76fc7aea-155a-4ef6-a546-07c2564bfe70" providerId="ADAL" clId="{7BAA1F80-4E13-4D1C-9DB0-E6777699FBF4}" dt="2020-12-20T15:27:08.440" v="486"/>
          <ac:picMkLst>
            <pc:docMk/>
            <pc:sldMk cId="3819869729" sldId="272"/>
            <ac:picMk id="50" creationId="{DAA2CE93-C411-43D4-B742-8650317C6E8E}"/>
          </ac:picMkLst>
        </pc:picChg>
        <pc:picChg chg="mod">
          <ac:chgData name="Firza" userId="76fc7aea-155a-4ef6-a546-07c2564bfe70" providerId="ADAL" clId="{7BAA1F80-4E13-4D1C-9DB0-E6777699FBF4}" dt="2020-12-20T15:27:08.440" v="486"/>
          <ac:picMkLst>
            <pc:docMk/>
            <pc:sldMk cId="3819869729" sldId="272"/>
            <ac:picMk id="51" creationId="{BC292E3C-82D0-4A67-B1AB-087518BE2250}"/>
          </ac:picMkLst>
        </pc:picChg>
        <pc:picChg chg="mod">
          <ac:chgData name="Firza" userId="76fc7aea-155a-4ef6-a546-07c2564bfe70" providerId="ADAL" clId="{7BAA1F80-4E13-4D1C-9DB0-E6777699FBF4}" dt="2020-12-20T15:27:08.440" v="486"/>
          <ac:picMkLst>
            <pc:docMk/>
            <pc:sldMk cId="3819869729" sldId="272"/>
            <ac:picMk id="52" creationId="{9871AFA8-9AC2-4406-87BD-98D73D20A4D5}"/>
          </ac:picMkLst>
        </pc:picChg>
        <pc:picChg chg="mod">
          <ac:chgData name="Firza" userId="76fc7aea-155a-4ef6-a546-07c2564bfe70" providerId="ADAL" clId="{7BAA1F80-4E13-4D1C-9DB0-E6777699FBF4}" dt="2020-12-20T15:27:08.440" v="486"/>
          <ac:picMkLst>
            <pc:docMk/>
            <pc:sldMk cId="3819869729" sldId="272"/>
            <ac:picMk id="53" creationId="{9572609C-303E-40C2-B532-73713B831947}"/>
          </ac:picMkLst>
        </pc:picChg>
        <pc:picChg chg="mod">
          <ac:chgData name="Firza" userId="76fc7aea-155a-4ef6-a546-07c2564bfe70" providerId="ADAL" clId="{7BAA1F80-4E13-4D1C-9DB0-E6777699FBF4}" dt="2020-12-20T15:27:08.440" v="486"/>
          <ac:picMkLst>
            <pc:docMk/>
            <pc:sldMk cId="3819869729" sldId="272"/>
            <ac:picMk id="54" creationId="{8A2378FA-E55F-4DC2-BB3E-E1CC2AA92030}"/>
          </ac:picMkLst>
        </pc:picChg>
        <pc:picChg chg="mod">
          <ac:chgData name="Firza" userId="76fc7aea-155a-4ef6-a546-07c2564bfe70" providerId="ADAL" clId="{7BAA1F80-4E13-4D1C-9DB0-E6777699FBF4}" dt="2020-12-20T15:27:08.440" v="486"/>
          <ac:picMkLst>
            <pc:docMk/>
            <pc:sldMk cId="3819869729" sldId="272"/>
            <ac:picMk id="55" creationId="{6FF0EEBC-8529-4258-9E70-D74D3B3B60CB}"/>
          </ac:picMkLst>
        </pc:picChg>
        <pc:picChg chg="mod">
          <ac:chgData name="Firza" userId="76fc7aea-155a-4ef6-a546-07c2564bfe70" providerId="ADAL" clId="{7BAA1F80-4E13-4D1C-9DB0-E6777699FBF4}" dt="2020-12-20T15:27:08.440" v="486"/>
          <ac:picMkLst>
            <pc:docMk/>
            <pc:sldMk cId="3819869729" sldId="272"/>
            <ac:picMk id="56" creationId="{A1939BCF-68F4-4A1A-B9F7-D340A7B3A92A}"/>
          </ac:picMkLst>
        </pc:picChg>
        <pc:picChg chg="mod">
          <ac:chgData name="Firza" userId="76fc7aea-155a-4ef6-a546-07c2564bfe70" providerId="ADAL" clId="{7BAA1F80-4E13-4D1C-9DB0-E6777699FBF4}" dt="2020-12-20T15:27:08.440" v="486"/>
          <ac:picMkLst>
            <pc:docMk/>
            <pc:sldMk cId="3819869729" sldId="272"/>
            <ac:picMk id="57" creationId="{8793808E-5E18-4DD0-88D6-41475D276BB1}"/>
          </ac:picMkLst>
        </pc:picChg>
        <pc:picChg chg="mod">
          <ac:chgData name="Firza" userId="76fc7aea-155a-4ef6-a546-07c2564bfe70" providerId="ADAL" clId="{7BAA1F80-4E13-4D1C-9DB0-E6777699FBF4}" dt="2020-12-20T15:27:08.440" v="486"/>
          <ac:picMkLst>
            <pc:docMk/>
            <pc:sldMk cId="3819869729" sldId="272"/>
            <ac:picMk id="58" creationId="{DF8CCAB9-7CC7-4A2A-96E6-3BAE05BB7470}"/>
          </ac:picMkLst>
        </pc:picChg>
        <pc:picChg chg="mod">
          <ac:chgData name="Firza" userId="76fc7aea-155a-4ef6-a546-07c2564bfe70" providerId="ADAL" clId="{7BAA1F80-4E13-4D1C-9DB0-E6777699FBF4}" dt="2020-12-20T15:27:08.440" v="486"/>
          <ac:picMkLst>
            <pc:docMk/>
            <pc:sldMk cId="3819869729" sldId="272"/>
            <ac:picMk id="59" creationId="{6FA6172E-7025-44F6-BE9D-846EBCAEDAC8}"/>
          </ac:picMkLst>
        </pc:picChg>
        <pc:picChg chg="mod">
          <ac:chgData name="Firza" userId="76fc7aea-155a-4ef6-a546-07c2564bfe70" providerId="ADAL" clId="{7BAA1F80-4E13-4D1C-9DB0-E6777699FBF4}" dt="2020-12-20T15:27:08.440" v="486"/>
          <ac:picMkLst>
            <pc:docMk/>
            <pc:sldMk cId="3819869729" sldId="272"/>
            <ac:picMk id="60" creationId="{CEDF4BBC-A220-4299-80D3-0B530F99A1EA}"/>
          </ac:picMkLst>
        </pc:picChg>
        <pc:picChg chg="mod">
          <ac:chgData name="Firza" userId="76fc7aea-155a-4ef6-a546-07c2564bfe70" providerId="ADAL" clId="{7BAA1F80-4E13-4D1C-9DB0-E6777699FBF4}" dt="2020-12-20T15:27:08.440" v="486"/>
          <ac:picMkLst>
            <pc:docMk/>
            <pc:sldMk cId="3819869729" sldId="272"/>
            <ac:picMk id="61" creationId="{D0920235-3560-481A-B901-0D6A5963A247}"/>
          </ac:picMkLst>
        </pc:picChg>
        <pc:picChg chg="mod">
          <ac:chgData name="Firza" userId="76fc7aea-155a-4ef6-a546-07c2564bfe70" providerId="ADAL" clId="{7BAA1F80-4E13-4D1C-9DB0-E6777699FBF4}" dt="2020-12-20T15:27:08.440" v="486"/>
          <ac:picMkLst>
            <pc:docMk/>
            <pc:sldMk cId="3819869729" sldId="272"/>
            <ac:picMk id="62" creationId="{0BE1086B-F47E-41DC-B947-914E9C09B342}"/>
          </ac:picMkLst>
        </pc:picChg>
        <pc:picChg chg="mod">
          <ac:chgData name="Firza" userId="76fc7aea-155a-4ef6-a546-07c2564bfe70" providerId="ADAL" clId="{7BAA1F80-4E13-4D1C-9DB0-E6777699FBF4}" dt="2020-12-20T15:27:08.440" v="486"/>
          <ac:picMkLst>
            <pc:docMk/>
            <pc:sldMk cId="3819869729" sldId="272"/>
            <ac:picMk id="63" creationId="{6D79AD82-4C22-4BB9-9769-69766A0BADDD}"/>
          </ac:picMkLst>
        </pc:picChg>
        <pc:picChg chg="mod">
          <ac:chgData name="Firza" userId="76fc7aea-155a-4ef6-a546-07c2564bfe70" providerId="ADAL" clId="{7BAA1F80-4E13-4D1C-9DB0-E6777699FBF4}" dt="2020-12-20T15:28:23.151" v="493" actId="207"/>
          <ac:picMkLst>
            <pc:docMk/>
            <pc:sldMk cId="3819869729" sldId="272"/>
            <ac:picMk id="64" creationId="{567D532C-065A-4806-8F83-DEC7B8ED5C2E}"/>
          </ac:picMkLst>
        </pc:picChg>
        <pc:picChg chg="mod">
          <ac:chgData name="Firza" userId="76fc7aea-155a-4ef6-a546-07c2564bfe70" providerId="ADAL" clId="{7BAA1F80-4E13-4D1C-9DB0-E6777699FBF4}" dt="2020-12-20T15:28:23.151" v="493" actId="207"/>
          <ac:picMkLst>
            <pc:docMk/>
            <pc:sldMk cId="3819869729" sldId="272"/>
            <ac:picMk id="65" creationId="{69591E92-258E-4521-A41A-A6ABF4A1228D}"/>
          </ac:picMkLst>
        </pc:picChg>
        <pc:picChg chg="mod">
          <ac:chgData name="Firza" userId="76fc7aea-155a-4ef6-a546-07c2564bfe70" providerId="ADAL" clId="{7BAA1F80-4E13-4D1C-9DB0-E6777699FBF4}" dt="2020-12-20T15:28:23.151" v="493" actId="207"/>
          <ac:picMkLst>
            <pc:docMk/>
            <pc:sldMk cId="3819869729" sldId="272"/>
            <ac:picMk id="66" creationId="{69C64582-9C43-4734-A888-2C1D56C1901B}"/>
          </ac:picMkLst>
        </pc:picChg>
        <pc:cxnChg chg="add del mod">
          <ac:chgData name="Firza" userId="76fc7aea-155a-4ef6-a546-07c2564bfe70" providerId="ADAL" clId="{7BAA1F80-4E13-4D1C-9DB0-E6777699FBF4}" dt="2020-12-20T15:18:07.023" v="429" actId="1038"/>
          <ac:cxnSpMkLst>
            <pc:docMk/>
            <pc:sldMk cId="3819869729" sldId="272"/>
            <ac:cxnSpMk id="25" creationId="{7DFEDD91-E76D-40C1-93BA-9F4C60508D45}"/>
          </ac:cxnSpMkLst>
        </pc:cxnChg>
      </pc:sldChg>
      <pc:sldChg chg="addSp delSp modSp add mod delAnim modAnim">
        <pc:chgData name="Firza" userId="76fc7aea-155a-4ef6-a546-07c2564bfe70" providerId="ADAL" clId="{7BAA1F80-4E13-4D1C-9DB0-E6777699FBF4}" dt="2020-12-20T18:57:20.866" v="3684" actId="20577"/>
        <pc:sldMkLst>
          <pc:docMk/>
          <pc:sldMk cId="3361113665" sldId="273"/>
        </pc:sldMkLst>
        <pc:spChg chg="add del mod">
          <ac:chgData name="Firza" userId="76fc7aea-155a-4ef6-a546-07c2564bfe70" providerId="ADAL" clId="{7BAA1F80-4E13-4D1C-9DB0-E6777699FBF4}" dt="2020-12-20T15:35:46.593" v="789"/>
          <ac:spMkLst>
            <pc:docMk/>
            <pc:sldMk cId="3361113665" sldId="273"/>
            <ac:spMk id="2" creationId="{D1EF8A8F-3D2F-446F-8864-E9669B9EF7BA}"/>
          </ac:spMkLst>
        </pc:spChg>
        <pc:spChg chg="del">
          <ac:chgData name="Firza" userId="76fc7aea-155a-4ef6-a546-07c2564bfe70" providerId="ADAL" clId="{7BAA1F80-4E13-4D1C-9DB0-E6777699FBF4}" dt="2020-12-20T15:32:42.610" v="557" actId="478"/>
          <ac:spMkLst>
            <pc:docMk/>
            <pc:sldMk cId="3361113665" sldId="273"/>
            <ac:spMk id="4" creationId="{E32118FB-AD9F-4769-8FEC-6E8654F67328}"/>
          </ac:spMkLst>
        </pc:spChg>
        <pc:spChg chg="add mod">
          <ac:chgData name="Firza" userId="76fc7aea-155a-4ef6-a546-07c2564bfe70" providerId="ADAL" clId="{7BAA1F80-4E13-4D1C-9DB0-E6777699FBF4}" dt="2020-12-20T18:57:20.866" v="3684" actId="20577"/>
          <ac:spMkLst>
            <pc:docMk/>
            <pc:sldMk cId="3361113665" sldId="273"/>
            <ac:spMk id="20" creationId="{DFA8C0E4-B578-4A72-8C00-C500335F743D}"/>
          </ac:spMkLst>
        </pc:spChg>
        <pc:spChg chg="del">
          <ac:chgData name="Firza" userId="76fc7aea-155a-4ef6-a546-07c2564bfe70" providerId="ADAL" clId="{7BAA1F80-4E13-4D1C-9DB0-E6777699FBF4}" dt="2020-12-20T15:32:45.081" v="558" actId="478"/>
          <ac:spMkLst>
            <pc:docMk/>
            <pc:sldMk cId="3361113665" sldId="273"/>
            <ac:spMk id="21" creationId="{549CD73F-FB4A-418A-927D-F0F935E79808}"/>
          </ac:spMkLst>
        </pc:spChg>
        <pc:spChg chg="add mod">
          <ac:chgData name="Firza" userId="76fc7aea-155a-4ef6-a546-07c2564bfe70" providerId="ADAL" clId="{7BAA1F80-4E13-4D1C-9DB0-E6777699FBF4}" dt="2020-12-20T17:13:49.232" v="1526" actId="1076"/>
          <ac:spMkLst>
            <pc:docMk/>
            <pc:sldMk cId="3361113665" sldId="273"/>
            <ac:spMk id="21" creationId="{AF8639BB-2EB2-432A-A3A3-B74AB7CB7915}"/>
          </ac:spMkLst>
        </pc:spChg>
        <pc:spChg chg="add mod">
          <ac:chgData name="Firza" userId="76fc7aea-155a-4ef6-a546-07c2564bfe70" providerId="ADAL" clId="{7BAA1F80-4E13-4D1C-9DB0-E6777699FBF4}" dt="2020-12-20T17:13:59.196" v="1528" actId="1076"/>
          <ac:spMkLst>
            <pc:docMk/>
            <pc:sldMk cId="3361113665" sldId="273"/>
            <ac:spMk id="22" creationId="{0D0F34F4-650D-4F8D-99E2-7AB646AAA955}"/>
          </ac:spMkLst>
        </pc:spChg>
        <pc:spChg chg="mod">
          <ac:chgData name="Firza" userId="76fc7aea-155a-4ef6-a546-07c2564bfe70" providerId="ADAL" clId="{7BAA1F80-4E13-4D1C-9DB0-E6777699FBF4}" dt="2020-12-20T15:34:40.725" v="730" actId="255"/>
          <ac:spMkLst>
            <pc:docMk/>
            <pc:sldMk cId="3361113665" sldId="273"/>
            <ac:spMk id="24" creationId="{5DAF77AE-6CD1-4173-BC64-27293169D5F9}"/>
          </ac:spMkLst>
        </pc:spChg>
        <pc:spChg chg="add mod">
          <ac:chgData name="Firza" userId="76fc7aea-155a-4ef6-a546-07c2564bfe70" providerId="ADAL" clId="{7BAA1F80-4E13-4D1C-9DB0-E6777699FBF4}" dt="2020-12-20T17:14:06.113" v="1531" actId="14100"/>
          <ac:spMkLst>
            <pc:docMk/>
            <pc:sldMk cId="3361113665" sldId="273"/>
            <ac:spMk id="26" creationId="{062B000B-D82E-4F60-AEA5-BDD02AADDB6D}"/>
          </ac:spMkLst>
        </pc:spChg>
        <pc:spChg chg="add mod">
          <ac:chgData name="Firza" userId="76fc7aea-155a-4ef6-a546-07c2564bfe70" providerId="ADAL" clId="{7BAA1F80-4E13-4D1C-9DB0-E6777699FBF4}" dt="2020-12-20T17:14:25.393" v="1535" actId="1076"/>
          <ac:spMkLst>
            <pc:docMk/>
            <pc:sldMk cId="3361113665" sldId="273"/>
            <ac:spMk id="27" creationId="{BA2E40F2-FF6D-40FF-9DA0-A11FED856C09}"/>
          </ac:spMkLst>
        </pc:spChg>
        <pc:spChg chg="add mod">
          <ac:chgData name="Firza" userId="76fc7aea-155a-4ef6-a546-07c2564bfe70" providerId="ADAL" clId="{7BAA1F80-4E13-4D1C-9DB0-E6777699FBF4}" dt="2020-12-20T15:35:12.690" v="768" actId="20577"/>
          <ac:spMkLst>
            <pc:docMk/>
            <pc:sldMk cId="3361113665" sldId="273"/>
            <ac:spMk id="37" creationId="{E7CE26FF-18A8-48D6-836B-E590C85720C1}"/>
          </ac:spMkLst>
        </pc:spChg>
        <pc:spChg chg="add mod">
          <ac:chgData name="Firza" userId="76fc7aea-155a-4ef6-a546-07c2564bfe70" providerId="ADAL" clId="{7BAA1F80-4E13-4D1C-9DB0-E6777699FBF4}" dt="2020-12-20T15:35:15.549" v="777" actId="20577"/>
          <ac:spMkLst>
            <pc:docMk/>
            <pc:sldMk cId="3361113665" sldId="273"/>
            <ac:spMk id="38" creationId="{DDCDD60C-7096-4744-81E5-D61F3CDFA059}"/>
          </ac:spMkLst>
        </pc:spChg>
        <pc:spChg chg="add del mod">
          <ac:chgData name="Firza" userId="76fc7aea-155a-4ef6-a546-07c2564bfe70" providerId="ADAL" clId="{7BAA1F80-4E13-4D1C-9DB0-E6777699FBF4}" dt="2020-12-20T15:42:08.215" v="1473" actId="478"/>
          <ac:spMkLst>
            <pc:docMk/>
            <pc:sldMk cId="3361113665" sldId="273"/>
            <ac:spMk id="40" creationId="{A2408D34-4CAA-47FD-B7A9-7EBCD92761D4}"/>
          </ac:spMkLst>
        </pc:spChg>
        <pc:spChg chg="add mod">
          <ac:chgData name="Firza" userId="76fc7aea-155a-4ef6-a546-07c2564bfe70" providerId="ADAL" clId="{7BAA1F80-4E13-4D1C-9DB0-E6777699FBF4}" dt="2020-12-20T15:36:54.368" v="861" actId="1036"/>
          <ac:spMkLst>
            <pc:docMk/>
            <pc:sldMk cId="3361113665" sldId="273"/>
            <ac:spMk id="42" creationId="{3344E0F0-7F35-4B38-9A10-BBAB33DD5EDD}"/>
          </ac:spMkLst>
        </pc:spChg>
        <pc:spChg chg="add mod">
          <ac:chgData name="Firza" userId="76fc7aea-155a-4ef6-a546-07c2564bfe70" providerId="ADAL" clId="{7BAA1F80-4E13-4D1C-9DB0-E6777699FBF4}" dt="2020-12-20T17:37:06.825" v="1779" actId="20577"/>
          <ac:spMkLst>
            <pc:docMk/>
            <pc:sldMk cId="3361113665" sldId="273"/>
            <ac:spMk id="43" creationId="{2597BFB8-901C-452D-8208-5531D03639EE}"/>
          </ac:spMkLst>
        </pc:spChg>
        <pc:spChg chg="add mod">
          <ac:chgData name="Firza" userId="76fc7aea-155a-4ef6-a546-07c2564bfe70" providerId="ADAL" clId="{7BAA1F80-4E13-4D1C-9DB0-E6777699FBF4}" dt="2020-12-20T15:41:02.009" v="1249" actId="20577"/>
          <ac:spMkLst>
            <pc:docMk/>
            <pc:sldMk cId="3361113665" sldId="273"/>
            <ac:spMk id="44" creationId="{3CB4DE41-6E92-445C-97D3-8E902973D60D}"/>
          </ac:spMkLst>
        </pc:spChg>
        <pc:spChg chg="add mod">
          <ac:chgData name="Firza" userId="76fc7aea-155a-4ef6-a546-07c2564bfe70" providerId="ADAL" clId="{7BAA1F80-4E13-4D1C-9DB0-E6777699FBF4}" dt="2020-12-20T15:39:51.921" v="1235" actId="1036"/>
          <ac:spMkLst>
            <pc:docMk/>
            <pc:sldMk cId="3361113665" sldId="273"/>
            <ac:spMk id="45" creationId="{10009F97-7E2D-4330-A7C2-9793E64D210F}"/>
          </ac:spMkLst>
        </pc:spChg>
        <pc:spChg chg="add mod">
          <ac:chgData name="Firza" userId="76fc7aea-155a-4ef6-a546-07c2564bfe70" providerId="ADAL" clId="{7BAA1F80-4E13-4D1C-9DB0-E6777699FBF4}" dt="2020-12-20T15:41:25.140" v="1341" actId="20577"/>
          <ac:spMkLst>
            <pc:docMk/>
            <pc:sldMk cId="3361113665" sldId="273"/>
            <ac:spMk id="46" creationId="{A83BBFCF-69A9-41B2-BB9C-0C36A8B61F21}"/>
          </ac:spMkLst>
        </pc:spChg>
        <pc:spChg chg="add mod">
          <ac:chgData name="Firza" userId="76fc7aea-155a-4ef6-a546-07c2564bfe70" providerId="ADAL" clId="{7BAA1F80-4E13-4D1C-9DB0-E6777699FBF4}" dt="2020-12-20T15:42:05.147" v="1472" actId="20577"/>
          <ac:spMkLst>
            <pc:docMk/>
            <pc:sldMk cId="3361113665" sldId="273"/>
            <ac:spMk id="47" creationId="{19D2B03C-FAD8-428C-B451-4D25385375C0}"/>
          </ac:spMkLst>
        </pc:spChg>
        <pc:spChg chg="del">
          <ac:chgData name="Firza" userId="76fc7aea-155a-4ef6-a546-07c2564bfe70" providerId="ADAL" clId="{7BAA1F80-4E13-4D1C-9DB0-E6777699FBF4}" dt="2020-12-20T15:32:42.610" v="557" actId="478"/>
          <ac:spMkLst>
            <pc:docMk/>
            <pc:sldMk cId="3361113665" sldId="273"/>
            <ac:spMk id="69" creationId="{B3F182A4-293E-4668-8065-7CB721EB18DB}"/>
          </ac:spMkLst>
        </pc:spChg>
        <pc:spChg chg="del">
          <ac:chgData name="Firza" userId="76fc7aea-155a-4ef6-a546-07c2564bfe70" providerId="ADAL" clId="{7BAA1F80-4E13-4D1C-9DB0-E6777699FBF4}" dt="2020-12-20T15:32:42.610" v="557" actId="478"/>
          <ac:spMkLst>
            <pc:docMk/>
            <pc:sldMk cId="3361113665" sldId="273"/>
            <ac:spMk id="70" creationId="{6D65C7B6-F8F9-41A3-BE52-85B1B91329E6}"/>
          </ac:spMkLst>
        </pc:spChg>
        <pc:grpChg chg="del">
          <ac:chgData name="Firza" userId="76fc7aea-155a-4ef6-a546-07c2564bfe70" providerId="ADAL" clId="{7BAA1F80-4E13-4D1C-9DB0-E6777699FBF4}" dt="2020-12-20T15:32:42.610" v="557" actId="478"/>
          <ac:grpSpMkLst>
            <pc:docMk/>
            <pc:sldMk cId="3361113665" sldId="273"/>
            <ac:grpSpMk id="48" creationId="{DEEE321B-23BA-42A6-8CD6-1E1DA1EBBF18}"/>
          </ac:grpSpMkLst>
        </pc:grpChg>
        <pc:grpChg chg="del">
          <ac:chgData name="Firza" userId="76fc7aea-155a-4ef6-a546-07c2564bfe70" providerId="ADAL" clId="{7BAA1F80-4E13-4D1C-9DB0-E6777699FBF4}" dt="2020-12-20T15:32:42.610" v="557" actId="478"/>
          <ac:grpSpMkLst>
            <pc:docMk/>
            <pc:sldMk cId="3361113665" sldId="273"/>
            <ac:grpSpMk id="71" creationId="{1EF072E8-3CFB-4DC1-91F8-C822E5C852D0}"/>
          </ac:grpSpMkLst>
        </pc:grpChg>
        <pc:picChg chg="add del mod">
          <ac:chgData name="Firza" userId="76fc7aea-155a-4ef6-a546-07c2564bfe70" providerId="ADAL" clId="{7BAA1F80-4E13-4D1C-9DB0-E6777699FBF4}" dt="2020-12-20T16:51:25.889" v="1500" actId="478"/>
          <ac:picMkLst>
            <pc:docMk/>
            <pc:sldMk cId="3361113665" sldId="273"/>
            <ac:picMk id="3" creationId="{18E52B0B-3985-44F1-B0BC-ED9D00DB951A}"/>
          </ac:picMkLst>
        </pc:picChg>
        <pc:picChg chg="add del mod">
          <ac:chgData name="Firza" userId="76fc7aea-155a-4ef6-a546-07c2564bfe70" providerId="ADAL" clId="{7BAA1F80-4E13-4D1C-9DB0-E6777699FBF4}" dt="2020-12-20T16:51:27.639" v="1501" actId="478"/>
          <ac:picMkLst>
            <pc:docMk/>
            <pc:sldMk cId="3361113665" sldId="273"/>
            <ac:picMk id="5" creationId="{34BFABEF-E869-4F0A-B999-3D50E8A8310F}"/>
          </ac:picMkLst>
        </pc:picChg>
        <pc:picChg chg="del">
          <ac:chgData name="Firza" userId="76fc7aea-155a-4ef6-a546-07c2564bfe70" providerId="ADAL" clId="{7BAA1F80-4E13-4D1C-9DB0-E6777699FBF4}" dt="2020-12-20T15:32:45.081" v="558" actId="478"/>
          <ac:picMkLst>
            <pc:docMk/>
            <pc:sldMk cId="3361113665" sldId="273"/>
            <ac:picMk id="13" creationId="{21A5DA6F-5F46-45D2-B760-5C04F5CAE487}"/>
          </ac:picMkLst>
        </pc:picChg>
        <pc:picChg chg="del">
          <ac:chgData name="Firza" userId="76fc7aea-155a-4ef6-a546-07c2564bfe70" providerId="ADAL" clId="{7BAA1F80-4E13-4D1C-9DB0-E6777699FBF4}" dt="2020-12-20T15:32:45.081" v="558" actId="478"/>
          <ac:picMkLst>
            <pc:docMk/>
            <pc:sldMk cId="3361113665" sldId="273"/>
            <ac:picMk id="15" creationId="{EE5BF06B-837E-455D-AE52-C10552D1F606}"/>
          </ac:picMkLst>
        </pc:picChg>
        <pc:picChg chg="del">
          <ac:chgData name="Firza" userId="76fc7aea-155a-4ef6-a546-07c2564bfe70" providerId="ADAL" clId="{7BAA1F80-4E13-4D1C-9DB0-E6777699FBF4}" dt="2020-12-20T15:32:45.081" v="558" actId="478"/>
          <ac:picMkLst>
            <pc:docMk/>
            <pc:sldMk cId="3361113665" sldId="273"/>
            <ac:picMk id="17" creationId="{427A334D-6AAA-440D-80DF-AE8059CE680B}"/>
          </ac:picMkLst>
        </pc:picChg>
        <pc:picChg chg="add mod">
          <ac:chgData name="Firza" userId="76fc7aea-155a-4ef6-a546-07c2564bfe70" providerId="ADAL" clId="{7BAA1F80-4E13-4D1C-9DB0-E6777699FBF4}" dt="2020-12-20T17:14:17.442" v="1534" actId="1076"/>
          <ac:picMkLst>
            <pc:docMk/>
            <pc:sldMk cId="3361113665" sldId="273"/>
            <ac:picMk id="19" creationId="{D5585C20-DB17-4BE1-A29C-E223A8FBD195}"/>
          </ac:picMkLst>
        </pc:picChg>
        <pc:cxnChg chg="add mod">
          <ac:chgData name="Firza" userId="76fc7aea-155a-4ef6-a546-07c2564bfe70" providerId="ADAL" clId="{7BAA1F80-4E13-4D1C-9DB0-E6777699FBF4}" dt="2020-12-20T15:34:56.606" v="732"/>
          <ac:cxnSpMkLst>
            <pc:docMk/>
            <pc:sldMk cId="3361113665" sldId="273"/>
            <ac:cxnSpMk id="36" creationId="{50FD7CBB-3DBE-42D3-83CE-16A3A405F40F}"/>
          </ac:cxnSpMkLst>
        </pc:cxnChg>
        <pc:cxnChg chg="add mod">
          <ac:chgData name="Firza" userId="76fc7aea-155a-4ef6-a546-07c2564bfe70" providerId="ADAL" clId="{7BAA1F80-4E13-4D1C-9DB0-E6777699FBF4}" dt="2020-12-20T15:35:03.158" v="734" actId="1076"/>
          <ac:cxnSpMkLst>
            <pc:docMk/>
            <pc:sldMk cId="3361113665" sldId="273"/>
            <ac:cxnSpMk id="39" creationId="{780F7EEC-9CD1-454B-BCB0-0BAB0BC3AA3D}"/>
          </ac:cxnSpMkLst>
        </pc:cxnChg>
      </pc:sldChg>
      <pc:sldChg chg="addSp delSp modSp add del mod modTransition delAnim modAnim">
        <pc:chgData name="Firza" userId="76fc7aea-155a-4ef6-a546-07c2564bfe70" providerId="ADAL" clId="{7BAA1F80-4E13-4D1C-9DB0-E6777699FBF4}" dt="2020-12-20T15:27:12.212" v="487" actId="47"/>
        <pc:sldMkLst>
          <pc:docMk/>
          <pc:sldMk cId="4034033465" sldId="273"/>
        </pc:sldMkLst>
        <pc:spChg chg="del mod">
          <ac:chgData name="Firza" userId="76fc7aea-155a-4ef6-a546-07c2564bfe70" providerId="ADAL" clId="{7BAA1F80-4E13-4D1C-9DB0-E6777699FBF4}" dt="2020-12-20T15:21:21.624" v="461" actId="478"/>
          <ac:spMkLst>
            <pc:docMk/>
            <pc:sldMk cId="4034033465" sldId="273"/>
            <ac:spMk id="4" creationId="{E32118FB-AD9F-4769-8FEC-6E8654F67328}"/>
          </ac:spMkLst>
        </pc:spChg>
        <pc:spChg chg="mod">
          <ac:chgData name="Firza" userId="76fc7aea-155a-4ef6-a546-07c2564bfe70" providerId="ADAL" clId="{7BAA1F80-4E13-4D1C-9DB0-E6777699FBF4}" dt="2020-12-20T15:21:41.806" v="466" actId="164"/>
          <ac:spMkLst>
            <pc:docMk/>
            <pc:sldMk cId="4034033465" sldId="273"/>
            <ac:spMk id="21" creationId="{549CD73F-FB4A-418A-927D-F0F935E79808}"/>
          </ac:spMkLst>
        </pc:spChg>
        <pc:spChg chg="add del mod">
          <ac:chgData name="Firza" userId="76fc7aea-155a-4ef6-a546-07c2564bfe70" providerId="ADAL" clId="{7BAA1F80-4E13-4D1C-9DB0-E6777699FBF4}" dt="2020-12-20T15:21:21.624" v="461" actId="478"/>
          <ac:spMkLst>
            <pc:docMk/>
            <pc:sldMk cId="4034033465" sldId="273"/>
            <ac:spMk id="34" creationId="{EA4E3569-50E7-4A60-A68D-B4643BD3801B}"/>
          </ac:spMkLst>
        </pc:spChg>
        <pc:spChg chg="add del mod">
          <ac:chgData name="Firza" userId="76fc7aea-155a-4ef6-a546-07c2564bfe70" providerId="ADAL" clId="{7BAA1F80-4E13-4D1C-9DB0-E6777699FBF4}" dt="2020-12-20T15:21:21.624" v="461" actId="478"/>
          <ac:spMkLst>
            <pc:docMk/>
            <pc:sldMk cId="4034033465" sldId="273"/>
            <ac:spMk id="35" creationId="{8BE2596B-79A9-4914-AD75-7F0C6F54A206}"/>
          </ac:spMkLst>
        </pc:spChg>
        <pc:spChg chg="mod">
          <ac:chgData name="Firza" userId="76fc7aea-155a-4ef6-a546-07c2564bfe70" providerId="ADAL" clId="{7BAA1F80-4E13-4D1C-9DB0-E6777699FBF4}" dt="2020-12-20T15:21:25.798" v="463"/>
          <ac:spMkLst>
            <pc:docMk/>
            <pc:sldMk cId="4034033465" sldId="273"/>
            <ac:spMk id="37" creationId="{4CB56C57-9FF7-4D5D-A535-A1C640D16508}"/>
          </ac:spMkLst>
        </pc:spChg>
        <pc:spChg chg="mod">
          <ac:chgData name="Firza" userId="76fc7aea-155a-4ef6-a546-07c2564bfe70" providerId="ADAL" clId="{7BAA1F80-4E13-4D1C-9DB0-E6777699FBF4}" dt="2020-12-20T15:21:25.798" v="463"/>
          <ac:spMkLst>
            <pc:docMk/>
            <pc:sldMk cId="4034033465" sldId="273"/>
            <ac:spMk id="55" creationId="{D1BAB265-A558-429A-BC60-FDFA11A9100E}"/>
          </ac:spMkLst>
        </pc:spChg>
        <pc:spChg chg="mod">
          <ac:chgData name="Firza" userId="76fc7aea-155a-4ef6-a546-07c2564bfe70" providerId="ADAL" clId="{7BAA1F80-4E13-4D1C-9DB0-E6777699FBF4}" dt="2020-12-20T15:21:25.798" v="463"/>
          <ac:spMkLst>
            <pc:docMk/>
            <pc:sldMk cId="4034033465" sldId="273"/>
            <ac:spMk id="56" creationId="{9718C27B-02D2-428A-946E-AFF238775E77}"/>
          </ac:spMkLst>
        </pc:spChg>
        <pc:grpChg chg="add del mod">
          <ac:chgData name="Firza" userId="76fc7aea-155a-4ef6-a546-07c2564bfe70" providerId="ADAL" clId="{7BAA1F80-4E13-4D1C-9DB0-E6777699FBF4}" dt="2020-12-20T15:25:27.586" v="484" actId="478"/>
          <ac:grpSpMkLst>
            <pc:docMk/>
            <pc:sldMk cId="4034033465" sldId="273"/>
            <ac:grpSpMk id="2" creationId="{141D2DB9-9941-4FBF-BD7B-7B17BFD2E181}"/>
          </ac:grpSpMkLst>
        </pc:grpChg>
        <pc:grpChg chg="add del mod">
          <ac:chgData name="Firza" userId="76fc7aea-155a-4ef6-a546-07c2564bfe70" providerId="ADAL" clId="{7BAA1F80-4E13-4D1C-9DB0-E6777699FBF4}" dt="2020-12-20T15:27:06.885" v="485" actId="21"/>
          <ac:grpSpMkLst>
            <pc:docMk/>
            <pc:sldMk cId="4034033465" sldId="273"/>
            <ac:grpSpMk id="36" creationId="{8D1CE150-3E60-433C-BD50-A30F9E35CF8D}"/>
          </ac:grpSpMkLst>
        </pc:grpChg>
        <pc:picChg chg="add del mod">
          <ac:chgData name="Firza" userId="76fc7aea-155a-4ef6-a546-07c2564bfe70" providerId="ADAL" clId="{7BAA1F80-4E13-4D1C-9DB0-E6777699FBF4}" dt="2020-12-20T15:21:21.624" v="461" actId="478"/>
          <ac:picMkLst>
            <pc:docMk/>
            <pc:sldMk cId="4034033465" sldId="273"/>
            <ac:picMk id="10" creationId="{7D3D0423-5C23-487F-A745-3B23B5C950F2}"/>
          </ac:picMkLst>
        </pc:picChg>
        <pc:picChg chg="add del mod">
          <ac:chgData name="Firza" userId="76fc7aea-155a-4ef6-a546-07c2564bfe70" providerId="ADAL" clId="{7BAA1F80-4E13-4D1C-9DB0-E6777699FBF4}" dt="2020-12-20T15:21:21.624" v="461" actId="478"/>
          <ac:picMkLst>
            <pc:docMk/>
            <pc:sldMk cId="4034033465" sldId="273"/>
            <ac:picMk id="11" creationId="{863BAF53-3220-4D6D-A85B-09D0088A08E9}"/>
          </ac:picMkLst>
        </pc:picChg>
        <pc:picChg chg="add del mod">
          <ac:chgData name="Firza" userId="76fc7aea-155a-4ef6-a546-07c2564bfe70" providerId="ADAL" clId="{7BAA1F80-4E13-4D1C-9DB0-E6777699FBF4}" dt="2020-12-20T15:21:21.624" v="461" actId="478"/>
          <ac:picMkLst>
            <pc:docMk/>
            <pc:sldMk cId="4034033465" sldId="273"/>
            <ac:picMk id="12" creationId="{55ECCD88-D1E3-4971-BA32-84668AE4036B}"/>
          </ac:picMkLst>
        </pc:picChg>
        <pc:picChg chg="mod">
          <ac:chgData name="Firza" userId="76fc7aea-155a-4ef6-a546-07c2564bfe70" providerId="ADAL" clId="{7BAA1F80-4E13-4D1C-9DB0-E6777699FBF4}" dt="2020-12-20T15:21:41.806" v="466" actId="164"/>
          <ac:picMkLst>
            <pc:docMk/>
            <pc:sldMk cId="4034033465" sldId="273"/>
            <ac:picMk id="13" creationId="{21A5DA6F-5F46-45D2-B760-5C04F5CAE487}"/>
          </ac:picMkLst>
        </pc:picChg>
        <pc:picChg chg="add del mod">
          <ac:chgData name="Firza" userId="76fc7aea-155a-4ef6-a546-07c2564bfe70" providerId="ADAL" clId="{7BAA1F80-4E13-4D1C-9DB0-E6777699FBF4}" dt="2020-12-20T15:21:21.624" v="461" actId="478"/>
          <ac:picMkLst>
            <pc:docMk/>
            <pc:sldMk cId="4034033465" sldId="273"/>
            <ac:picMk id="14" creationId="{D949EC92-96B5-4FE8-9825-416DC51220B8}"/>
          </ac:picMkLst>
        </pc:picChg>
        <pc:picChg chg="mod">
          <ac:chgData name="Firza" userId="76fc7aea-155a-4ef6-a546-07c2564bfe70" providerId="ADAL" clId="{7BAA1F80-4E13-4D1C-9DB0-E6777699FBF4}" dt="2020-12-20T15:21:41.806" v="466" actId="164"/>
          <ac:picMkLst>
            <pc:docMk/>
            <pc:sldMk cId="4034033465" sldId="273"/>
            <ac:picMk id="15" creationId="{EE5BF06B-837E-455D-AE52-C10552D1F606}"/>
          </ac:picMkLst>
        </pc:picChg>
        <pc:picChg chg="add del mod">
          <ac:chgData name="Firza" userId="76fc7aea-155a-4ef6-a546-07c2564bfe70" providerId="ADAL" clId="{7BAA1F80-4E13-4D1C-9DB0-E6777699FBF4}" dt="2020-12-20T15:21:21.624" v="461" actId="478"/>
          <ac:picMkLst>
            <pc:docMk/>
            <pc:sldMk cId="4034033465" sldId="273"/>
            <ac:picMk id="16" creationId="{EE23D8BA-E900-481C-B9E3-DA00E13AF062}"/>
          </ac:picMkLst>
        </pc:picChg>
        <pc:picChg chg="mod">
          <ac:chgData name="Firza" userId="76fc7aea-155a-4ef6-a546-07c2564bfe70" providerId="ADAL" clId="{7BAA1F80-4E13-4D1C-9DB0-E6777699FBF4}" dt="2020-12-20T15:21:41.806" v="466" actId="164"/>
          <ac:picMkLst>
            <pc:docMk/>
            <pc:sldMk cId="4034033465" sldId="273"/>
            <ac:picMk id="17" creationId="{427A334D-6AAA-440D-80DF-AE8059CE680B}"/>
          </ac:picMkLst>
        </pc:picChg>
        <pc:picChg chg="add del mod">
          <ac:chgData name="Firza" userId="76fc7aea-155a-4ef6-a546-07c2564bfe70" providerId="ADAL" clId="{7BAA1F80-4E13-4D1C-9DB0-E6777699FBF4}" dt="2020-12-20T15:21:21.624" v="461" actId="478"/>
          <ac:picMkLst>
            <pc:docMk/>
            <pc:sldMk cId="4034033465" sldId="273"/>
            <ac:picMk id="18" creationId="{F45E972A-816F-4A2B-9B75-F7B960DFEF50}"/>
          </ac:picMkLst>
        </pc:picChg>
        <pc:picChg chg="add del mod">
          <ac:chgData name="Firza" userId="76fc7aea-155a-4ef6-a546-07c2564bfe70" providerId="ADAL" clId="{7BAA1F80-4E13-4D1C-9DB0-E6777699FBF4}" dt="2020-12-20T15:21:21.624" v="461" actId="478"/>
          <ac:picMkLst>
            <pc:docMk/>
            <pc:sldMk cId="4034033465" sldId="273"/>
            <ac:picMk id="19" creationId="{DA72D707-1F0B-4073-B19F-D949C11BF53D}"/>
          </ac:picMkLst>
        </pc:picChg>
        <pc:picChg chg="add del mod">
          <ac:chgData name="Firza" userId="76fc7aea-155a-4ef6-a546-07c2564bfe70" providerId="ADAL" clId="{7BAA1F80-4E13-4D1C-9DB0-E6777699FBF4}" dt="2020-12-20T15:21:21.624" v="461" actId="478"/>
          <ac:picMkLst>
            <pc:docMk/>
            <pc:sldMk cId="4034033465" sldId="273"/>
            <ac:picMk id="20" creationId="{06704102-10DA-45C3-A0BB-06994F485161}"/>
          </ac:picMkLst>
        </pc:picChg>
        <pc:picChg chg="add del mod">
          <ac:chgData name="Firza" userId="76fc7aea-155a-4ef6-a546-07c2564bfe70" providerId="ADAL" clId="{7BAA1F80-4E13-4D1C-9DB0-E6777699FBF4}" dt="2020-12-20T15:21:21.624" v="461" actId="478"/>
          <ac:picMkLst>
            <pc:docMk/>
            <pc:sldMk cId="4034033465" sldId="273"/>
            <ac:picMk id="22" creationId="{8AEE0B61-5D5A-428F-8B46-09E7115D28E3}"/>
          </ac:picMkLst>
        </pc:picChg>
        <pc:picChg chg="add del mod">
          <ac:chgData name="Firza" userId="76fc7aea-155a-4ef6-a546-07c2564bfe70" providerId="ADAL" clId="{7BAA1F80-4E13-4D1C-9DB0-E6777699FBF4}" dt="2020-12-20T15:21:21.624" v="461" actId="478"/>
          <ac:picMkLst>
            <pc:docMk/>
            <pc:sldMk cId="4034033465" sldId="273"/>
            <ac:picMk id="26" creationId="{EF5DB99B-7744-43FF-A9C3-296D6015FFB2}"/>
          </ac:picMkLst>
        </pc:picChg>
        <pc:picChg chg="add del mod">
          <ac:chgData name="Firza" userId="76fc7aea-155a-4ef6-a546-07c2564bfe70" providerId="ADAL" clId="{7BAA1F80-4E13-4D1C-9DB0-E6777699FBF4}" dt="2020-12-20T15:21:21.624" v="461" actId="478"/>
          <ac:picMkLst>
            <pc:docMk/>
            <pc:sldMk cId="4034033465" sldId="273"/>
            <ac:picMk id="27" creationId="{63172C5C-3476-4404-ACAA-AFAC33E8C051}"/>
          </ac:picMkLst>
        </pc:picChg>
        <pc:picChg chg="add del mod">
          <ac:chgData name="Firza" userId="76fc7aea-155a-4ef6-a546-07c2564bfe70" providerId="ADAL" clId="{7BAA1F80-4E13-4D1C-9DB0-E6777699FBF4}" dt="2020-12-20T15:21:21.624" v="461" actId="478"/>
          <ac:picMkLst>
            <pc:docMk/>
            <pc:sldMk cId="4034033465" sldId="273"/>
            <ac:picMk id="28" creationId="{51B6EE4C-CE94-4DE8-A558-D49409C65D5A}"/>
          </ac:picMkLst>
        </pc:picChg>
        <pc:picChg chg="add del mod">
          <ac:chgData name="Firza" userId="76fc7aea-155a-4ef6-a546-07c2564bfe70" providerId="ADAL" clId="{7BAA1F80-4E13-4D1C-9DB0-E6777699FBF4}" dt="2020-12-20T15:21:21.624" v="461" actId="478"/>
          <ac:picMkLst>
            <pc:docMk/>
            <pc:sldMk cId="4034033465" sldId="273"/>
            <ac:picMk id="29" creationId="{2EA17BAF-81F2-4E99-B36F-E82FA3677AFC}"/>
          </ac:picMkLst>
        </pc:picChg>
        <pc:picChg chg="add del mod">
          <ac:chgData name="Firza" userId="76fc7aea-155a-4ef6-a546-07c2564bfe70" providerId="ADAL" clId="{7BAA1F80-4E13-4D1C-9DB0-E6777699FBF4}" dt="2020-12-20T15:21:21.624" v="461" actId="478"/>
          <ac:picMkLst>
            <pc:docMk/>
            <pc:sldMk cId="4034033465" sldId="273"/>
            <ac:picMk id="30" creationId="{74463236-615E-4675-BA9F-79E305CD0332}"/>
          </ac:picMkLst>
        </pc:picChg>
        <pc:picChg chg="add del mod">
          <ac:chgData name="Firza" userId="76fc7aea-155a-4ef6-a546-07c2564bfe70" providerId="ADAL" clId="{7BAA1F80-4E13-4D1C-9DB0-E6777699FBF4}" dt="2020-12-20T15:21:21.624" v="461" actId="478"/>
          <ac:picMkLst>
            <pc:docMk/>
            <pc:sldMk cId="4034033465" sldId="273"/>
            <ac:picMk id="31" creationId="{396CCF59-9E4F-4274-AC07-73007885AF0E}"/>
          </ac:picMkLst>
        </pc:picChg>
        <pc:picChg chg="add del mod">
          <ac:chgData name="Firza" userId="76fc7aea-155a-4ef6-a546-07c2564bfe70" providerId="ADAL" clId="{7BAA1F80-4E13-4D1C-9DB0-E6777699FBF4}" dt="2020-12-20T15:21:21.624" v="461" actId="478"/>
          <ac:picMkLst>
            <pc:docMk/>
            <pc:sldMk cId="4034033465" sldId="273"/>
            <ac:picMk id="32" creationId="{C31F1256-23E0-4A96-ADCE-F3D93EF5B3A6}"/>
          </ac:picMkLst>
        </pc:picChg>
        <pc:picChg chg="add del mod">
          <ac:chgData name="Firza" userId="76fc7aea-155a-4ef6-a546-07c2564bfe70" providerId="ADAL" clId="{7BAA1F80-4E13-4D1C-9DB0-E6777699FBF4}" dt="2020-12-20T15:21:21.624" v="461" actId="478"/>
          <ac:picMkLst>
            <pc:docMk/>
            <pc:sldMk cId="4034033465" sldId="273"/>
            <ac:picMk id="33" creationId="{B4B46A8E-6A39-4F5A-811F-04A1CAB33C9F}"/>
          </ac:picMkLst>
        </pc:picChg>
        <pc:picChg chg="mod">
          <ac:chgData name="Firza" userId="76fc7aea-155a-4ef6-a546-07c2564bfe70" providerId="ADAL" clId="{7BAA1F80-4E13-4D1C-9DB0-E6777699FBF4}" dt="2020-12-20T15:24:56.942" v="482" actId="962"/>
          <ac:picMkLst>
            <pc:docMk/>
            <pc:sldMk cId="4034033465" sldId="273"/>
            <ac:picMk id="38" creationId="{37FBE3E3-8275-498B-9C66-DC836D50B7AC}"/>
          </ac:picMkLst>
        </pc:picChg>
        <pc:picChg chg="mod">
          <ac:chgData name="Firza" userId="76fc7aea-155a-4ef6-a546-07c2564bfe70" providerId="ADAL" clId="{7BAA1F80-4E13-4D1C-9DB0-E6777699FBF4}" dt="2020-12-20T15:21:25.798" v="463"/>
          <ac:picMkLst>
            <pc:docMk/>
            <pc:sldMk cId="4034033465" sldId="273"/>
            <ac:picMk id="39" creationId="{1B1435D5-DD1A-4856-BB12-8360B0EE6BFF}"/>
          </ac:picMkLst>
        </pc:picChg>
        <pc:picChg chg="mod">
          <ac:chgData name="Firza" userId="76fc7aea-155a-4ef6-a546-07c2564bfe70" providerId="ADAL" clId="{7BAA1F80-4E13-4D1C-9DB0-E6777699FBF4}" dt="2020-12-20T15:21:25.798" v="463"/>
          <ac:picMkLst>
            <pc:docMk/>
            <pc:sldMk cId="4034033465" sldId="273"/>
            <ac:picMk id="40" creationId="{267C32DF-09AF-4854-8771-FA2480EA25A7}"/>
          </ac:picMkLst>
        </pc:picChg>
        <pc:picChg chg="mod">
          <ac:chgData name="Firza" userId="76fc7aea-155a-4ef6-a546-07c2564bfe70" providerId="ADAL" clId="{7BAA1F80-4E13-4D1C-9DB0-E6777699FBF4}" dt="2020-12-20T15:21:25.798" v="463"/>
          <ac:picMkLst>
            <pc:docMk/>
            <pc:sldMk cId="4034033465" sldId="273"/>
            <ac:picMk id="41" creationId="{F4B23D01-1D1D-4000-8874-D90F2A44172B}"/>
          </ac:picMkLst>
        </pc:picChg>
        <pc:picChg chg="mod">
          <ac:chgData name="Firza" userId="76fc7aea-155a-4ef6-a546-07c2564bfe70" providerId="ADAL" clId="{7BAA1F80-4E13-4D1C-9DB0-E6777699FBF4}" dt="2020-12-20T15:21:25.798" v="463"/>
          <ac:picMkLst>
            <pc:docMk/>
            <pc:sldMk cId="4034033465" sldId="273"/>
            <ac:picMk id="42" creationId="{6C58A430-9F0F-4E8F-95DB-93FF421D2897}"/>
          </ac:picMkLst>
        </pc:picChg>
        <pc:picChg chg="mod">
          <ac:chgData name="Firza" userId="76fc7aea-155a-4ef6-a546-07c2564bfe70" providerId="ADAL" clId="{7BAA1F80-4E13-4D1C-9DB0-E6777699FBF4}" dt="2020-12-20T15:21:25.798" v="463"/>
          <ac:picMkLst>
            <pc:docMk/>
            <pc:sldMk cId="4034033465" sldId="273"/>
            <ac:picMk id="43" creationId="{5997E06E-9A70-4ABD-AC33-E3B1EE111DFD}"/>
          </ac:picMkLst>
        </pc:picChg>
        <pc:picChg chg="mod">
          <ac:chgData name="Firza" userId="76fc7aea-155a-4ef6-a546-07c2564bfe70" providerId="ADAL" clId="{7BAA1F80-4E13-4D1C-9DB0-E6777699FBF4}" dt="2020-12-20T15:21:25.798" v="463"/>
          <ac:picMkLst>
            <pc:docMk/>
            <pc:sldMk cId="4034033465" sldId="273"/>
            <ac:picMk id="44" creationId="{513952B6-8CED-491B-8A8E-57B91441A6F3}"/>
          </ac:picMkLst>
        </pc:picChg>
        <pc:picChg chg="mod">
          <ac:chgData name="Firza" userId="76fc7aea-155a-4ef6-a546-07c2564bfe70" providerId="ADAL" clId="{7BAA1F80-4E13-4D1C-9DB0-E6777699FBF4}" dt="2020-12-20T15:21:25.798" v="463"/>
          <ac:picMkLst>
            <pc:docMk/>
            <pc:sldMk cId="4034033465" sldId="273"/>
            <ac:picMk id="45" creationId="{1A4BBD89-6239-417B-9DBB-D701846A665A}"/>
          </ac:picMkLst>
        </pc:picChg>
        <pc:picChg chg="mod">
          <ac:chgData name="Firza" userId="76fc7aea-155a-4ef6-a546-07c2564bfe70" providerId="ADAL" clId="{7BAA1F80-4E13-4D1C-9DB0-E6777699FBF4}" dt="2020-12-20T15:21:25.798" v="463"/>
          <ac:picMkLst>
            <pc:docMk/>
            <pc:sldMk cId="4034033465" sldId="273"/>
            <ac:picMk id="46" creationId="{89E13956-5A3D-4937-ADAA-E6514F2CC49A}"/>
          </ac:picMkLst>
        </pc:picChg>
        <pc:picChg chg="mod">
          <ac:chgData name="Firza" userId="76fc7aea-155a-4ef6-a546-07c2564bfe70" providerId="ADAL" clId="{7BAA1F80-4E13-4D1C-9DB0-E6777699FBF4}" dt="2020-12-20T15:21:25.798" v="463"/>
          <ac:picMkLst>
            <pc:docMk/>
            <pc:sldMk cId="4034033465" sldId="273"/>
            <ac:picMk id="47" creationId="{C8DB38D0-04F9-436C-BF23-EE146C70EFD7}"/>
          </ac:picMkLst>
        </pc:picChg>
        <pc:picChg chg="mod">
          <ac:chgData name="Firza" userId="76fc7aea-155a-4ef6-a546-07c2564bfe70" providerId="ADAL" clId="{7BAA1F80-4E13-4D1C-9DB0-E6777699FBF4}" dt="2020-12-20T15:21:25.798" v="463"/>
          <ac:picMkLst>
            <pc:docMk/>
            <pc:sldMk cId="4034033465" sldId="273"/>
            <ac:picMk id="48" creationId="{17B9593B-F2E6-4FC0-A08D-2361E933BA59}"/>
          </ac:picMkLst>
        </pc:picChg>
        <pc:picChg chg="mod">
          <ac:chgData name="Firza" userId="76fc7aea-155a-4ef6-a546-07c2564bfe70" providerId="ADAL" clId="{7BAA1F80-4E13-4D1C-9DB0-E6777699FBF4}" dt="2020-12-20T15:21:25.798" v="463"/>
          <ac:picMkLst>
            <pc:docMk/>
            <pc:sldMk cId="4034033465" sldId="273"/>
            <ac:picMk id="49" creationId="{35467950-6A0C-4633-90A8-C051674071D3}"/>
          </ac:picMkLst>
        </pc:picChg>
        <pc:picChg chg="mod">
          <ac:chgData name="Firza" userId="76fc7aea-155a-4ef6-a546-07c2564bfe70" providerId="ADAL" clId="{7BAA1F80-4E13-4D1C-9DB0-E6777699FBF4}" dt="2020-12-20T15:21:25.798" v="463"/>
          <ac:picMkLst>
            <pc:docMk/>
            <pc:sldMk cId="4034033465" sldId="273"/>
            <ac:picMk id="50" creationId="{82BA4291-B260-4037-8AF8-478C379A0217}"/>
          </ac:picMkLst>
        </pc:picChg>
        <pc:picChg chg="mod">
          <ac:chgData name="Firza" userId="76fc7aea-155a-4ef6-a546-07c2564bfe70" providerId="ADAL" clId="{7BAA1F80-4E13-4D1C-9DB0-E6777699FBF4}" dt="2020-12-20T15:21:25.798" v="463"/>
          <ac:picMkLst>
            <pc:docMk/>
            <pc:sldMk cId="4034033465" sldId="273"/>
            <ac:picMk id="51" creationId="{BF144D09-E2E9-4274-9550-BC23EE6E0834}"/>
          </ac:picMkLst>
        </pc:picChg>
        <pc:picChg chg="mod">
          <ac:chgData name="Firza" userId="76fc7aea-155a-4ef6-a546-07c2564bfe70" providerId="ADAL" clId="{7BAA1F80-4E13-4D1C-9DB0-E6777699FBF4}" dt="2020-12-20T15:21:25.798" v="463"/>
          <ac:picMkLst>
            <pc:docMk/>
            <pc:sldMk cId="4034033465" sldId="273"/>
            <ac:picMk id="52" creationId="{7B1F013B-3E51-4B46-ABE0-9416527D315E}"/>
          </ac:picMkLst>
        </pc:picChg>
        <pc:picChg chg="mod">
          <ac:chgData name="Firza" userId="76fc7aea-155a-4ef6-a546-07c2564bfe70" providerId="ADAL" clId="{7BAA1F80-4E13-4D1C-9DB0-E6777699FBF4}" dt="2020-12-20T15:21:25.798" v="463"/>
          <ac:picMkLst>
            <pc:docMk/>
            <pc:sldMk cId="4034033465" sldId="273"/>
            <ac:picMk id="53" creationId="{CF425F54-BDA1-4A4F-921D-906E14243911}"/>
          </ac:picMkLst>
        </pc:picChg>
        <pc:picChg chg="mod">
          <ac:chgData name="Firza" userId="76fc7aea-155a-4ef6-a546-07c2564bfe70" providerId="ADAL" clId="{7BAA1F80-4E13-4D1C-9DB0-E6777699FBF4}" dt="2020-12-20T15:21:25.798" v="463"/>
          <ac:picMkLst>
            <pc:docMk/>
            <pc:sldMk cId="4034033465" sldId="273"/>
            <ac:picMk id="54" creationId="{C8BB5927-4E56-4640-8DB7-6268CC9FCEBC}"/>
          </ac:picMkLst>
        </pc:picChg>
      </pc:sldChg>
      <pc:sldChg chg="addSp delSp modSp new mod modAnim">
        <pc:chgData name="Firza" userId="76fc7aea-155a-4ef6-a546-07c2564bfe70" providerId="ADAL" clId="{7BAA1F80-4E13-4D1C-9DB0-E6777699FBF4}" dt="2020-12-20T19:45:42.885" v="6168"/>
        <pc:sldMkLst>
          <pc:docMk/>
          <pc:sldMk cId="2048117861" sldId="274"/>
        </pc:sldMkLst>
        <pc:spChg chg="del">
          <ac:chgData name="Firza" userId="76fc7aea-155a-4ef6-a546-07c2564bfe70" providerId="ADAL" clId="{7BAA1F80-4E13-4D1C-9DB0-E6777699FBF4}" dt="2020-12-20T17:36:10.962" v="1753" actId="478"/>
          <ac:spMkLst>
            <pc:docMk/>
            <pc:sldMk cId="2048117861" sldId="274"/>
            <ac:spMk id="2" creationId="{C4E93198-E4C1-4018-A335-6487A2F922B1}"/>
          </ac:spMkLst>
        </pc:spChg>
        <pc:spChg chg="del">
          <ac:chgData name="Firza" userId="76fc7aea-155a-4ef6-a546-07c2564bfe70" providerId="ADAL" clId="{7BAA1F80-4E13-4D1C-9DB0-E6777699FBF4}" dt="2020-12-20T17:36:13.575" v="1754" actId="478"/>
          <ac:spMkLst>
            <pc:docMk/>
            <pc:sldMk cId="2048117861" sldId="274"/>
            <ac:spMk id="3" creationId="{7E93B1A3-24FC-41CE-9C14-18B76E66FEEA}"/>
          </ac:spMkLst>
        </pc:spChg>
        <pc:spChg chg="add mod">
          <ac:chgData name="Firza" userId="76fc7aea-155a-4ef6-a546-07c2564bfe70" providerId="ADAL" clId="{7BAA1F80-4E13-4D1C-9DB0-E6777699FBF4}" dt="2020-12-20T17:37:17.468" v="1780"/>
          <ac:spMkLst>
            <pc:docMk/>
            <pc:sldMk cId="2048117861" sldId="274"/>
            <ac:spMk id="6" creationId="{3C8B8F4A-E03F-41B6-9EDA-7915FE202D28}"/>
          </ac:spMkLst>
        </pc:spChg>
        <pc:spChg chg="add mod">
          <ac:chgData name="Firza" userId="76fc7aea-155a-4ef6-a546-07c2564bfe70" providerId="ADAL" clId="{7BAA1F80-4E13-4D1C-9DB0-E6777699FBF4}" dt="2020-12-20T17:37:17.468" v="1780"/>
          <ac:spMkLst>
            <pc:docMk/>
            <pc:sldMk cId="2048117861" sldId="274"/>
            <ac:spMk id="7" creationId="{12F01525-EDF3-4A57-896C-B1974CE9003B}"/>
          </ac:spMkLst>
        </pc:spChg>
        <pc:spChg chg="add mod">
          <ac:chgData name="Firza" userId="76fc7aea-155a-4ef6-a546-07c2564bfe70" providerId="ADAL" clId="{7BAA1F80-4E13-4D1C-9DB0-E6777699FBF4}" dt="2020-12-20T17:39:15.948" v="1925" actId="1076"/>
          <ac:spMkLst>
            <pc:docMk/>
            <pc:sldMk cId="2048117861" sldId="274"/>
            <ac:spMk id="14" creationId="{3815C018-A13F-4442-8FC5-95060587C70F}"/>
          </ac:spMkLst>
        </pc:spChg>
        <pc:spChg chg="add mod">
          <ac:chgData name="Firza" userId="76fc7aea-155a-4ef6-a546-07c2564bfe70" providerId="ADAL" clId="{7BAA1F80-4E13-4D1C-9DB0-E6777699FBF4}" dt="2020-12-20T17:50:22.522" v="2627" actId="164"/>
          <ac:spMkLst>
            <pc:docMk/>
            <pc:sldMk cId="2048117861" sldId="274"/>
            <ac:spMk id="15" creationId="{068CA090-BA70-4A1F-BA61-0D3F7FB104DD}"/>
          </ac:spMkLst>
        </pc:spChg>
        <pc:spChg chg="add mod">
          <ac:chgData name="Firza" userId="76fc7aea-155a-4ef6-a546-07c2564bfe70" providerId="ADAL" clId="{7BAA1F80-4E13-4D1C-9DB0-E6777699FBF4}" dt="2020-12-20T17:50:22.522" v="2627" actId="164"/>
          <ac:spMkLst>
            <pc:docMk/>
            <pc:sldMk cId="2048117861" sldId="274"/>
            <ac:spMk id="16" creationId="{CD0DF484-8D52-48EE-8C30-FC4733E54487}"/>
          </ac:spMkLst>
        </pc:spChg>
        <pc:spChg chg="add mod">
          <ac:chgData name="Firza" userId="76fc7aea-155a-4ef6-a546-07c2564bfe70" providerId="ADAL" clId="{7BAA1F80-4E13-4D1C-9DB0-E6777699FBF4}" dt="2020-12-20T17:50:19.745" v="2626" actId="164"/>
          <ac:spMkLst>
            <pc:docMk/>
            <pc:sldMk cId="2048117861" sldId="274"/>
            <ac:spMk id="17" creationId="{8B8787ED-5812-4816-AC72-603942A319C6}"/>
          </ac:spMkLst>
        </pc:spChg>
        <pc:spChg chg="add mod">
          <ac:chgData name="Firza" userId="76fc7aea-155a-4ef6-a546-07c2564bfe70" providerId="ADAL" clId="{7BAA1F80-4E13-4D1C-9DB0-E6777699FBF4}" dt="2020-12-20T17:50:19.745" v="2626" actId="164"/>
          <ac:spMkLst>
            <pc:docMk/>
            <pc:sldMk cId="2048117861" sldId="274"/>
            <ac:spMk id="18" creationId="{5CB0A866-F873-4D15-B571-52C5B1596A61}"/>
          </ac:spMkLst>
        </pc:spChg>
        <pc:spChg chg="add mod ord">
          <ac:chgData name="Firza" userId="76fc7aea-155a-4ef6-a546-07c2564bfe70" providerId="ADAL" clId="{7BAA1F80-4E13-4D1C-9DB0-E6777699FBF4}" dt="2020-12-20T17:52:59.125" v="2648" actId="1076"/>
          <ac:spMkLst>
            <pc:docMk/>
            <pc:sldMk cId="2048117861" sldId="274"/>
            <ac:spMk id="23" creationId="{93F15CCC-9ECF-453D-83E2-2E5A5CA6C3F7}"/>
          </ac:spMkLst>
        </pc:spChg>
        <pc:grpChg chg="add mod">
          <ac:chgData name="Firza" userId="76fc7aea-155a-4ef6-a546-07c2564bfe70" providerId="ADAL" clId="{7BAA1F80-4E13-4D1C-9DB0-E6777699FBF4}" dt="2020-12-20T17:50:19.745" v="2626" actId="164"/>
          <ac:grpSpMkLst>
            <pc:docMk/>
            <pc:sldMk cId="2048117861" sldId="274"/>
            <ac:grpSpMk id="24" creationId="{BF8EEF9A-7B1E-47D0-A371-668F429FF741}"/>
          </ac:grpSpMkLst>
        </pc:grpChg>
        <pc:grpChg chg="add mod">
          <ac:chgData name="Firza" userId="76fc7aea-155a-4ef6-a546-07c2564bfe70" providerId="ADAL" clId="{7BAA1F80-4E13-4D1C-9DB0-E6777699FBF4}" dt="2020-12-20T17:50:22.522" v="2627" actId="164"/>
          <ac:grpSpMkLst>
            <pc:docMk/>
            <pc:sldMk cId="2048117861" sldId="274"/>
            <ac:grpSpMk id="25" creationId="{31CB1F37-3C41-4CD7-8AE0-598379588625}"/>
          </ac:grpSpMkLst>
        </pc:grpChg>
        <pc:picChg chg="add mod">
          <ac:chgData name="Firza" userId="76fc7aea-155a-4ef6-a546-07c2564bfe70" providerId="ADAL" clId="{7BAA1F80-4E13-4D1C-9DB0-E6777699FBF4}" dt="2020-12-20T17:37:26.135" v="1782" actId="14100"/>
          <ac:picMkLst>
            <pc:docMk/>
            <pc:sldMk cId="2048117861" sldId="274"/>
            <ac:picMk id="5" creationId="{1E073A56-DBF9-4F6F-8F87-915029B831A0}"/>
          </ac:picMkLst>
        </pc:picChg>
        <pc:cxnChg chg="add mod">
          <ac:chgData name="Firza" userId="76fc7aea-155a-4ef6-a546-07c2564bfe70" providerId="ADAL" clId="{7BAA1F80-4E13-4D1C-9DB0-E6777699FBF4}" dt="2020-12-20T17:37:17.468" v="1780"/>
          <ac:cxnSpMkLst>
            <pc:docMk/>
            <pc:sldMk cId="2048117861" sldId="274"/>
            <ac:cxnSpMk id="8" creationId="{6E85BFDD-90ED-42D5-B15A-2C199014DBEA}"/>
          </ac:cxnSpMkLst>
        </pc:cxnChg>
        <pc:cxnChg chg="add mod ord">
          <ac:chgData name="Firza" userId="76fc7aea-155a-4ef6-a546-07c2564bfe70" providerId="ADAL" clId="{7BAA1F80-4E13-4D1C-9DB0-E6777699FBF4}" dt="2020-12-20T17:46:07.313" v="2582" actId="167"/>
          <ac:cxnSpMkLst>
            <pc:docMk/>
            <pc:sldMk cId="2048117861" sldId="274"/>
            <ac:cxnSpMk id="9" creationId="{4C33AA38-681C-4A02-ABDF-527D461259C7}"/>
          </ac:cxnSpMkLst>
        </pc:cxnChg>
        <pc:cxnChg chg="add mod ord">
          <ac:chgData name="Firza" userId="76fc7aea-155a-4ef6-a546-07c2564bfe70" providerId="ADAL" clId="{7BAA1F80-4E13-4D1C-9DB0-E6777699FBF4}" dt="2020-12-20T17:48:38.246" v="2607" actId="1076"/>
          <ac:cxnSpMkLst>
            <pc:docMk/>
            <pc:sldMk cId="2048117861" sldId="274"/>
            <ac:cxnSpMk id="11" creationId="{1AD176F9-E5D7-434B-A263-D5576F82BBF6}"/>
          </ac:cxnSpMkLst>
        </pc:cxnChg>
        <pc:cxnChg chg="add mod">
          <ac:chgData name="Firza" userId="76fc7aea-155a-4ef6-a546-07c2564bfe70" providerId="ADAL" clId="{7BAA1F80-4E13-4D1C-9DB0-E6777699FBF4}" dt="2020-12-20T17:41:24.827" v="2047" actId="1582"/>
          <ac:cxnSpMkLst>
            <pc:docMk/>
            <pc:sldMk cId="2048117861" sldId="274"/>
            <ac:cxnSpMk id="20" creationId="{AB00493A-FAF6-47D5-9213-2E6FACD507D1}"/>
          </ac:cxnSpMkLst>
        </pc:cxnChg>
        <pc:cxnChg chg="add mod">
          <ac:chgData name="Firza" userId="76fc7aea-155a-4ef6-a546-07c2564bfe70" providerId="ADAL" clId="{7BAA1F80-4E13-4D1C-9DB0-E6777699FBF4}" dt="2020-12-20T17:41:39.215" v="2049" actId="1582"/>
          <ac:cxnSpMkLst>
            <pc:docMk/>
            <pc:sldMk cId="2048117861" sldId="274"/>
            <ac:cxnSpMk id="22" creationId="{70A27A47-74A6-4D64-A421-B4EEF020EE71}"/>
          </ac:cxnSpMkLst>
        </pc:cxnChg>
      </pc:sldChg>
      <pc:sldChg chg="addSp delSp modSp add mod delAnim modAnim">
        <pc:chgData name="Firza" userId="76fc7aea-155a-4ef6-a546-07c2564bfe70" providerId="ADAL" clId="{7BAA1F80-4E13-4D1C-9DB0-E6777699FBF4}" dt="2020-12-20T18:58:26.308" v="3770" actId="20577"/>
        <pc:sldMkLst>
          <pc:docMk/>
          <pc:sldMk cId="1781868390" sldId="275"/>
        </pc:sldMkLst>
        <pc:spChg chg="add del">
          <ac:chgData name="Firza" userId="76fc7aea-155a-4ef6-a546-07c2564bfe70" providerId="ADAL" clId="{7BAA1F80-4E13-4D1C-9DB0-E6777699FBF4}" dt="2020-12-20T18:16:28.128" v="3400" actId="478"/>
          <ac:spMkLst>
            <pc:docMk/>
            <pc:sldMk cId="1781868390" sldId="275"/>
            <ac:spMk id="2" creationId="{A01BA58E-6A7B-4339-853F-EFE56F8ADE1F}"/>
          </ac:spMkLst>
        </pc:spChg>
        <pc:spChg chg="mod">
          <ac:chgData name="Firza" userId="76fc7aea-155a-4ef6-a546-07c2564bfe70" providerId="ADAL" clId="{7BAA1F80-4E13-4D1C-9DB0-E6777699FBF4}" dt="2020-12-20T18:08:54.766" v="2761" actId="20577"/>
          <ac:spMkLst>
            <pc:docMk/>
            <pc:sldMk cId="1781868390" sldId="275"/>
            <ac:spMk id="7" creationId="{12F01525-EDF3-4A57-896C-B1974CE9003B}"/>
          </ac:spMkLst>
        </pc:spChg>
        <pc:spChg chg="del">
          <ac:chgData name="Firza" userId="76fc7aea-155a-4ef6-a546-07c2564bfe70" providerId="ADAL" clId="{7BAA1F80-4E13-4D1C-9DB0-E6777699FBF4}" dt="2020-12-20T18:09:02.855" v="2762" actId="478"/>
          <ac:spMkLst>
            <pc:docMk/>
            <pc:sldMk cId="1781868390" sldId="275"/>
            <ac:spMk id="14" creationId="{3815C018-A13F-4442-8FC5-95060587C70F}"/>
          </ac:spMkLst>
        </pc:spChg>
        <pc:spChg chg="add mod">
          <ac:chgData name="Firza" userId="76fc7aea-155a-4ef6-a546-07c2564bfe70" providerId="ADAL" clId="{7BAA1F80-4E13-4D1C-9DB0-E6777699FBF4}" dt="2020-12-20T18:11:08.336" v="2809" actId="1076"/>
          <ac:spMkLst>
            <pc:docMk/>
            <pc:sldMk cId="1781868390" sldId="275"/>
            <ac:spMk id="19" creationId="{127B4431-CE1D-4B14-8C4A-224A414717A6}"/>
          </ac:spMkLst>
        </pc:spChg>
        <pc:spChg chg="del">
          <ac:chgData name="Firza" userId="76fc7aea-155a-4ef6-a546-07c2564bfe70" providerId="ADAL" clId="{7BAA1F80-4E13-4D1C-9DB0-E6777699FBF4}" dt="2020-12-20T18:09:02.855" v="2762" actId="478"/>
          <ac:spMkLst>
            <pc:docMk/>
            <pc:sldMk cId="1781868390" sldId="275"/>
            <ac:spMk id="23" creationId="{93F15CCC-9ECF-453D-83E2-2E5A5CA6C3F7}"/>
          </ac:spMkLst>
        </pc:spChg>
        <pc:spChg chg="add mod">
          <ac:chgData name="Firza" userId="76fc7aea-155a-4ef6-a546-07c2564bfe70" providerId="ADAL" clId="{7BAA1F80-4E13-4D1C-9DB0-E6777699FBF4}" dt="2020-12-20T18:10:24.766" v="2782" actId="20577"/>
          <ac:spMkLst>
            <pc:docMk/>
            <pc:sldMk cId="1781868390" sldId="275"/>
            <ac:spMk id="26" creationId="{CA057881-D698-45E1-B775-5D4EA1EEE6D9}"/>
          </ac:spMkLst>
        </pc:spChg>
        <pc:spChg chg="add mod">
          <ac:chgData name="Firza" userId="76fc7aea-155a-4ef6-a546-07c2564bfe70" providerId="ADAL" clId="{7BAA1F80-4E13-4D1C-9DB0-E6777699FBF4}" dt="2020-12-20T18:11:17.780" v="2828" actId="20577"/>
          <ac:spMkLst>
            <pc:docMk/>
            <pc:sldMk cId="1781868390" sldId="275"/>
            <ac:spMk id="27" creationId="{4E2594E8-7B2B-4E2A-9835-25B7EC8D415E}"/>
          </ac:spMkLst>
        </pc:spChg>
        <pc:spChg chg="add mod">
          <ac:chgData name="Firza" userId="76fc7aea-155a-4ef6-a546-07c2564bfe70" providerId="ADAL" clId="{7BAA1F80-4E13-4D1C-9DB0-E6777699FBF4}" dt="2020-12-20T18:58:26.308" v="3770" actId="20577"/>
          <ac:spMkLst>
            <pc:docMk/>
            <pc:sldMk cId="1781868390" sldId="275"/>
            <ac:spMk id="28" creationId="{449AF6EF-5D99-4F4F-BC57-5F707653F606}"/>
          </ac:spMkLst>
        </pc:spChg>
        <pc:spChg chg="add mod">
          <ac:chgData name="Firza" userId="76fc7aea-155a-4ef6-a546-07c2564bfe70" providerId="ADAL" clId="{7BAA1F80-4E13-4D1C-9DB0-E6777699FBF4}" dt="2020-12-20T18:14:15.978" v="3188" actId="20577"/>
          <ac:spMkLst>
            <pc:docMk/>
            <pc:sldMk cId="1781868390" sldId="275"/>
            <ac:spMk id="29" creationId="{4786D7CE-D9BC-40A7-B341-3DFB501B8B8C}"/>
          </ac:spMkLst>
        </pc:spChg>
        <pc:spChg chg="add mod">
          <ac:chgData name="Firza" userId="76fc7aea-155a-4ef6-a546-07c2564bfe70" providerId="ADAL" clId="{7BAA1F80-4E13-4D1C-9DB0-E6777699FBF4}" dt="2020-12-20T18:15:17.828" v="3389" actId="20577"/>
          <ac:spMkLst>
            <pc:docMk/>
            <pc:sldMk cId="1781868390" sldId="275"/>
            <ac:spMk id="30" creationId="{E1E0F33A-950D-455D-BEA6-89B514A7181F}"/>
          </ac:spMkLst>
        </pc:spChg>
        <pc:spChg chg="add mod">
          <ac:chgData name="Firza" userId="76fc7aea-155a-4ef6-a546-07c2564bfe70" providerId="ADAL" clId="{7BAA1F80-4E13-4D1C-9DB0-E6777699FBF4}" dt="2020-12-20T18:19:30.500" v="3428" actId="164"/>
          <ac:spMkLst>
            <pc:docMk/>
            <pc:sldMk cId="1781868390" sldId="275"/>
            <ac:spMk id="32" creationId="{D1DE5BC5-3B49-4B37-B7D0-8299DDC945C8}"/>
          </ac:spMkLst>
        </pc:spChg>
        <pc:spChg chg="add mod">
          <ac:chgData name="Firza" userId="76fc7aea-155a-4ef6-a546-07c2564bfe70" providerId="ADAL" clId="{7BAA1F80-4E13-4D1C-9DB0-E6777699FBF4}" dt="2020-12-20T18:19:30.500" v="3428" actId="164"/>
          <ac:spMkLst>
            <pc:docMk/>
            <pc:sldMk cId="1781868390" sldId="275"/>
            <ac:spMk id="33" creationId="{6BDE12E4-8B17-4221-AD7D-C7A3C417F586}"/>
          </ac:spMkLst>
        </pc:spChg>
        <pc:spChg chg="add mod">
          <ac:chgData name="Firza" userId="76fc7aea-155a-4ef6-a546-07c2564bfe70" providerId="ADAL" clId="{7BAA1F80-4E13-4D1C-9DB0-E6777699FBF4}" dt="2020-12-20T18:19:30.500" v="3428" actId="164"/>
          <ac:spMkLst>
            <pc:docMk/>
            <pc:sldMk cId="1781868390" sldId="275"/>
            <ac:spMk id="34" creationId="{614EF1AC-83CD-4438-A2E8-5350E2016C17}"/>
          </ac:spMkLst>
        </pc:spChg>
        <pc:spChg chg="add mod">
          <ac:chgData name="Firza" userId="76fc7aea-155a-4ef6-a546-07c2564bfe70" providerId="ADAL" clId="{7BAA1F80-4E13-4D1C-9DB0-E6777699FBF4}" dt="2020-12-20T18:19:30.500" v="3428" actId="164"/>
          <ac:spMkLst>
            <pc:docMk/>
            <pc:sldMk cId="1781868390" sldId="275"/>
            <ac:spMk id="35" creationId="{759CD2EF-BDDD-4D46-AA8F-FB25912309A9}"/>
          </ac:spMkLst>
        </pc:spChg>
        <pc:spChg chg="add mod">
          <ac:chgData name="Firza" userId="76fc7aea-155a-4ef6-a546-07c2564bfe70" providerId="ADAL" clId="{7BAA1F80-4E13-4D1C-9DB0-E6777699FBF4}" dt="2020-12-20T18:19:30.500" v="3428" actId="164"/>
          <ac:spMkLst>
            <pc:docMk/>
            <pc:sldMk cId="1781868390" sldId="275"/>
            <ac:spMk id="36" creationId="{39A363AC-489E-4C18-8C30-09DBF3B4365E}"/>
          </ac:spMkLst>
        </pc:spChg>
        <pc:spChg chg="add mod">
          <ac:chgData name="Firza" userId="76fc7aea-155a-4ef6-a546-07c2564bfe70" providerId="ADAL" clId="{7BAA1F80-4E13-4D1C-9DB0-E6777699FBF4}" dt="2020-12-20T18:19:30.500" v="3428" actId="164"/>
          <ac:spMkLst>
            <pc:docMk/>
            <pc:sldMk cId="1781868390" sldId="275"/>
            <ac:spMk id="37" creationId="{1BD436A7-95D6-4470-9AD5-5A577F472899}"/>
          </ac:spMkLst>
        </pc:spChg>
        <pc:spChg chg="add mod">
          <ac:chgData name="Firza" userId="76fc7aea-155a-4ef6-a546-07c2564bfe70" providerId="ADAL" clId="{7BAA1F80-4E13-4D1C-9DB0-E6777699FBF4}" dt="2020-12-20T18:19:30.500" v="3428" actId="164"/>
          <ac:spMkLst>
            <pc:docMk/>
            <pc:sldMk cId="1781868390" sldId="275"/>
            <ac:spMk id="38" creationId="{33138339-5ABF-4C29-B7E2-E157FDFD9D48}"/>
          </ac:spMkLst>
        </pc:spChg>
        <pc:grpChg chg="add mod">
          <ac:chgData name="Firza" userId="76fc7aea-155a-4ef6-a546-07c2564bfe70" providerId="ADAL" clId="{7BAA1F80-4E13-4D1C-9DB0-E6777699FBF4}" dt="2020-12-20T18:19:33.197" v="3429" actId="164"/>
          <ac:grpSpMkLst>
            <pc:docMk/>
            <pc:sldMk cId="1781868390" sldId="275"/>
            <ac:grpSpMk id="12" creationId="{814065B8-2AB1-4075-8C78-BAE985FB8A33}"/>
          </ac:grpSpMkLst>
        </pc:grpChg>
        <pc:grpChg chg="add mod">
          <ac:chgData name="Firza" userId="76fc7aea-155a-4ef6-a546-07c2564bfe70" providerId="ADAL" clId="{7BAA1F80-4E13-4D1C-9DB0-E6777699FBF4}" dt="2020-12-20T18:19:33.197" v="3429" actId="164"/>
          <ac:grpSpMkLst>
            <pc:docMk/>
            <pc:sldMk cId="1781868390" sldId="275"/>
            <ac:grpSpMk id="13" creationId="{56F5BE2C-5B72-40C6-BB40-9B2D5D53EDA0}"/>
          </ac:grpSpMkLst>
        </pc:grpChg>
        <pc:grpChg chg="del">
          <ac:chgData name="Firza" userId="76fc7aea-155a-4ef6-a546-07c2564bfe70" providerId="ADAL" clId="{7BAA1F80-4E13-4D1C-9DB0-E6777699FBF4}" dt="2020-12-20T18:09:02.855" v="2762" actId="478"/>
          <ac:grpSpMkLst>
            <pc:docMk/>
            <pc:sldMk cId="1781868390" sldId="275"/>
            <ac:grpSpMk id="24" creationId="{BF8EEF9A-7B1E-47D0-A371-668F429FF741}"/>
          </ac:grpSpMkLst>
        </pc:grpChg>
        <pc:grpChg chg="del">
          <ac:chgData name="Firza" userId="76fc7aea-155a-4ef6-a546-07c2564bfe70" providerId="ADAL" clId="{7BAA1F80-4E13-4D1C-9DB0-E6777699FBF4}" dt="2020-12-20T18:09:02.855" v="2762" actId="478"/>
          <ac:grpSpMkLst>
            <pc:docMk/>
            <pc:sldMk cId="1781868390" sldId="275"/>
            <ac:grpSpMk id="25" creationId="{31CB1F37-3C41-4CD7-8AE0-598379588625}"/>
          </ac:grpSpMkLst>
        </pc:grpChg>
        <pc:picChg chg="del">
          <ac:chgData name="Firza" userId="76fc7aea-155a-4ef6-a546-07c2564bfe70" providerId="ADAL" clId="{7BAA1F80-4E13-4D1C-9DB0-E6777699FBF4}" dt="2020-12-20T18:09:04.314" v="2763" actId="478"/>
          <ac:picMkLst>
            <pc:docMk/>
            <pc:sldMk cId="1781868390" sldId="275"/>
            <ac:picMk id="5" creationId="{1E073A56-DBF9-4F6F-8F87-915029B831A0}"/>
          </ac:picMkLst>
        </pc:picChg>
        <pc:picChg chg="add mod">
          <ac:chgData name="Firza" userId="76fc7aea-155a-4ef6-a546-07c2564bfe70" providerId="ADAL" clId="{7BAA1F80-4E13-4D1C-9DB0-E6777699FBF4}" dt="2020-12-20T18:13:53.614" v="3157" actId="1076"/>
          <ac:picMkLst>
            <pc:docMk/>
            <pc:sldMk cId="1781868390" sldId="275"/>
            <ac:picMk id="21" creationId="{130A3D90-2647-43E1-BA34-AC0EB2D0F613}"/>
          </ac:picMkLst>
        </pc:picChg>
        <pc:picChg chg="add mod">
          <ac:chgData name="Firza" userId="76fc7aea-155a-4ef6-a546-07c2564bfe70" providerId="ADAL" clId="{7BAA1F80-4E13-4D1C-9DB0-E6777699FBF4}" dt="2020-12-20T18:19:33.197" v="3429" actId="164"/>
          <ac:picMkLst>
            <pc:docMk/>
            <pc:sldMk cId="1781868390" sldId="275"/>
            <ac:picMk id="31" creationId="{4F1918B8-C3A4-4AF3-BEF0-B0C58C1AEFFA}"/>
          </ac:picMkLst>
        </pc:picChg>
        <pc:cxnChg chg="del">
          <ac:chgData name="Firza" userId="76fc7aea-155a-4ef6-a546-07c2564bfe70" providerId="ADAL" clId="{7BAA1F80-4E13-4D1C-9DB0-E6777699FBF4}" dt="2020-12-20T18:09:02.855" v="2762" actId="478"/>
          <ac:cxnSpMkLst>
            <pc:docMk/>
            <pc:sldMk cId="1781868390" sldId="275"/>
            <ac:cxnSpMk id="9" creationId="{4C33AA38-681C-4A02-ABDF-527D461259C7}"/>
          </ac:cxnSpMkLst>
        </pc:cxnChg>
        <pc:cxnChg chg="add mod">
          <ac:chgData name="Firza" userId="76fc7aea-155a-4ef6-a546-07c2564bfe70" providerId="ADAL" clId="{7BAA1F80-4E13-4D1C-9DB0-E6777699FBF4}" dt="2020-12-20T18:19:30.500" v="3428" actId="164"/>
          <ac:cxnSpMkLst>
            <pc:docMk/>
            <pc:sldMk cId="1781868390" sldId="275"/>
            <ac:cxnSpMk id="10" creationId="{43F50543-9D2C-4792-8D4A-0CBB7CF7BF8B}"/>
          </ac:cxnSpMkLst>
        </pc:cxnChg>
        <pc:cxnChg chg="del">
          <ac:chgData name="Firza" userId="76fc7aea-155a-4ef6-a546-07c2564bfe70" providerId="ADAL" clId="{7BAA1F80-4E13-4D1C-9DB0-E6777699FBF4}" dt="2020-12-20T18:09:02.855" v="2762" actId="478"/>
          <ac:cxnSpMkLst>
            <pc:docMk/>
            <pc:sldMk cId="1781868390" sldId="275"/>
            <ac:cxnSpMk id="11" creationId="{1AD176F9-E5D7-434B-A263-D5576F82BBF6}"/>
          </ac:cxnSpMkLst>
        </pc:cxnChg>
        <pc:cxnChg chg="del">
          <ac:chgData name="Firza" userId="76fc7aea-155a-4ef6-a546-07c2564bfe70" providerId="ADAL" clId="{7BAA1F80-4E13-4D1C-9DB0-E6777699FBF4}" dt="2020-12-20T18:09:02.855" v="2762" actId="478"/>
          <ac:cxnSpMkLst>
            <pc:docMk/>
            <pc:sldMk cId="1781868390" sldId="275"/>
            <ac:cxnSpMk id="20" creationId="{AB00493A-FAF6-47D5-9213-2E6FACD507D1}"/>
          </ac:cxnSpMkLst>
        </pc:cxnChg>
        <pc:cxnChg chg="del mod">
          <ac:chgData name="Firza" userId="76fc7aea-155a-4ef6-a546-07c2564bfe70" providerId="ADAL" clId="{7BAA1F80-4E13-4D1C-9DB0-E6777699FBF4}" dt="2020-12-20T18:09:02.855" v="2762" actId="478"/>
          <ac:cxnSpMkLst>
            <pc:docMk/>
            <pc:sldMk cId="1781868390" sldId="275"/>
            <ac:cxnSpMk id="22" creationId="{70A27A47-74A6-4D64-A421-B4EEF020EE71}"/>
          </ac:cxnSpMkLst>
        </pc:cxnChg>
      </pc:sldChg>
      <pc:sldChg chg="addSp delSp modSp add mod delAnim modAnim">
        <pc:chgData name="Firza" userId="76fc7aea-155a-4ef6-a546-07c2564bfe70" providerId="ADAL" clId="{7BAA1F80-4E13-4D1C-9DB0-E6777699FBF4}" dt="2020-12-20T19:04:13.183" v="4175"/>
        <pc:sldMkLst>
          <pc:docMk/>
          <pc:sldMk cId="4203836378" sldId="276"/>
        </pc:sldMkLst>
        <pc:spChg chg="del">
          <ac:chgData name="Firza" userId="76fc7aea-155a-4ef6-a546-07c2564bfe70" providerId="ADAL" clId="{7BAA1F80-4E13-4D1C-9DB0-E6777699FBF4}" dt="2020-12-20T18:24:12.940" v="3444" actId="478"/>
          <ac:spMkLst>
            <pc:docMk/>
            <pc:sldMk cId="4203836378" sldId="276"/>
            <ac:spMk id="4" creationId="{E1BEC662-1A3B-4410-B430-6838DBDE4BD3}"/>
          </ac:spMkLst>
        </pc:spChg>
        <pc:spChg chg="mod">
          <ac:chgData name="Firza" userId="76fc7aea-155a-4ef6-a546-07c2564bfe70" providerId="ADAL" clId="{7BAA1F80-4E13-4D1C-9DB0-E6777699FBF4}" dt="2020-12-20T18:24:45.422" v="3522" actId="120"/>
          <ac:spMkLst>
            <pc:docMk/>
            <pc:sldMk cId="4203836378" sldId="276"/>
            <ac:spMk id="7" creationId="{12F01525-EDF3-4A57-896C-B1974CE9003B}"/>
          </ac:spMkLst>
        </pc:spChg>
        <pc:spChg chg="del">
          <ac:chgData name="Firza" userId="76fc7aea-155a-4ef6-a546-07c2564bfe70" providerId="ADAL" clId="{7BAA1F80-4E13-4D1C-9DB0-E6777699FBF4}" dt="2020-12-20T18:24:07.200" v="3442" actId="478"/>
          <ac:spMkLst>
            <pc:docMk/>
            <pc:sldMk cId="4203836378" sldId="276"/>
            <ac:spMk id="19" creationId="{127B4431-CE1D-4B14-8C4A-224A414717A6}"/>
          </ac:spMkLst>
        </pc:spChg>
        <pc:spChg chg="add mod">
          <ac:chgData name="Firza" userId="76fc7aea-155a-4ef6-a546-07c2564bfe70" providerId="ADAL" clId="{7BAA1F80-4E13-4D1C-9DB0-E6777699FBF4}" dt="2020-12-20T19:00:25.387" v="3868" actId="14100"/>
          <ac:spMkLst>
            <pc:docMk/>
            <pc:sldMk cId="4203836378" sldId="276"/>
            <ac:spMk id="24" creationId="{0954E318-11B2-404F-A586-DE5E786DB3DC}"/>
          </ac:spMkLst>
        </pc:spChg>
        <pc:spChg chg="add mod">
          <ac:chgData name="Firza" userId="76fc7aea-155a-4ef6-a546-07c2564bfe70" providerId="ADAL" clId="{7BAA1F80-4E13-4D1C-9DB0-E6777699FBF4}" dt="2020-12-20T19:00:28.169" v="3869" actId="14100"/>
          <ac:spMkLst>
            <pc:docMk/>
            <pc:sldMk cId="4203836378" sldId="276"/>
            <ac:spMk id="25" creationId="{4D55AC7A-5563-4AE0-988C-CCBB15E5A1BB}"/>
          </ac:spMkLst>
        </pc:spChg>
        <pc:spChg chg="del">
          <ac:chgData name="Firza" userId="76fc7aea-155a-4ef6-a546-07c2564bfe70" providerId="ADAL" clId="{7BAA1F80-4E13-4D1C-9DB0-E6777699FBF4}" dt="2020-12-20T18:24:07.200" v="3442" actId="478"/>
          <ac:spMkLst>
            <pc:docMk/>
            <pc:sldMk cId="4203836378" sldId="276"/>
            <ac:spMk id="26" creationId="{CA057881-D698-45E1-B775-5D4EA1EEE6D9}"/>
          </ac:spMkLst>
        </pc:spChg>
        <pc:spChg chg="del">
          <ac:chgData name="Firza" userId="76fc7aea-155a-4ef6-a546-07c2564bfe70" providerId="ADAL" clId="{7BAA1F80-4E13-4D1C-9DB0-E6777699FBF4}" dt="2020-12-20T18:24:07.200" v="3442" actId="478"/>
          <ac:spMkLst>
            <pc:docMk/>
            <pc:sldMk cId="4203836378" sldId="276"/>
            <ac:spMk id="27" creationId="{4E2594E8-7B2B-4E2A-9835-25B7EC8D415E}"/>
          </ac:spMkLst>
        </pc:spChg>
        <pc:spChg chg="del">
          <ac:chgData name="Firza" userId="76fc7aea-155a-4ef6-a546-07c2564bfe70" providerId="ADAL" clId="{7BAA1F80-4E13-4D1C-9DB0-E6777699FBF4}" dt="2020-12-20T18:24:07.200" v="3442" actId="478"/>
          <ac:spMkLst>
            <pc:docMk/>
            <pc:sldMk cId="4203836378" sldId="276"/>
            <ac:spMk id="28" creationId="{449AF6EF-5D99-4F4F-BC57-5F707653F606}"/>
          </ac:spMkLst>
        </pc:spChg>
        <pc:spChg chg="del">
          <ac:chgData name="Firza" userId="76fc7aea-155a-4ef6-a546-07c2564bfe70" providerId="ADAL" clId="{7BAA1F80-4E13-4D1C-9DB0-E6777699FBF4}" dt="2020-12-20T18:24:09.705" v="3443" actId="478"/>
          <ac:spMkLst>
            <pc:docMk/>
            <pc:sldMk cId="4203836378" sldId="276"/>
            <ac:spMk id="29" creationId="{4786D7CE-D9BC-40A7-B341-3DFB501B8B8C}"/>
          </ac:spMkLst>
        </pc:spChg>
        <pc:spChg chg="del">
          <ac:chgData name="Firza" userId="76fc7aea-155a-4ef6-a546-07c2564bfe70" providerId="ADAL" clId="{7BAA1F80-4E13-4D1C-9DB0-E6777699FBF4}" dt="2020-12-20T18:24:09.705" v="3443" actId="478"/>
          <ac:spMkLst>
            <pc:docMk/>
            <pc:sldMk cId="4203836378" sldId="276"/>
            <ac:spMk id="30" creationId="{E1E0F33A-950D-455D-BEA6-89B514A7181F}"/>
          </ac:spMkLst>
        </pc:spChg>
        <pc:spChg chg="add mod">
          <ac:chgData name="Firza" userId="76fc7aea-155a-4ef6-a546-07c2564bfe70" providerId="ADAL" clId="{7BAA1F80-4E13-4D1C-9DB0-E6777699FBF4}" dt="2020-12-20T19:01:15.951" v="3884" actId="1035"/>
          <ac:spMkLst>
            <pc:docMk/>
            <pc:sldMk cId="4203836378" sldId="276"/>
            <ac:spMk id="39" creationId="{0DE5C5C6-E8F5-4EEB-B0A8-68DB9A83F0F0}"/>
          </ac:spMkLst>
        </pc:spChg>
        <pc:spChg chg="add mod">
          <ac:chgData name="Firza" userId="76fc7aea-155a-4ef6-a546-07c2564bfe70" providerId="ADAL" clId="{7BAA1F80-4E13-4D1C-9DB0-E6777699FBF4}" dt="2020-12-20T19:01:15.951" v="3884" actId="1035"/>
          <ac:spMkLst>
            <pc:docMk/>
            <pc:sldMk cId="4203836378" sldId="276"/>
            <ac:spMk id="40" creationId="{70212D47-3B0C-4CA0-96F5-7976722F3F9C}"/>
          </ac:spMkLst>
        </pc:spChg>
        <pc:spChg chg="add mod">
          <ac:chgData name="Firza" userId="76fc7aea-155a-4ef6-a546-07c2564bfe70" providerId="ADAL" clId="{7BAA1F80-4E13-4D1C-9DB0-E6777699FBF4}" dt="2020-12-20T19:01:24.208" v="3890" actId="1036"/>
          <ac:spMkLst>
            <pc:docMk/>
            <pc:sldMk cId="4203836378" sldId="276"/>
            <ac:spMk id="41" creationId="{040D4EF8-E54D-4DA8-90C7-F646C6E6EA3A}"/>
          </ac:spMkLst>
        </pc:spChg>
        <pc:spChg chg="add mod">
          <ac:chgData name="Firza" userId="76fc7aea-155a-4ef6-a546-07c2564bfe70" providerId="ADAL" clId="{7BAA1F80-4E13-4D1C-9DB0-E6777699FBF4}" dt="2020-12-20T19:02:30.934" v="4135" actId="14100"/>
          <ac:spMkLst>
            <pc:docMk/>
            <pc:sldMk cId="4203836378" sldId="276"/>
            <ac:spMk id="42" creationId="{E09F063A-E07D-4E2F-925A-8FBEAC20E000}"/>
          </ac:spMkLst>
        </pc:spChg>
        <pc:grpChg chg="del">
          <ac:chgData name="Firza" userId="76fc7aea-155a-4ef6-a546-07c2564bfe70" providerId="ADAL" clId="{7BAA1F80-4E13-4D1C-9DB0-E6777699FBF4}" dt="2020-12-20T18:24:07.200" v="3442" actId="478"/>
          <ac:grpSpMkLst>
            <pc:docMk/>
            <pc:sldMk cId="4203836378" sldId="276"/>
            <ac:grpSpMk id="13" creationId="{56F5BE2C-5B72-40C6-BB40-9B2D5D53EDA0}"/>
          </ac:grpSpMkLst>
        </pc:grpChg>
        <pc:picChg chg="del">
          <ac:chgData name="Firza" userId="76fc7aea-155a-4ef6-a546-07c2564bfe70" providerId="ADAL" clId="{7BAA1F80-4E13-4D1C-9DB0-E6777699FBF4}" dt="2020-12-20T18:24:12.940" v="3444" actId="478"/>
          <ac:picMkLst>
            <pc:docMk/>
            <pc:sldMk cId="4203836378" sldId="276"/>
            <ac:picMk id="21" creationId="{130A3D90-2647-43E1-BA34-AC0EB2D0F613}"/>
          </ac:picMkLst>
        </pc:picChg>
        <pc:picChg chg="add mod">
          <ac:chgData name="Firza" userId="76fc7aea-155a-4ef6-a546-07c2564bfe70" providerId="ADAL" clId="{7BAA1F80-4E13-4D1C-9DB0-E6777699FBF4}" dt="2020-12-20T19:03:41.836" v="4170" actId="1037"/>
          <ac:picMkLst>
            <pc:docMk/>
            <pc:sldMk cId="4203836378" sldId="276"/>
            <ac:picMk id="43" creationId="{8B8FB200-E985-48AF-AC73-BF51F6345257}"/>
          </ac:picMkLst>
        </pc:picChg>
        <pc:picChg chg="add mod">
          <ac:chgData name="Firza" userId="76fc7aea-155a-4ef6-a546-07c2564bfe70" providerId="ADAL" clId="{7BAA1F80-4E13-4D1C-9DB0-E6777699FBF4}" dt="2020-12-20T19:03:41.836" v="4170" actId="1037"/>
          <ac:picMkLst>
            <pc:docMk/>
            <pc:sldMk cId="4203836378" sldId="276"/>
            <ac:picMk id="44" creationId="{FAFBF147-75AA-4860-A608-5865EFF285CE}"/>
          </ac:picMkLst>
        </pc:picChg>
      </pc:sldChg>
      <pc:sldChg chg="addSp delSp modSp add mod delAnim modAnim">
        <pc:chgData name="Firza" userId="76fc7aea-155a-4ef6-a546-07c2564bfe70" providerId="ADAL" clId="{7BAA1F80-4E13-4D1C-9DB0-E6777699FBF4}" dt="2020-12-20T19:44:42.610" v="6150"/>
        <pc:sldMkLst>
          <pc:docMk/>
          <pc:sldMk cId="2406464843" sldId="277"/>
        </pc:sldMkLst>
        <pc:spChg chg="mod">
          <ac:chgData name="Firza" userId="76fc7aea-155a-4ef6-a546-07c2564bfe70" providerId="ADAL" clId="{7BAA1F80-4E13-4D1C-9DB0-E6777699FBF4}" dt="2020-12-20T19:08:02.645" v="4208" actId="20577"/>
          <ac:spMkLst>
            <pc:docMk/>
            <pc:sldMk cId="2406464843" sldId="277"/>
            <ac:spMk id="6" creationId="{3C8B8F4A-E03F-41B6-9EDA-7915FE202D28}"/>
          </ac:spMkLst>
        </pc:spChg>
        <pc:spChg chg="mod">
          <ac:chgData name="Firza" userId="76fc7aea-155a-4ef6-a546-07c2564bfe70" providerId="ADAL" clId="{7BAA1F80-4E13-4D1C-9DB0-E6777699FBF4}" dt="2020-12-20T19:13:30.383" v="4403" actId="123"/>
          <ac:spMkLst>
            <pc:docMk/>
            <pc:sldMk cId="2406464843" sldId="277"/>
            <ac:spMk id="7" creationId="{12F01525-EDF3-4A57-896C-B1974CE9003B}"/>
          </ac:spMkLst>
        </pc:spChg>
        <pc:spChg chg="add del">
          <ac:chgData name="Firza" userId="76fc7aea-155a-4ef6-a546-07c2564bfe70" providerId="ADAL" clId="{7BAA1F80-4E13-4D1C-9DB0-E6777699FBF4}" dt="2020-12-20T19:40:25.765" v="6055" actId="478"/>
          <ac:spMkLst>
            <pc:docMk/>
            <pc:sldMk cId="2406464843" sldId="277"/>
            <ac:spMk id="10" creationId="{C2E9C34E-6738-4430-A572-E3B18C6F3BE0}"/>
          </ac:spMkLst>
        </pc:spChg>
        <pc:spChg chg="add mod">
          <ac:chgData name="Firza" userId="76fc7aea-155a-4ef6-a546-07c2564bfe70" providerId="ADAL" clId="{7BAA1F80-4E13-4D1C-9DB0-E6777699FBF4}" dt="2020-12-20T19:41:25.714" v="6123" actId="1036"/>
          <ac:spMkLst>
            <pc:docMk/>
            <pc:sldMk cId="2406464843" sldId="277"/>
            <ac:spMk id="21" creationId="{C2FE913B-071B-4E62-9145-668B351BE225}"/>
          </ac:spMkLst>
        </pc:spChg>
        <pc:spChg chg="add del mod">
          <ac:chgData name="Firza" userId="76fc7aea-155a-4ef6-a546-07c2564bfe70" providerId="ADAL" clId="{7BAA1F80-4E13-4D1C-9DB0-E6777699FBF4}" dt="2020-12-20T19:24:43.595" v="4592" actId="478"/>
          <ac:spMkLst>
            <pc:docMk/>
            <pc:sldMk cId="2406464843" sldId="277"/>
            <ac:spMk id="22" creationId="{8A768FCC-A225-4CBC-AADB-4401C00C2C3E}"/>
          </ac:spMkLst>
        </pc:spChg>
        <pc:spChg chg="add mod">
          <ac:chgData name="Firza" userId="76fc7aea-155a-4ef6-a546-07c2564bfe70" providerId="ADAL" clId="{7BAA1F80-4E13-4D1C-9DB0-E6777699FBF4}" dt="2020-12-20T19:41:25.714" v="6123" actId="1036"/>
          <ac:spMkLst>
            <pc:docMk/>
            <pc:sldMk cId="2406464843" sldId="277"/>
            <ac:spMk id="23" creationId="{8EC6208F-CC61-4E71-A2B8-CC1F6BF22CBF}"/>
          </ac:spMkLst>
        </pc:spChg>
        <pc:spChg chg="del">
          <ac:chgData name="Firza" userId="76fc7aea-155a-4ef6-a546-07c2564bfe70" providerId="ADAL" clId="{7BAA1F80-4E13-4D1C-9DB0-E6777699FBF4}" dt="2020-12-20T19:07:53.746" v="4181" actId="478"/>
          <ac:spMkLst>
            <pc:docMk/>
            <pc:sldMk cId="2406464843" sldId="277"/>
            <ac:spMk id="24" creationId="{0954E318-11B2-404F-A586-DE5E786DB3DC}"/>
          </ac:spMkLst>
        </pc:spChg>
        <pc:spChg chg="del">
          <ac:chgData name="Firza" userId="76fc7aea-155a-4ef6-a546-07c2564bfe70" providerId="ADAL" clId="{7BAA1F80-4E13-4D1C-9DB0-E6777699FBF4}" dt="2020-12-20T19:07:53.746" v="4181" actId="478"/>
          <ac:spMkLst>
            <pc:docMk/>
            <pc:sldMk cId="2406464843" sldId="277"/>
            <ac:spMk id="25" creationId="{4D55AC7A-5563-4AE0-988C-CCBB15E5A1BB}"/>
          </ac:spMkLst>
        </pc:spChg>
        <pc:spChg chg="add del mod">
          <ac:chgData name="Firza" userId="76fc7aea-155a-4ef6-a546-07c2564bfe70" providerId="ADAL" clId="{7BAA1F80-4E13-4D1C-9DB0-E6777699FBF4}" dt="2020-12-20T19:25:35.016" v="4729" actId="478"/>
          <ac:spMkLst>
            <pc:docMk/>
            <pc:sldMk cId="2406464843" sldId="277"/>
            <ac:spMk id="26" creationId="{83A7295B-FA59-46E9-AA06-81C8ABEAD9AB}"/>
          </ac:spMkLst>
        </pc:spChg>
        <pc:spChg chg="add del mod">
          <ac:chgData name="Firza" userId="76fc7aea-155a-4ef6-a546-07c2564bfe70" providerId="ADAL" clId="{7BAA1F80-4E13-4D1C-9DB0-E6777699FBF4}" dt="2020-12-20T19:31:08.304" v="4986" actId="478"/>
          <ac:spMkLst>
            <pc:docMk/>
            <pc:sldMk cId="2406464843" sldId="277"/>
            <ac:spMk id="27" creationId="{334BE31A-6A49-4116-8E94-3DD411017B38}"/>
          </ac:spMkLst>
        </pc:spChg>
        <pc:spChg chg="add mod">
          <ac:chgData name="Firza" userId="76fc7aea-155a-4ef6-a546-07c2564bfe70" providerId="ADAL" clId="{7BAA1F80-4E13-4D1C-9DB0-E6777699FBF4}" dt="2020-12-20T19:41:25.714" v="6123" actId="1036"/>
          <ac:spMkLst>
            <pc:docMk/>
            <pc:sldMk cId="2406464843" sldId="277"/>
            <ac:spMk id="28" creationId="{86B13703-141D-4719-992B-1D00B1FF7512}"/>
          </ac:spMkLst>
        </pc:spChg>
        <pc:spChg chg="add del mod">
          <ac:chgData name="Firza" userId="76fc7aea-155a-4ef6-a546-07c2564bfe70" providerId="ADAL" clId="{7BAA1F80-4E13-4D1C-9DB0-E6777699FBF4}" dt="2020-12-20T19:31:13.098" v="4988" actId="478"/>
          <ac:spMkLst>
            <pc:docMk/>
            <pc:sldMk cId="2406464843" sldId="277"/>
            <ac:spMk id="29" creationId="{570488AA-68A3-45E4-B457-A1BBDFE5D1EC}"/>
          </ac:spMkLst>
        </pc:spChg>
        <pc:spChg chg="add mod">
          <ac:chgData name="Firza" userId="76fc7aea-155a-4ef6-a546-07c2564bfe70" providerId="ADAL" clId="{7BAA1F80-4E13-4D1C-9DB0-E6777699FBF4}" dt="2020-12-20T19:41:25.714" v="6123" actId="1036"/>
          <ac:spMkLst>
            <pc:docMk/>
            <pc:sldMk cId="2406464843" sldId="277"/>
            <ac:spMk id="30" creationId="{41F81E10-AB0C-44FF-A463-A8EF8B11658E}"/>
          </ac:spMkLst>
        </pc:spChg>
        <pc:spChg chg="del">
          <ac:chgData name="Firza" userId="76fc7aea-155a-4ef6-a546-07c2564bfe70" providerId="ADAL" clId="{7BAA1F80-4E13-4D1C-9DB0-E6777699FBF4}" dt="2020-12-20T19:07:53.746" v="4181" actId="478"/>
          <ac:spMkLst>
            <pc:docMk/>
            <pc:sldMk cId="2406464843" sldId="277"/>
            <ac:spMk id="39" creationId="{0DE5C5C6-E8F5-4EEB-B0A8-68DB9A83F0F0}"/>
          </ac:spMkLst>
        </pc:spChg>
        <pc:spChg chg="del">
          <ac:chgData name="Firza" userId="76fc7aea-155a-4ef6-a546-07c2564bfe70" providerId="ADAL" clId="{7BAA1F80-4E13-4D1C-9DB0-E6777699FBF4}" dt="2020-12-20T19:07:53.746" v="4181" actId="478"/>
          <ac:spMkLst>
            <pc:docMk/>
            <pc:sldMk cId="2406464843" sldId="277"/>
            <ac:spMk id="40" creationId="{70212D47-3B0C-4CA0-96F5-7976722F3F9C}"/>
          </ac:spMkLst>
        </pc:spChg>
        <pc:spChg chg="del">
          <ac:chgData name="Firza" userId="76fc7aea-155a-4ef6-a546-07c2564bfe70" providerId="ADAL" clId="{7BAA1F80-4E13-4D1C-9DB0-E6777699FBF4}" dt="2020-12-20T19:07:53.746" v="4181" actId="478"/>
          <ac:spMkLst>
            <pc:docMk/>
            <pc:sldMk cId="2406464843" sldId="277"/>
            <ac:spMk id="41" creationId="{040D4EF8-E54D-4DA8-90C7-F646C6E6EA3A}"/>
          </ac:spMkLst>
        </pc:spChg>
        <pc:spChg chg="del">
          <ac:chgData name="Firza" userId="76fc7aea-155a-4ef6-a546-07c2564bfe70" providerId="ADAL" clId="{7BAA1F80-4E13-4D1C-9DB0-E6777699FBF4}" dt="2020-12-20T19:07:53.746" v="4181" actId="478"/>
          <ac:spMkLst>
            <pc:docMk/>
            <pc:sldMk cId="2406464843" sldId="277"/>
            <ac:spMk id="42" creationId="{E09F063A-E07D-4E2F-925A-8FBEAC20E000}"/>
          </ac:spMkLst>
        </pc:spChg>
        <pc:grpChg chg="add mod">
          <ac:chgData name="Firza" userId="76fc7aea-155a-4ef6-a546-07c2564bfe70" providerId="ADAL" clId="{7BAA1F80-4E13-4D1C-9DB0-E6777699FBF4}" dt="2020-12-20T19:41:50.924" v="6124" actId="164"/>
          <ac:grpSpMkLst>
            <pc:docMk/>
            <pc:sldMk cId="2406464843" sldId="277"/>
            <ac:grpSpMk id="11" creationId="{A2CBFA52-102F-45AF-9D86-B339DF1FD81A}"/>
          </ac:grpSpMkLst>
        </pc:grpChg>
        <pc:picChg chg="add mod">
          <ac:chgData name="Firza" userId="76fc7aea-155a-4ef6-a546-07c2564bfe70" providerId="ADAL" clId="{7BAA1F80-4E13-4D1C-9DB0-E6777699FBF4}" dt="2020-12-20T19:41:50.924" v="6124" actId="164"/>
          <ac:picMkLst>
            <pc:docMk/>
            <pc:sldMk cId="2406464843" sldId="277"/>
            <ac:picMk id="31" creationId="{37805085-44FD-4171-86C7-340BAA944BD6}"/>
          </ac:picMkLst>
        </pc:picChg>
        <pc:picChg chg="add mod">
          <ac:chgData name="Firza" userId="76fc7aea-155a-4ef6-a546-07c2564bfe70" providerId="ADAL" clId="{7BAA1F80-4E13-4D1C-9DB0-E6777699FBF4}" dt="2020-12-20T19:41:50.924" v="6124" actId="164"/>
          <ac:picMkLst>
            <pc:docMk/>
            <pc:sldMk cId="2406464843" sldId="277"/>
            <ac:picMk id="32" creationId="{C5492A21-893A-4621-ADD1-6BCA03593FD1}"/>
          </ac:picMkLst>
        </pc:picChg>
        <pc:picChg chg="add mod">
          <ac:chgData name="Firza" userId="76fc7aea-155a-4ef6-a546-07c2564bfe70" providerId="ADAL" clId="{7BAA1F80-4E13-4D1C-9DB0-E6777699FBF4}" dt="2020-12-20T19:41:50.924" v="6124" actId="164"/>
          <ac:picMkLst>
            <pc:docMk/>
            <pc:sldMk cId="2406464843" sldId="277"/>
            <ac:picMk id="33" creationId="{45101D95-13E4-4737-AE79-B9E188798B99}"/>
          </ac:picMkLst>
        </pc:picChg>
        <pc:picChg chg="add mod">
          <ac:chgData name="Firza" userId="76fc7aea-155a-4ef6-a546-07c2564bfe70" providerId="ADAL" clId="{7BAA1F80-4E13-4D1C-9DB0-E6777699FBF4}" dt="2020-12-20T19:41:50.924" v="6124" actId="164"/>
          <ac:picMkLst>
            <pc:docMk/>
            <pc:sldMk cId="2406464843" sldId="277"/>
            <ac:picMk id="34" creationId="{AA2F5C53-ACE4-433A-A2FC-E98EC056ADEC}"/>
          </ac:picMkLst>
        </pc:picChg>
        <pc:picChg chg="del">
          <ac:chgData name="Firza" userId="76fc7aea-155a-4ef6-a546-07c2564bfe70" providerId="ADAL" clId="{7BAA1F80-4E13-4D1C-9DB0-E6777699FBF4}" dt="2020-12-20T19:07:47.878" v="4180" actId="478"/>
          <ac:picMkLst>
            <pc:docMk/>
            <pc:sldMk cId="2406464843" sldId="277"/>
            <ac:picMk id="43" creationId="{8B8FB200-E985-48AF-AC73-BF51F6345257}"/>
          </ac:picMkLst>
        </pc:picChg>
        <pc:picChg chg="del">
          <ac:chgData name="Firza" userId="76fc7aea-155a-4ef6-a546-07c2564bfe70" providerId="ADAL" clId="{7BAA1F80-4E13-4D1C-9DB0-E6777699FBF4}" dt="2020-12-20T19:07:47.878" v="4180" actId="478"/>
          <ac:picMkLst>
            <pc:docMk/>
            <pc:sldMk cId="2406464843" sldId="277"/>
            <ac:picMk id="44" creationId="{FAFBF147-75AA-4860-A608-5865EFF285CE}"/>
          </ac:picMkLst>
        </pc:picChg>
        <pc:cxnChg chg="add mod">
          <ac:chgData name="Firza" userId="76fc7aea-155a-4ef6-a546-07c2564bfe70" providerId="ADAL" clId="{7BAA1F80-4E13-4D1C-9DB0-E6777699FBF4}" dt="2020-12-20T19:41:50.924" v="6124" actId="164"/>
          <ac:cxnSpMkLst>
            <pc:docMk/>
            <pc:sldMk cId="2406464843" sldId="277"/>
            <ac:cxnSpMk id="3" creationId="{0D9FAA54-8229-46E1-8AA6-16A27DBA869C}"/>
          </ac:cxnSpMkLst>
        </pc:cxnChg>
        <pc:cxnChg chg="add mod">
          <ac:chgData name="Firza" userId="76fc7aea-155a-4ef6-a546-07c2564bfe70" providerId="ADAL" clId="{7BAA1F80-4E13-4D1C-9DB0-E6777699FBF4}" dt="2020-12-20T19:41:25.714" v="6123" actId="1036"/>
          <ac:cxnSpMkLst>
            <pc:docMk/>
            <pc:sldMk cId="2406464843" sldId="277"/>
            <ac:cxnSpMk id="9" creationId="{E81E04F7-3812-4AAF-8957-C18D217ACDDA}"/>
          </ac:cxnSpMkLst>
        </pc:cxnChg>
        <pc:cxnChg chg="add mod">
          <ac:chgData name="Firza" userId="76fc7aea-155a-4ef6-a546-07c2564bfe70" providerId="ADAL" clId="{7BAA1F80-4E13-4D1C-9DB0-E6777699FBF4}" dt="2020-12-20T19:41:25.714" v="6123" actId="1036"/>
          <ac:cxnSpMkLst>
            <pc:docMk/>
            <pc:sldMk cId="2406464843" sldId="277"/>
            <ac:cxnSpMk id="18" creationId="{887B3C07-56A8-422B-B4E3-41EAE7E1AF89}"/>
          </ac:cxnSpMkLst>
        </pc:cxnChg>
        <pc:cxnChg chg="add mod">
          <ac:chgData name="Firza" userId="76fc7aea-155a-4ef6-a546-07c2564bfe70" providerId="ADAL" clId="{7BAA1F80-4E13-4D1C-9DB0-E6777699FBF4}" dt="2020-12-20T19:41:25.714" v="6123" actId="1036"/>
          <ac:cxnSpMkLst>
            <pc:docMk/>
            <pc:sldMk cId="2406464843" sldId="277"/>
            <ac:cxnSpMk id="19" creationId="{478BD9BB-BFBD-43A6-A2F4-1C0DC044EE61}"/>
          </ac:cxnSpMkLst>
        </pc:cxnChg>
        <pc:cxnChg chg="add mod">
          <ac:chgData name="Firza" userId="76fc7aea-155a-4ef6-a546-07c2564bfe70" providerId="ADAL" clId="{7BAA1F80-4E13-4D1C-9DB0-E6777699FBF4}" dt="2020-12-20T19:41:25.714" v="6123" actId="1036"/>
          <ac:cxnSpMkLst>
            <pc:docMk/>
            <pc:sldMk cId="2406464843" sldId="277"/>
            <ac:cxnSpMk id="20" creationId="{CC2B0635-0C65-4958-9311-AF05F0B074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D7A36-6134-4D28-B985-9E4D582CDCFF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BB460-3138-429E-B7DB-249D5BD3D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47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3AAF-19CF-463A-9E10-F1741852F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5E408-2F64-489D-AAF9-10227F962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F53F9-CF97-4607-817A-10403FA1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70BA-E27A-4AF6-829E-68A396CF48F9}" type="datetime1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6BD5A-552C-46CA-B014-BFF56B08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9EEAF-3922-4F03-B22C-A79A1E5A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EC8-236E-4BAA-A0F1-8DDB3D145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52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4053-E8EA-4CB0-AA70-EC7C8362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08AD6-1A09-4ACE-88A0-CE08DB16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A5F0E-A408-4F9C-A543-92EA3797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B8E4-A024-4638-8FB8-9A0C12EE2C82}" type="datetime1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A121D-2B36-43DB-88AA-74AAAF52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7C495-AB8C-480D-8D50-57546AB2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EC8-236E-4BAA-A0F1-8DDB3D145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46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DD5D9-11FA-4874-8462-3A93B4F8E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B718D-9C60-4839-8CB3-D71AC26D9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BA4F-7D79-4136-A9CB-EC172E5A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08C-AABB-4A09-9208-ED040F7C0EB1}" type="datetime1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4B14-E3B3-45F4-876E-5B429807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98EA9-00F7-497A-BEBA-17E40926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EC8-236E-4BAA-A0F1-8DDB3D145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6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F53F-0E5F-4DC3-AC3B-3EAC98C1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251A-3412-421E-ACD8-751D7CD2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5486-126F-4331-B0CA-32629AD5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CF06-5EDA-4350-9347-42B682AA1212}" type="datetime1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93DC3-401C-4448-9A1A-146B8E64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68DB5-ADF0-4778-A3E2-2B0B0A50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EC8-236E-4BAA-A0F1-8DDB3D145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12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A8AB-1316-4D89-9582-AA2C2C4C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D3AEF-BE97-4D2F-B9FB-8DCCFB0E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4D1B-E118-4BDD-8382-C561BDAB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7B2E-E80B-426C-A5A5-A3B80487296A}" type="datetime1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E2D94-AC25-4C00-9736-17D099B9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C5F2E-EFFF-4FA7-8B9F-726D86D6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EC8-236E-4BAA-A0F1-8DDB3D145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3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7862-E37B-4B2F-8E78-C5134DA7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4496-A637-4323-B7FF-9AE66D369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4CAE3-A392-45FB-8DE8-6317B1093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C8FD7-755F-4FF4-A0BC-A535D299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CD54-EFB0-4C0B-B776-A1D27328A949}" type="datetime1">
              <a:rPr lang="en-GB" smtClean="0"/>
              <a:t>20/12/2020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64ACC-19A9-4EF5-85E5-83D3A6B4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1A731-1AE7-4FDD-B53E-9EF54EA2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EC8-236E-4BAA-A0F1-8DDB3D145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71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619E-A9CE-4737-8666-E161CB67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B66A6-BF6A-4604-A01E-E6B34AB19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193CC-D924-4B3E-AED4-6528F0B03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E71A1-561C-4159-B6F5-16280AB9D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678DF-A971-41EE-A67E-FEA07BE27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5FF1D-76DE-459B-8F16-D3F74CF0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9975-C8DC-4ECC-B088-712BB6C42650}" type="datetime1">
              <a:rPr lang="en-GB" smtClean="0"/>
              <a:t>20/12/2020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D8552-D29A-4372-9FBA-BF3289C1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4EF23-156C-42F8-89AC-0844C042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EC8-236E-4BAA-A0F1-8DDB3D145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66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0F12-97FD-41FC-BBA1-788D1D5B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B64E1-5A55-4EB7-B9F9-4EB9FC1F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3239-9F4C-4FD4-BFDF-A0E01E76171F}" type="datetime1">
              <a:rPr lang="en-GB" smtClean="0"/>
              <a:t>20/12/2020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AB632-863D-48F7-8FC1-DE19A250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E2051-0C4B-43E9-A421-21F486E7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EC8-236E-4BAA-A0F1-8DDB3D145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14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70014-1A96-4B8C-BA59-87227FEE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4803-1A3C-422B-9DCF-EB35749D85DE}" type="datetime1">
              <a:rPr lang="en-GB" smtClean="0"/>
              <a:t>20/12/2020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53EA2-555B-40C4-8177-39518211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37371-9291-4653-A1F2-A57160B7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EC8-236E-4BAA-A0F1-8DDB3D145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1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985B-DFC5-4A61-A914-B8C285DF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C953-DFF1-4EEA-AF3F-D2E46031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ACFCF-0737-4B03-8D4A-1BDC1EA46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5CC87-8888-40C0-9432-385CB632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AA99-365D-4211-AA6B-C00ECFD7DB51}" type="datetime1">
              <a:rPr lang="en-GB" smtClean="0"/>
              <a:t>20/12/2020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63CCD-1FC0-4827-BF04-CB3370D5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D349C-79A9-421E-8906-BF490221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EC8-236E-4BAA-A0F1-8DDB3D145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35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4848-B865-4ADE-9924-7361A160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A1866-19B0-4BF0-B43E-BA4014AA6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1A308-3640-4ED8-93AF-D10B93669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45E0B-0F03-41A3-822C-0F8510F9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D1D7-C6CD-4778-8D05-0A6F7F396A57}" type="datetime1">
              <a:rPr lang="en-GB" smtClean="0"/>
              <a:t>20/12/2020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C92F5-1397-4560-9E85-7A26EECA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36EFA-2A29-4598-BA6D-58144B97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EC8-236E-4BAA-A0F1-8DDB3D145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3B3B6-849A-4632-98AA-BC7F9B4F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1BA86-7712-4CBA-9493-8D991E43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F4DE-0B4B-44C3-84DA-E91195F5C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CA58-6A4B-4894-AA11-7CF004F68288}" type="datetime1">
              <a:rPr lang="en-GB" smtClean="0"/>
              <a:t>20/12/2020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92DEA-65D6-4838-8343-B556B5A35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9625-C3CE-435D-9F9D-F74848B4A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22EC8-236E-4BAA-A0F1-8DDB3D145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C5A8EB-7FB1-4561-B0E8-A72B9626EFA2}"/>
              </a:ext>
            </a:extLst>
          </p:cNvPr>
          <p:cNvCxnSpPr/>
          <p:nvPr/>
        </p:nvCxnSpPr>
        <p:spPr>
          <a:xfrm flipH="1">
            <a:off x="2997753" y="3857717"/>
            <a:ext cx="2788920" cy="0"/>
          </a:xfrm>
          <a:prstGeom prst="line">
            <a:avLst/>
          </a:prstGeom>
          <a:ln w="5715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B18F3E-5A84-462B-9C2D-8CCFF6569DCF}"/>
              </a:ext>
            </a:extLst>
          </p:cNvPr>
          <p:cNvSpPr txBox="1"/>
          <p:nvPr/>
        </p:nvSpPr>
        <p:spPr>
          <a:xfrm>
            <a:off x="1674476" y="3344916"/>
            <a:ext cx="501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bg2"/>
                </a:solidFill>
                <a:cs typeface="Aharoni" panose="020B0604020202020204" pitchFamily="2" charset="-79"/>
              </a:rPr>
              <a:t>Between</a:t>
            </a:r>
            <a:r>
              <a:rPr lang="fr-FR" sz="2400" b="1" dirty="0">
                <a:solidFill>
                  <a:schemeClr val="bg2"/>
                </a:solidFill>
                <a:cs typeface="Aharoni" panose="020B0604020202020204" pitchFamily="2" charset="-79"/>
              </a:rPr>
              <a:t> black </a:t>
            </a:r>
            <a:r>
              <a:rPr lang="fr-FR" sz="2400" b="1" dirty="0" err="1">
                <a:solidFill>
                  <a:schemeClr val="bg2"/>
                </a:solidFill>
                <a:cs typeface="Aharoni" panose="020B0604020202020204" pitchFamily="2" charset="-79"/>
              </a:rPr>
              <a:t>poplar</a:t>
            </a:r>
            <a:r>
              <a:rPr lang="fr-FR" sz="2400" b="1" dirty="0">
                <a:solidFill>
                  <a:schemeClr val="bg2"/>
                </a:solidFill>
                <a:cs typeface="Aharoni" panose="020B0604020202020204" pitchFamily="2" charset="-79"/>
              </a:rPr>
              <a:t> and </a:t>
            </a:r>
            <a:r>
              <a:rPr lang="fr-FR" sz="2400" b="1" dirty="0" err="1">
                <a:solidFill>
                  <a:schemeClr val="bg2"/>
                </a:solidFill>
                <a:cs typeface="Aharoni" panose="020B0604020202020204" pitchFamily="2" charset="-79"/>
              </a:rPr>
              <a:t>rust</a:t>
            </a:r>
            <a:r>
              <a:rPr lang="fr-FR" sz="2400" b="1" dirty="0">
                <a:solidFill>
                  <a:schemeClr val="bg2"/>
                </a:solidFill>
                <a:cs typeface="Aharoni" panose="020B0604020202020204" pitchFamily="2" charset="-79"/>
              </a:rPr>
              <a:t> fungus</a:t>
            </a:r>
            <a:endParaRPr lang="en-GB" sz="2400" b="1" i="1" dirty="0">
              <a:solidFill>
                <a:schemeClr val="bg2"/>
              </a:solidFill>
              <a:cs typeface="Aharoni" panose="020B0604020202020204" pitchFamily="2" charset="-79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8E615D-FF2C-4154-9473-2D9E4BF334FB}"/>
              </a:ext>
            </a:extLst>
          </p:cNvPr>
          <p:cNvGrpSpPr/>
          <p:nvPr/>
        </p:nvGrpSpPr>
        <p:grpSpPr>
          <a:xfrm>
            <a:off x="115748" y="1217563"/>
            <a:ext cx="6429836" cy="4553192"/>
            <a:chOff x="314327" y="498440"/>
            <a:chExt cx="6055543" cy="5534024"/>
          </a:xfrm>
          <a:blipFill>
            <a:blip r:embed="rId3"/>
            <a:stretch>
              <a:fillRect/>
            </a:stretch>
          </a:blip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C431FF9-9C12-47F4-9DC4-577F35B777CE}"/>
                </a:ext>
              </a:extLst>
            </p:cNvPr>
            <p:cNvSpPr/>
            <p:nvPr/>
          </p:nvSpPr>
          <p:spPr>
            <a:xfrm>
              <a:off x="314327" y="842961"/>
              <a:ext cx="504825" cy="51720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19653EA-A73F-4A14-8620-77806EE81D86}"/>
                </a:ext>
              </a:extLst>
            </p:cNvPr>
            <p:cNvSpPr/>
            <p:nvPr/>
          </p:nvSpPr>
          <p:spPr>
            <a:xfrm>
              <a:off x="862148" y="1766885"/>
              <a:ext cx="504825" cy="33242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24D0A5B-043F-4A0A-9A28-43D6FE6B1CAF}"/>
                </a:ext>
              </a:extLst>
            </p:cNvPr>
            <p:cNvSpPr/>
            <p:nvPr/>
          </p:nvSpPr>
          <p:spPr>
            <a:xfrm>
              <a:off x="1409970" y="1107280"/>
              <a:ext cx="504825" cy="46434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597AF6-1ED6-4874-AD6A-9EA58261D997}"/>
                </a:ext>
              </a:extLst>
            </p:cNvPr>
            <p:cNvSpPr/>
            <p:nvPr/>
          </p:nvSpPr>
          <p:spPr>
            <a:xfrm>
              <a:off x="1966854" y="498440"/>
              <a:ext cx="504825" cy="55340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2A8DFE9-9F63-49EB-9126-03684F89FD2A}"/>
                </a:ext>
              </a:extLst>
            </p:cNvPr>
            <p:cNvSpPr/>
            <p:nvPr/>
          </p:nvSpPr>
          <p:spPr>
            <a:xfrm>
              <a:off x="2523740" y="1702506"/>
              <a:ext cx="504825" cy="33242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65FAF90-B56A-486C-8378-A0E8200DE7BB}"/>
                </a:ext>
              </a:extLst>
            </p:cNvPr>
            <p:cNvSpPr/>
            <p:nvPr/>
          </p:nvSpPr>
          <p:spPr>
            <a:xfrm>
              <a:off x="3080623" y="1107280"/>
              <a:ext cx="504825" cy="44934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448BD2E-4119-4E6C-AC6F-121DD14D810B}"/>
                </a:ext>
              </a:extLst>
            </p:cNvPr>
            <p:cNvSpPr/>
            <p:nvPr/>
          </p:nvSpPr>
          <p:spPr>
            <a:xfrm>
              <a:off x="3637509" y="557213"/>
              <a:ext cx="504825" cy="54673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26FDF9-D0DC-40D3-A79E-55981FD8956F}"/>
                </a:ext>
              </a:extLst>
            </p:cNvPr>
            <p:cNvSpPr/>
            <p:nvPr/>
          </p:nvSpPr>
          <p:spPr>
            <a:xfrm>
              <a:off x="4194394" y="1838324"/>
              <a:ext cx="504825" cy="33242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45077F-4B9C-4A39-BA99-F5EED3574540}"/>
                </a:ext>
              </a:extLst>
            </p:cNvPr>
            <p:cNvSpPr/>
            <p:nvPr/>
          </p:nvSpPr>
          <p:spPr>
            <a:xfrm>
              <a:off x="4751274" y="2221707"/>
              <a:ext cx="504825" cy="25574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1DA6EE7-E663-417E-B1B4-9921D83DC08B}"/>
                </a:ext>
              </a:extLst>
            </p:cNvPr>
            <p:cNvSpPr/>
            <p:nvPr/>
          </p:nvSpPr>
          <p:spPr>
            <a:xfrm>
              <a:off x="5865045" y="778870"/>
              <a:ext cx="504825" cy="50047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AD497AB-7B44-4329-89E0-81233BB05CAB}"/>
                </a:ext>
              </a:extLst>
            </p:cNvPr>
            <p:cNvSpPr/>
            <p:nvPr/>
          </p:nvSpPr>
          <p:spPr>
            <a:xfrm>
              <a:off x="5308161" y="939548"/>
              <a:ext cx="504825" cy="44934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164AC4F-E3B3-4CB6-A9CC-073CDD5C5FB5}"/>
              </a:ext>
            </a:extLst>
          </p:cNvPr>
          <p:cNvSpPr txBox="1"/>
          <p:nvPr/>
        </p:nvSpPr>
        <p:spPr>
          <a:xfrm>
            <a:off x="300458" y="3685603"/>
            <a:ext cx="369332" cy="203784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050" dirty="0">
                <a:solidFill>
                  <a:schemeClr val="bg2"/>
                </a:solidFill>
              </a:rPr>
              <a:t>Plantcelltechnology</a:t>
            </a:r>
            <a:r>
              <a:rPr lang="fr-FR" sz="1200" dirty="0">
                <a:solidFill>
                  <a:schemeClr val="bg2"/>
                </a:solidFill>
              </a:rPr>
              <a:t>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20626A-8EA8-4D17-915C-24E19FD101C0}"/>
              </a:ext>
            </a:extLst>
          </p:cNvPr>
          <p:cNvSpPr txBox="1"/>
          <p:nvPr/>
        </p:nvSpPr>
        <p:spPr>
          <a:xfrm>
            <a:off x="12192000" y="2564207"/>
            <a:ext cx="501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bg2"/>
                </a:solidFill>
              </a:rPr>
              <a:t>Genetic</a:t>
            </a:r>
            <a:r>
              <a:rPr lang="fr-FR" sz="2400" b="1" dirty="0">
                <a:solidFill>
                  <a:schemeClr val="bg2"/>
                </a:solidFill>
              </a:rPr>
              <a:t> control of </a:t>
            </a:r>
            <a:r>
              <a:rPr lang="fr-FR" sz="2400" b="1" dirty="0" err="1">
                <a:solidFill>
                  <a:schemeClr val="bg2"/>
                </a:solidFill>
              </a:rPr>
              <a:t>resistance</a:t>
            </a:r>
            <a:r>
              <a:rPr lang="fr-FR" sz="2400" b="1" dirty="0">
                <a:solidFill>
                  <a:schemeClr val="bg2"/>
                </a:solidFill>
              </a:rPr>
              <a:t> in the interaction</a:t>
            </a:r>
            <a:endParaRPr lang="en-GB" sz="2400" b="1" i="1" dirty="0">
              <a:solidFill>
                <a:schemeClr val="bg2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8F51F9-FC9F-446E-9427-7B45531E3EF6}"/>
              </a:ext>
            </a:extLst>
          </p:cNvPr>
          <p:cNvCxnSpPr/>
          <p:nvPr/>
        </p:nvCxnSpPr>
        <p:spPr>
          <a:xfrm flipH="1">
            <a:off x="9403080" y="2468880"/>
            <a:ext cx="2788920" cy="0"/>
          </a:xfrm>
          <a:prstGeom prst="line">
            <a:avLst/>
          </a:prstGeom>
          <a:ln w="5715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10ACA51-6351-4DAB-A0E4-4EAFE64E6A90}"/>
              </a:ext>
            </a:extLst>
          </p:cNvPr>
          <p:cNvSpPr txBox="1"/>
          <p:nvPr/>
        </p:nvSpPr>
        <p:spPr>
          <a:xfrm>
            <a:off x="12191999" y="4335195"/>
            <a:ext cx="5011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</a:rPr>
              <a:t>Firza Riany</a:t>
            </a:r>
          </a:p>
          <a:p>
            <a:r>
              <a:rPr lang="fr-FR" sz="1200" i="1" dirty="0">
                <a:solidFill>
                  <a:schemeClr val="bg2"/>
                </a:solidFill>
              </a:rPr>
              <a:t>Master of Science in Agriculture and </a:t>
            </a:r>
            <a:r>
              <a:rPr lang="fr-FR" sz="1200" i="1" dirty="0" err="1">
                <a:solidFill>
                  <a:schemeClr val="bg2"/>
                </a:solidFill>
              </a:rPr>
              <a:t>Forestry</a:t>
            </a:r>
            <a:endParaRPr lang="fr-FR" sz="1200" i="1" dirty="0">
              <a:solidFill>
                <a:schemeClr val="bg2"/>
              </a:solidFill>
            </a:endParaRPr>
          </a:p>
          <a:p>
            <a:r>
              <a:rPr lang="fr-FR" sz="1200" i="1" dirty="0" err="1">
                <a:solidFill>
                  <a:schemeClr val="bg2"/>
                </a:solidFill>
              </a:rPr>
              <a:t>University</a:t>
            </a:r>
            <a:r>
              <a:rPr lang="fr-FR" sz="1200" i="1" dirty="0">
                <a:solidFill>
                  <a:schemeClr val="bg2"/>
                </a:solidFill>
              </a:rPr>
              <a:t> of </a:t>
            </a:r>
            <a:r>
              <a:rPr lang="fr-FR" sz="1200" i="1" dirty="0" err="1">
                <a:solidFill>
                  <a:schemeClr val="bg2"/>
                </a:solidFill>
              </a:rPr>
              <a:t>Eastern</a:t>
            </a:r>
            <a:r>
              <a:rPr lang="fr-FR" sz="1200" i="1" dirty="0">
                <a:solidFill>
                  <a:schemeClr val="bg2"/>
                </a:solidFill>
              </a:rPr>
              <a:t> </a:t>
            </a:r>
            <a:r>
              <a:rPr lang="fr-FR" sz="1200" i="1" dirty="0" err="1">
                <a:solidFill>
                  <a:schemeClr val="bg2"/>
                </a:solidFill>
              </a:rPr>
              <a:t>Finland</a:t>
            </a:r>
            <a:r>
              <a:rPr lang="fr-FR" sz="1200" i="1" dirty="0">
                <a:solidFill>
                  <a:schemeClr val="bg2"/>
                </a:solidFill>
              </a:rPr>
              <a:t> and AgroParisTech</a:t>
            </a:r>
            <a:endParaRPr lang="en-GB" sz="1200" i="1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D3ABC2-53FE-470E-A787-4C458461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EC8-236E-4BAA-A0F1-8DDB3D145F89}" type="slidenum">
              <a:rPr lang="en-GB" smtClean="0"/>
              <a:t>1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100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5"/>
    </mc:Choice>
    <mc:Fallback xmlns="">
      <p:transition spd="slow" advTm="25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8 0.00093 L -0.42865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decel="61333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43346 3.703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 L 0.52604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8 0.00093 L -0.42865 -0.000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118FB-AD9F-4769-8FEC-6E8654F6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EC8-236E-4BAA-A0F1-8DDB3D145F89}" type="slidenum">
              <a:rPr lang="en-GB" smtClean="0"/>
              <a:t>2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A5DA6F-5F46-45D2-B760-5C04F5CAE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6"/>
          <a:stretch/>
        </p:blipFill>
        <p:spPr>
          <a:xfrm>
            <a:off x="345310" y="1491452"/>
            <a:ext cx="4969564" cy="3462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5BF06B-837E-455D-AE52-C10552D1F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54"/>
          <a:stretch/>
        </p:blipFill>
        <p:spPr>
          <a:xfrm>
            <a:off x="2129557" y="1582321"/>
            <a:ext cx="3157725" cy="25895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!!Rust" descr="A picture containing text, echinoderm&#10;&#10;Description automatically generated">
            <a:extLst>
              <a:ext uri="{FF2B5EF4-FFF2-40B4-BE49-F238E27FC236}">
                <a16:creationId xmlns:a16="http://schemas.microsoft.com/office/drawing/2014/main" id="{427A334D-6AAA-440D-80DF-AE8059CE6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36" y="1598979"/>
            <a:ext cx="2325001" cy="23164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9CD73F-FB4A-418A-927D-F0F935E79808}"/>
              </a:ext>
            </a:extLst>
          </p:cNvPr>
          <p:cNvSpPr txBox="1"/>
          <p:nvPr/>
        </p:nvSpPr>
        <p:spPr>
          <a:xfrm>
            <a:off x="345310" y="5220072"/>
            <a:ext cx="4969564" cy="7386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Management of hybrid poplars with resistance does not stop the </a:t>
            </a:r>
            <a:r>
              <a:rPr lang="en-GB" sz="1400" dirty="0" err="1">
                <a:solidFill>
                  <a:schemeClr val="bg1"/>
                </a:solidFill>
              </a:rPr>
              <a:t>Mlp</a:t>
            </a:r>
            <a:r>
              <a:rPr lang="en-GB" sz="1400" dirty="0">
                <a:solidFill>
                  <a:schemeClr val="bg1"/>
                </a:solidFill>
              </a:rPr>
              <a:t> from overcoming their resistance;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Lead to more infection in </a:t>
            </a:r>
            <a:r>
              <a:rPr lang="en-GB" sz="1400" i="1" dirty="0">
                <a:solidFill>
                  <a:schemeClr val="bg1"/>
                </a:solidFill>
              </a:rPr>
              <a:t>Populus </a:t>
            </a:r>
            <a:r>
              <a:rPr lang="en-GB" sz="1400" dirty="0">
                <a:solidFill>
                  <a:schemeClr val="bg1"/>
                </a:solidFill>
              </a:rPr>
              <a:t>spp. and to economic losses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626CF7-A754-409F-8F10-1F6A30309D21}"/>
              </a:ext>
            </a:extLst>
          </p:cNvPr>
          <p:cNvSpPr txBox="1"/>
          <p:nvPr/>
        </p:nvSpPr>
        <p:spPr>
          <a:xfrm>
            <a:off x="300920" y="320448"/>
            <a:ext cx="436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AF77AE-6CD1-4173-BC64-27293169D5F9}"/>
              </a:ext>
            </a:extLst>
          </p:cNvPr>
          <p:cNvSpPr txBox="1"/>
          <p:nvPr/>
        </p:nvSpPr>
        <p:spPr>
          <a:xfrm>
            <a:off x="300920" y="675660"/>
            <a:ext cx="4367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THE SEARCH FOR</a:t>
            </a:r>
          </a:p>
          <a:p>
            <a:pPr algn="just"/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DURABLE RESISTANCE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FEDD91-E76D-40C1-93BA-9F4C60508D45}"/>
              </a:ext>
            </a:extLst>
          </p:cNvPr>
          <p:cNvCxnSpPr>
            <a:cxnSpLocks/>
          </p:cNvCxnSpPr>
          <p:nvPr/>
        </p:nvCxnSpPr>
        <p:spPr>
          <a:xfrm flipH="1">
            <a:off x="385210" y="659002"/>
            <a:ext cx="1430224" cy="9765"/>
          </a:xfrm>
          <a:prstGeom prst="line">
            <a:avLst/>
          </a:prstGeom>
          <a:ln w="5715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!!Rust">
            <a:extLst>
              <a:ext uri="{FF2B5EF4-FFF2-40B4-BE49-F238E27FC236}">
                <a16:creationId xmlns:a16="http://schemas.microsoft.com/office/drawing/2014/main" id="{DEEE321B-23BA-42A6-8CD6-1E1DA1EBBF18}"/>
              </a:ext>
            </a:extLst>
          </p:cNvPr>
          <p:cNvGrpSpPr/>
          <p:nvPr/>
        </p:nvGrpSpPr>
        <p:grpSpPr>
          <a:xfrm>
            <a:off x="5610296" y="659002"/>
            <a:ext cx="6280784" cy="5970935"/>
            <a:chOff x="5610296" y="598140"/>
            <a:chExt cx="6280784" cy="5970935"/>
          </a:xfrm>
        </p:grpSpPr>
        <p:sp>
          <p:nvSpPr>
            <p:cNvPr id="49" name="Slide Number Placeholder 3">
              <a:extLst>
                <a:ext uri="{FF2B5EF4-FFF2-40B4-BE49-F238E27FC236}">
                  <a16:creationId xmlns:a16="http://schemas.microsoft.com/office/drawing/2014/main" id="{FA43E9DC-C5E3-4B5D-9099-DEC20A603F4F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2039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04C22EC8-236E-4BAA-A0F1-8DDB3D145F89}" type="slidenum">
                <a:rPr lang="en-GB" smtClean="0"/>
                <a:pPr/>
                <a:t>2</a:t>
              </a:fld>
              <a:endParaRPr lang="en-GB"/>
            </a:p>
          </p:txBody>
        </p:sp>
        <p:pic>
          <p:nvPicPr>
            <p:cNvPr id="50" name="!!Rust" descr="Chart, scatter chart&#10;&#10;Description automatically generated">
              <a:extLst>
                <a:ext uri="{FF2B5EF4-FFF2-40B4-BE49-F238E27FC236}">
                  <a16:creationId xmlns:a16="http://schemas.microsoft.com/office/drawing/2014/main" id="{DAA2CE93-C411-43D4-B742-8650317C6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296" y="598140"/>
              <a:ext cx="6280784" cy="5793595"/>
            </a:xfrm>
            <a:prstGeom prst="rect">
              <a:avLst/>
            </a:prstGeom>
          </p:spPr>
        </p:pic>
        <p:pic>
          <p:nvPicPr>
            <p:cNvPr id="51" name="Graphic 50" descr="Harvey Balls 100%">
              <a:extLst>
                <a:ext uri="{FF2B5EF4-FFF2-40B4-BE49-F238E27FC236}">
                  <a16:creationId xmlns:a16="http://schemas.microsoft.com/office/drawing/2014/main" id="{BC292E3C-82D0-4A67-B1AB-087518BE2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77060" y="1875790"/>
              <a:ext cx="266700" cy="266700"/>
            </a:xfrm>
            <a:prstGeom prst="rect">
              <a:avLst/>
            </a:prstGeom>
          </p:spPr>
        </p:pic>
        <p:pic>
          <p:nvPicPr>
            <p:cNvPr id="52" name="Graphic 51" descr="Harvey Balls 100%">
              <a:extLst>
                <a:ext uri="{FF2B5EF4-FFF2-40B4-BE49-F238E27FC236}">
                  <a16:creationId xmlns:a16="http://schemas.microsoft.com/office/drawing/2014/main" id="{9871AFA8-9AC2-4406-87BD-98D73D20A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6540" y="1875790"/>
              <a:ext cx="266700" cy="266700"/>
            </a:xfrm>
            <a:prstGeom prst="rect">
              <a:avLst/>
            </a:prstGeom>
          </p:spPr>
        </p:pic>
        <p:pic>
          <p:nvPicPr>
            <p:cNvPr id="53" name="Graphic 52" descr="Harvey Balls 100%">
              <a:extLst>
                <a:ext uri="{FF2B5EF4-FFF2-40B4-BE49-F238E27FC236}">
                  <a16:creationId xmlns:a16="http://schemas.microsoft.com/office/drawing/2014/main" id="{9572609C-303E-40C2-B532-73713B831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79830" y="1997710"/>
              <a:ext cx="266700" cy="266700"/>
            </a:xfrm>
            <a:prstGeom prst="rect">
              <a:avLst/>
            </a:prstGeom>
          </p:spPr>
        </p:pic>
        <p:pic>
          <p:nvPicPr>
            <p:cNvPr id="54" name="Graphic 53" descr="Harvey Balls 100%">
              <a:extLst>
                <a:ext uri="{FF2B5EF4-FFF2-40B4-BE49-F238E27FC236}">
                  <a16:creationId xmlns:a16="http://schemas.microsoft.com/office/drawing/2014/main" id="{8A2378FA-E55F-4DC2-BB3E-E1CC2AA9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40740" y="2108200"/>
              <a:ext cx="266700" cy="266700"/>
            </a:xfrm>
            <a:prstGeom prst="rect">
              <a:avLst/>
            </a:prstGeom>
          </p:spPr>
        </p:pic>
        <p:pic>
          <p:nvPicPr>
            <p:cNvPr id="55" name="Graphic 54" descr="Harvey Balls 100%">
              <a:extLst>
                <a:ext uri="{FF2B5EF4-FFF2-40B4-BE49-F238E27FC236}">
                  <a16:creationId xmlns:a16="http://schemas.microsoft.com/office/drawing/2014/main" id="{6FF0EEBC-8529-4258-9E70-D74D3B3B6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01650" y="2214880"/>
              <a:ext cx="266700" cy="266700"/>
            </a:xfrm>
            <a:prstGeom prst="rect">
              <a:avLst/>
            </a:prstGeom>
          </p:spPr>
        </p:pic>
        <p:pic>
          <p:nvPicPr>
            <p:cNvPr id="56" name="Graphic 55" descr="Harvey Balls 100%">
              <a:extLst>
                <a:ext uri="{FF2B5EF4-FFF2-40B4-BE49-F238E27FC236}">
                  <a16:creationId xmlns:a16="http://schemas.microsoft.com/office/drawing/2014/main" id="{A1939BCF-68F4-4A1A-B9F7-D340A7B3A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54940" y="2272030"/>
              <a:ext cx="266700" cy="266700"/>
            </a:xfrm>
            <a:prstGeom prst="rect">
              <a:avLst/>
            </a:prstGeom>
          </p:spPr>
        </p:pic>
        <p:pic>
          <p:nvPicPr>
            <p:cNvPr id="57" name="Graphic 56" descr="Harvey Balls 100%">
              <a:extLst>
                <a:ext uri="{FF2B5EF4-FFF2-40B4-BE49-F238E27FC236}">
                  <a16:creationId xmlns:a16="http://schemas.microsoft.com/office/drawing/2014/main" id="{8793808E-5E18-4DD0-88D6-41475D27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12040" y="2291080"/>
              <a:ext cx="266700" cy="266700"/>
            </a:xfrm>
            <a:prstGeom prst="rect">
              <a:avLst/>
            </a:prstGeom>
          </p:spPr>
        </p:pic>
        <p:pic>
          <p:nvPicPr>
            <p:cNvPr id="58" name="Graphic 57" descr="Harvey Balls 100%">
              <a:extLst>
                <a:ext uri="{FF2B5EF4-FFF2-40B4-BE49-F238E27FC236}">
                  <a16:creationId xmlns:a16="http://schemas.microsoft.com/office/drawing/2014/main" id="{DF8CCAB9-7CC7-4A2A-96E6-3BAE05BB7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65330" y="2317750"/>
              <a:ext cx="266700" cy="266700"/>
            </a:xfrm>
            <a:prstGeom prst="rect">
              <a:avLst/>
            </a:prstGeom>
          </p:spPr>
        </p:pic>
        <p:pic>
          <p:nvPicPr>
            <p:cNvPr id="59" name="Graphic 58" descr="Harvey Balls 100%">
              <a:extLst>
                <a:ext uri="{FF2B5EF4-FFF2-40B4-BE49-F238E27FC236}">
                  <a16:creationId xmlns:a16="http://schemas.microsoft.com/office/drawing/2014/main" id="{6FA6172E-7025-44F6-BE9D-846EBCAED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22430" y="2393950"/>
              <a:ext cx="266700" cy="266700"/>
            </a:xfrm>
            <a:prstGeom prst="rect">
              <a:avLst/>
            </a:prstGeom>
          </p:spPr>
        </p:pic>
        <p:pic>
          <p:nvPicPr>
            <p:cNvPr id="60" name="Graphic 59" descr="Harvey Balls 100%">
              <a:extLst>
                <a:ext uri="{FF2B5EF4-FFF2-40B4-BE49-F238E27FC236}">
                  <a16:creationId xmlns:a16="http://schemas.microsoft.com/office/drawing/2014/main" id="{CEDF4BBC-A220-4299-80D3-0B530F99A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79530" y="2470150"/>
              <a:ext cx="266700" cy="266700"/>
            </a:xfrm>
            <a:prstGeom prst="rect">
              <a:avLst/>
            </a:prstGeom>
          </p:spPr>
        </p:pic>
        <p:pic>
          <p:nvPicPr>
            <p:cNvPr id="61" name="Graphic 60" descr="Harvey Balls 100%">
              <a:extLst>
                <a:ext uri="{FF2B5EF4-FFF2-40B4-BE49-F238E27FC236}">
                  <a16:creationId xmlns:a16="http://schemas.microsoft.com/office/drawing/2014/main" id="{D0920235-3560-481A-B901-0D6A5963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40440" y="2771140"/>
              <a:ext cx="266700" cy="266700"/>
            </a:xfrm>
            <a:prstGeom prst="rect">
              <a:avLst/>
            </a:prstGeom>
          </p:spPr>
        </p:pic>
        <p:pic>
          <p:nvPicPr>
            <p:cNvPr id="62" name="Graphic 61" descr="Harvey Balls 100%">
              <a:extLst>
                <a:ext uri="{FF2B5EF4-FFF2-40B4-BE49-F238E27FC236}">
                  <a16:creationId xmlns:a16="http://schemas.microsoft.com/office/drawing/2014/main" id="{0BE1086B-F47E-41DC-B947-914E9C09B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01350" y="2851150"/>
              <a:ext cx="266700" cy="266700"/>
            </a:xfrm>
            <a:prstGeom prst="rect">
              <a:avLst/>
            </a:prstGeom>
          </p:spPr>
        </p:pic>
        <p:pic>
          <p:nvPicPr>
            <p:cNvPr id="63" name="Graphic 62" descr="Harvey Balls 100%">
              <a:extLst>
                <a:ext uri="{FF2B5EF4-FFF2-40B4-BE49-F238E27FC236}">
                  <a16:creationId xmlns:a16="http://schemas.microsoft.com/office/drawing/2014/main" id="{6D79AD82-4C22-4BB9-9769-69766A0B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62260" y="3140710"/>
              <a:ext cx="266700" cy="266700"/>
            </a:xfrm>
            <a:prstGeom prst="rect">
              <a:avLst/>
            </a:prstGeom>
          </p:spPr>
        </p:pic>
        <p:pic>
          <p:nvPicPr>
            <p:cNvPr id="64" name="Graphic 63" descr="Harvey Balls 100%">
              <a:extLst>
                <a:ext uri="{FF2B5EF4-FFF2-40B4-BE49-F238E27FC236}">
                  <a16:creationId xmlns:a16="http://schemas.microsoft.com/office/drawing/2014/main" id="{567D532C-065A-4806-8F83-DEC7B8ED5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23170" y="3628390"/>
              <a:ext cx="266700" cy="266700"/>
            </a:xfrm>
            <a:prstGeom prst="rect">
              <a:avLst/>
            </a:prstGeom>
          </p:spPr>
        </p:pic>
        <p:pic>
          <p:nvPicPr>
            <p:cNvPr id="65" name="Graphic 64" descr="Harvey Balls 100%">
              <a:extLst>
                <a:ext uri="{FF2B5EF4-FFF2-40B4-BE49-F238E27FC236}">
                  <a16:creationId xmlns:a16="http://schemas.microsoft.com/office/drawing/2014/main" id="{69591E92-258E-4521-A41A-A6ABF4A12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84080" y="3776980"/>
              <a:ext cx="266700" cy="266700"/>
            </a:xfrm>
            <a:prstGeom prst="rect">
              <a:avLst/>
            </a:prstGeom>
          </p:spPr>
        </p:pic>
        <p:pic>
          <p:nvPicPr>
            <p:cNvPr id="66" name="Graphic 65" descr="Harvey Balls 100%">
              <a:extLst>
                <a:ext uri="{FF2B5EF4-FFF2-40B4-BE49-F238E27FC236}">
                  <a16:creationId xmlns:a16="http://schemas.microsoft.com/office/drawing/2014/main" id="{69C64582-9C43-4734-A888-2C1D56C19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29750" y="4497070"/>
              <a:ext cx="266700" cy="2667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00EB85-53A7-4B28-BD93-BE02A187B7D8}"/>
                </a:ext>
              </a:extLst>
            </p:cNvPr>
            <p:cNvSpPr txBox="1"/>
            <p:nvPr/>
          </p:nvSpPr>
          <p:spPr>
            <a:xfrm>
              <a:off x="5907879" y="1020628"/>
              <a:ext cx="181910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/>
                <a:t>P. </a:t>
              </a:r>
              <a:r>
                <a:rPr lang="en-GB" sz="1400" i="1" dirty="0" err="1"/>
                <a:t>deltoides</a:t>
              </a:r>
              <a:r>
                <a:rPr lang="en-GB" sz="1400" i="1" dirty="0"/>
                <a:t> x </a:t>
              </a:r>
              <a:r>
                <a:rPr lang="en-GB" sz="1400" b="1" i="1" dirty="0">
                  <a:solidFill>
                    <a:srgbClr val="FF0000"/>
                  </a:solidFill>
                </a:rPr>
                <a:t>P. nigra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0FC8A12-2F44-4757-A50C-9DFB5AE0A840}"/>
                </a:ext>
              </a:extLst>
            </p:cNvPr>
            <p:cNvSpPr txBox="1"/>
            <p:nvPr/>
          </p:nvSpPr>
          <p:spPr>
            <a:xfrm>
              <a:off x="8398349" y="1015534"/>
              <a:ext cx="229408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/>
                <a:t>P. </a:t>
              </a:r>
              <a:r>
                <a:rPr lang="en-GB" sz="1400" i="1" dirty="0" err="1"/>
                <a:t>deltoides</a:t>
              </a:r>
              <a:r>
                <a:rPr lang="en-GB" sz="1400" i="1" dirty="0"/>
                <a:t> x </a:t>
              </a:r>
              <a:r>
                <a:rPr lang="en-GB" sz="1400" b="1" i="1" dirty="0">
                  <a:solidFill>
                    <a:srgbClr val="FF0000"/>
                  </a:solidFill>
                </a:rPr>
                <a:t>P. </a:t>
              </a:r>
              <a:r>
                <a:rPr lang="en-GB" sz="1400" b="1" i="1" dirty="0" err="1">
                  <a:solidFill>
                    <a:srgbClr val="FF0000"/>
                  </a:solidFill>
                </a:rPr>
                <a:t>trichocarpa</a:t>
              </a:r>
              <a:endParaRPr lang="en-GB" sz="14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B3F182A4-293E-4668-8065-7CB721EB18DB}"/>
              </a:ext>
            </a:extLst>
          </p:cNvPr>
          <p:cNvSpPr/>
          <p:nvPr/>
        </p:nvSpPr>
        <p:spPr>
          <a:xfrm>
            <a:off x="6304552" y="1383546"/>
            <a:ext cx="1057708" cy="4173974"/>
          </a:xfrm>
          <a:prstGeom prst="rect">
            <a:avLst/>
          </a:prstGeom>
          <a:noFill/>
          <a:ln w="28575"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65C7B6-F8F9-41A3-BE52-85B1B91329E6}"/>
              </a:ext>
            </a:extLst>
          </p:cNvPr>
          <p:cNvSpPr txBox="1"/>
          <p:nvPr/>
        </p:nvSpPr>
        <p:spPr>
          <a:xfrm>
            <a:off x="7495610" y="2981765"/>
            <a:ext cx="346425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resistance</a:t>
            </a:r>
            <a:endParaRPr lang="en-GB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EF072E8-3CFB-4DC1-91F8-C822E5C852D0}"/>
              </a:ext>
            </a:extLst>
          </p:cNvPr>
          <p:cNvGrpSpPr/>
          <p:nvPr/>
        </p:nvGrpSpPr>
        <p:grpSpPr>
          <a:xfrm>
            <a:off x="7387458" y="3315635"/>
            <a:ext cx="3469640" cy="1608881"/>
            <a:chOff x="7426960" y="3946967"/>
            <a:chExt cx="3469640" cy="1608881"/>
          </a:xfrm>
        </p:grpSpPr>
        <p:sp>
          <p:nvSpPr>
            <p:cNvPr id="72" name="Speech Bubble: Rectangle 71">
              <a:extLst>
                <a:ext uri="{FF2B5EF4-FFF2-40B4-BE49-F238E27FC236}">
                  <a16:creationId xmlns:a16="http://schemas.microsoft.com/office/drawing/2014/main" id="{5D4CE2C0-B557-4CDA-B838-B964EDFB249B}"/>
                </a:ext>
              </a:extLst>
            </p:cNvPr>
            <p:cNvSpPr/>
            <p:nvPr/>
          </p:nvSpPr>
          <p:spPr>
            <a:xfrm>
              <a:off x="7426960" y="3946967"/>
              <a:ext cx="3469640" cy="1608881"/>
            </a:xfrm>
            <a:prstGeom prst="wedgeRectCallout">
              <a:avLst>
                <a:gd name="adj1" fmla="val -49774"/>
                <a:gd name="adj2" fmla="val -301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075C33F-6520-41D0-8390-CCD0C02D19F5}"/>
                </a:ext>
              </a:extLst>
            </p:cNvPr>
            <p:cNvSpPr txBox="1"/>
            <p:nvPr/>
          </p:nvSpPr>
          <p:spPr>
            <a:xfrm>
              <a:off x="7540834" y="4293580"/>
              <a:ext cx="321776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Showing</a:t>
              </a:r>
              <a:r>
                <a:rPr lang="fr-FR" dirty="0"/>
                <a:t> </a:t>
              </a:r>
              <a:r>
                <a:rPr lang="fr-FR" dirty="0" err="1"/>
                <a:t>that</a:t>
              </a:r>
              <a:r>
                <a:rPr lang="fr-FR" dirty="0"/>
                <a:t> </a:t>
              </a:r>
              <a:r>
                <a:rPr lang="fr-FR" dirty="0" err="1"/>
                <a:t>probably</a:t>
              </a:r>
              <a:r>
                <a:rPr lang="fr-FR" dirty="0"/>
                <a:t> </a:t>
              </a:r>
              <a:r>
                <a:rPr lang="fr-FR" i="1" dirty="0"/>
                <a:t>P. </a:t>
              </a:r>
              <a:r>
                <a:rPr lang="fr-FR" i="1" dirty="0" err="1"/>
                <a:t>nigra</a:t>
              </a:r>
              <a:r>
                <a:rPr lang="fr-FR" i="1" dirty="0"/>
                <a:t> </a:t>
              </a:r>
              <a:r>
                <a:rPr lang="fr-FR" dirty="0" err="1"/>
                <a:t>is</a:t>
              </a:r>
              <a:r>
                <a:rPr lang="fr-FR" dirty="0"/>
                <a:t> </a:t>
              </a:r>
              <a:r>
                <a:rPr lang="fr-FR" dirty="0" err="1"/>
                <a:t>supporting</a:t>
              </a:r>
              <a:r>
                <a:rPr lang="fr-FR" dirty="0"/>
                <a:t> the </a:t>
              </a:r>
              <a:r>
                <a:rPr lang="fr-FR" dirty="0" err="1"/>
                <a:t>resistance</a:t>
              </a:r>
              <a:r>
                <a:rPr lang="fr-FR" dirty="0"/>
                <a:t> in </a:t>
              </a:r>
              <a:r>
                <a:rPr lang="fr-FR" i="1" dirty="0"/>
                <a:t>P. </a:t>
              </a:r>
              <a:r>
                <a:rPr lang="fr-FR" i="1" dirty="0" err="1"/>
                <a:t>euramericana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1986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B626CF7-A754-409F-8F10-1F6A30309D21}"/>
              </a:ext>
            </a:extLst>
          </p:cNvPr>
          <p:cNvSpPr txBox="1"/>
          <p:nvPr/>
        </p:nvSpPr>
        <p:spPr>
          <a:xfrm>
            <a:off x="300920" y="320448"/>
            <a:ext cx="436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AF77AE-6CD1-4173-BC64-27293169D5F9}"/>
              </a:ext>
            </a:extLst>
          </p:cNvPr>
          <p:cNvSpPr txBox="1"/>
          <p:nvPr/>
        </p:nvSpPr>
        <p:spPr>
          <a:xfrm>
            <a:off x="300920" y="675660"/>
            <a:ext cx="4367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OBJECTIVES OF</a:t>
            </a:r>
          </a:p>
          <a:p>
            <a:pPr algn="just"/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THE STUDY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FEDD91-E76D-40C1-93BA-9F4C60508D45}"/>
              </a:ext>
            </a:extLst>
          </p:cNvPr>
          <p:cNvCxnSpPr>
            <a:cxnSpLocks/>
          </p:cNvCxnSpPr>
          <p:nvPr/>
        </p:nvCxnSpPr>
        <p:spPr>
          <a:xfrm flipH="1">
            <a:off x="385210" y="659002"/>
            <a:ext cx="1430224" cy="9765"/>
          </a:xfrm>
          <a:prstGeom prst="line">
            <a:avLst/>
          </a:prstGeom>
          <a:ln w="5715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7CE26FF-18A8-48D6-836B-E590C85720C1}"/>
              </a:ext>
            </a:extLst>
          </p:cNvPr>
          <p:cNvSpPr txBox="1"/>
          <p:nvPr/>
        </p:nvSpPr>
        <p:spPr>
          <a:xfrm>
            <a:off x="6096000" y="320448"/>
            <a:ext cx="436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Materials and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CDD60C-7096-4744-81E5-D61F3CDFA059}"/>
              </a:ext>
            </a:extLst>
          </p:cNvPr>
          <p:cNvSpPr txBox="1"/>
          <p:nvPr/>
        </p:nvSpPr>
        <p:spPr>
          <a:xfrm>
            <a:off x="6096000" y="675660"/>
            <a:ext cx="4367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MATERIALS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0F7EEC-9CD1-454B-BCB0-0BAB0BC3AA3D}"/>
              </a:ext>
            </a:extLst>
          </p:cNvPr>
          <p:cNvCxnSpPr>
            <a:cxnSpLocks/>
          </p:cNvCxnSpPr>
          <p:nvPr/>
        </p:nvCxnSpPr>
        <p:spPr>
          <a:xfrm flipH="1">
            <a:off x="6180290" y="659002"/>
            <a:ext cx="1430224" cy="9765"/>
          </a:xfrm>
          <a:prstGeom prst="line">
            <a:avLst/>
          </a:prstGeom>
          <a:ln w="5715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344E0F0-7F35-4B38-9A10-BBAB33DD5EDD}"/>
              </a:ext>
            </a:extLst>
          </p:cNvPr>
          <p:cNvSpPr txBox="1"/>
          <p:nvPr/>
        </p:nvSpPr>
        <p:spPr>
          <a:xfrm>
            <a:off x="300920" y="1481484"/>
            <a:ext cx="4367814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Observing</a:t>
            </a:r>
            <a:r>
              <a:rPr lang="fr-F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the </a:t>
            </a:r>
            <a:r>
              <a:rPr lang="fr-FR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resistance</a:t>
            </a:r>
            <a:r>
              <a:rPr lang="fr-F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 </a:t>
            </a:r>
            <a:r>
              <a:rPr lang="fr-FR" sz="1600" i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Populus</a:t>
            </a:r>
            <a:r>
              <a:rPr lang="fr-FR" sz="16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1600" i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nigra</a:t>
            </a:r>
            <a:endParaRPr lang="en-GB" sz="1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97BFB8-901C-452D-8208-5531D03639EE}"/>
              </a:ext>
            </a:extLst>
          </p:cNvPr>
          <p:cNvSpPr txBox="1"/>
          <p:nvPr/>
        </p:nvSpPr>
        <p:spPr>
          <a:xfrm>
            <a:off x="385210" y="1917976"/>
            <a:ext cx="463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/>
              <a:t>Data collection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laboratory</a:t>
            </a:r>
            <a:r>
              <a:rPr lang="fr-FR" dirty="0"/>
              <a:t> trials.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r>
              <a:rPr lang="fr-FR" dirty="0"/>
              <a:t> (EDA).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B4DE41-6E92-445C-97D3-8E902973D60D}"/>
              </a:ext>
            </a:extLst>
          </p:cNvPr>
          <p:cNvSpPr txBox="1"/>
          <p:nvPr/>
        </p:nvSpPr>
        <p:spPr>
          <a:xfrm>
            <a:off x="296054" y="2724603"/>
            <a:ext cx="4367814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Depicting</a:t>
            </a:r>
            <a:r>
              <a:rPr lang="fr-F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the </a:t>
            </a:r>
            <a:r>
              <a:rPr lang="fr-FR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genetic</a:t>
            </a:r>
            <a:r>
              <a:rPr lang="fr-F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control of </a:t>
            </a:r>
            <a:r>
              <a:rPr lang="fr-FR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resistance</a:t>
            </a:r>
            <a:endParaRPr lang="en-GB" sz="1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009F97-7E2D-4330-A7C2-9793E64D210F}"/>
              </a:ext>
            </a:extLst>
          </p:cNvPr>
          <p:cNvSpPr txBox="1"/>
          <p:nvPr/>
        </p:nvSpPr>
        <p:spPr>
          <a:xfrm>
            <a:off x="385210" y="3159697"/>
            <a:ext cx="463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/>
              <a:t>Checking the variables </a:t>
            </a:r>
            <a:r>
              <a:rPr lang="fr-FR" dirty="0" err="1"/>
              <a:t>needed</a:t>
            </a:r>
            <a:r>
              <a:rPr lang="fr-FR" dirty="0"/>
              <a:t> for GWAS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/>
              <a:t>Running GWAS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interpretation</a:t>
            </a:r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3BBFCF-69A9-41B2-BB9C-0C36A8B61F21}"/>
              </a:ext>
            </a:extLst>
          </p:cNvPr>
          <p:cNvSpPr txBox="1"/>
          <p:nvPr/>
        </p:nvSpPr>
        <p:spPr>
          <a:xfrm>
            <a:off x="296054" y="4215185"/>
            <a:ext cx="4367814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Evaluating</a:t>
            </a:r>
            <a:r>
              <a:rPr lang="fr-F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the interaction </a:t>
            </a:r>
            <a:r>
              <a:rPr lang="fr-FR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between</a:t>
            </a:r>
            <a:r>
              <a:rPr lang="fr-F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16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P. </a:t>
            </a:r>
            <a:r>
              <a:rPr lang="fr-FR" sz="1600" i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nigra</a:t>
            </a:r>
            <a:r>
              <a:rPr lang="fr-FR" sz="16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r>
              <a:rPr lang="fr-FR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several</a:t>
            </a:r>
            <a:r>
              <a:rPr lang="fr-F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rust</a:t>
            </a:r>
            <a:r>
              <a:rPr lang="fr-F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strains</a:t>
            </a:r>
            <a:endParaRPr lang="en-GB" sz="1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D2B03C-FAD8-428C-B451-4D25385375C0}"/>
              </a:ext>
            </a:extLst>
          </p:cNvPr>
          <p:cNvSpPr txBox="1"/>
          <p:nvPr/>
        </p:nvSpPr>
        <p:spPr>
          <a:xfrm>
            <a:off x="385210" y="4955892"/>
            <a:ext cx="463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 err="1"/>
              <a:t>Preparing</a:t>
            </a:r>
            <a:r>
              <a:rPr lang="fr-FR" dirty="0"/>
              <a:t> the variables </a:t>
            </a:r>
            <a:r>
              <a:rPr lang="fr-FR" dirty="0" err="1"/>
              <a:t>needed</a:t>
            </a:r>
            <a:r>
              <a:rPr lang="fr-FR" dirty="0"/>
              <a:t> for mixed-</a:t>
            </a:r>
            <a:r>
              <a:rPr lang="fr-FR" dirty="0" err="1"/>
              <a:t>effects</a:t>
            </a:r>
            <a:r>
              <a:rPr lang="fr-FR" dirty="0"/>
              <a:t> model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/>
              <a:t>Running mixed-</a:t>
            </a:r>
            <a:r>
              <a:rPr lang="fr-FR" dirty="0" err="1"/>
              <a:t>effects</a:t>
            </a:r>
            <a:r>
              <a:rPr lang="fr-FR" dirty="0"/>
              <a:t> model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interpretation</a:t>
            </a:r>
            <a:endParaRPr lang="fr-FR" dirty="0"/>
          </a:p>
        </p:txBody>
      </p:sp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D5585C20-DB17-4BE1-A29C-E223A8FBD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90" y="1368223"/>
            <a:ext cx="5673338" cy="42096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A8C0E4-B578-4A72-8C00-C500335F743D}"/>
              </a:ext>
            </a:extLst>
          </p:cNvPr>
          <p:cNvSpPr txBox="1"/>
          <p:nvPr/>
        </p:nvSpPr>
        <p:spPr>
          <a:xfrm>
            <a:off x="6175424" y="4338295"/>
            <a:ext cx="5631366" cy="95410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154 </a:t>
            </a:r>
            <a:r>
              <a:rPr lang="fr-FR" sz="1400" i="1" dirty="0">
                <a:solidFill>
                  <a:schemeClr val="bg1"/>
                </a:solidFill>
              </a:rPr>
              <a:t>P. </a:t>
            </a:r>
            <a:r>
              <a:rPr lang="fr-FR" sz="1400" i="1" dirty="0" err="1">
                <a:solidFill>
                  <a:schemeClr val="bg1"/>
                </a:solidFill>
              </a:rPr>
              <a:t>nigra</a:t>
            </a:r>
            <a:r>
              <a:rPr lang="fr-FR" sz="1400" i="1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genotypes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collected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from</a:t>
            </a:r>
            <a:r>
              <a:rPr lang="fr-FR" sz="1400" dirty="0">
                <a:solidFill>
                  <a:schemeClr val="bg1"/>
                </a:solidFill>
              </a:rPr>
              <a:t> 12 river basin in Western Europe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3 </a:t>
            </a:r>
            <a:r>
              <a:rPr lang="fr-FR" sz="1400" dirty="0" err="1">
                <a:solidFill>
                  <a:schemeClr val="bg1"/>
                </a:solidFill>
              </a:rPr>
              <a:t>rust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strains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isolated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from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their</a:t>
            </a:r>
            <a:r>
              <a:rPr lang="fr-FR" sz="1400" dirty="0">
                <a:solidFill>
                  <a:schemeClr val="bg1"/>
                </a:solidFill>
              </a:rPr>
              <a:t> populations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3 </a:t>
            </a:r>
            <a:r>
              <a:rPr lang="fr-FR" sz="1400" dirty="0" err="1">
                <a:solidFill>
                  <a:schemeClr val="bg1"/>
                </a:solidFill>
              </a:rPr>
              <a:t>resistance</a:t>
            </a:r>
            <a:r>
              <a:rPr lang="fr-FR" sz="1400" dirty="0">
                <a:solidFill>
                  <a:schemeClr val="bg1"/>
                </a:solidFill>
              </a:rPr>
              <a:t> components: latent </a:t>
            </a:r>
            <a:r>
              <a:rPr lang="fr-FR" sz="1400" dirty="0" err="1">
                <a:solidFill>
                  <a:schemeClr val="bg1"/>
                </a:solidFill>
              </a:rPr>
              <a:t>period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uredinia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number</a:t>
            </a:r>
            <a:r>
              <a:rPr lang="fr-FR" sz="1400" dirty="0">
                <a:solidFill>
                  <a:schemeClr val="bg1"/>
                </a:solidFill>
              </a:rPr>
              <a:t> and </a:t>
            </a:r>
            <a:r>
              <a:rPr lang="fr-FR" sz="1400" dirty="0" err="1">
                <a:solidFill>
                  <a:schemeClr val="bg1"/>
                </a:solidFill>
              </a:rPr>
              <a:t>uredinia</a:t>
            </a:r>
            <a:r>
              <a:rPr lang="fr-FR" sz="1400" dirty="0">
                <a:solidFill>
                  <a:schemeClr val="bg1"/>
                </a:solidFill>
              </a:rPr>
              <a:t> size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639BB-2EB2-432A-A3A3-B74AB7CB7915}"/>
              </a:ext>
            </a:extLst>
          </p:cNvPr>
          <p:cNvSpPr txBox="1"/>
          <p:nvPr/>
        </p:nvSpPr>
        <p:spPr>
          <a:xfrm>
            <a:off x="7513537" y="2136376"/>
            <a:ext cx="2047240" cy="30777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Mostly</a:t>
            </a:r>
            <a:r>
              <a:rPr lang="fr-FR" sz="1400" dirty="0"/>
              <a:t> are </a:t>
            </a:r>
            <a:r>
              <a:rPr lang="fr-FR" sz="1400" dirty="0" err="1"/>
              <a:t>from</a:t>
            </a:r>
            <a:r>
              <a:rPr lang="fr-FR" sz="1400" dirty="0"/>
              <a:t> France</a:t>
            </a:r>
            <a:endParaRPr lang="en-GB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0F34F4-650D-4F8D-99E2-7AB646AAA955}"/>
              </a:ext>
            </a:extLst>
          </p:cNvPr>
          <p:cNvSpPr/>
          <p:nvPr/>
        </p:nvSpPr>
        <p:spPr>
          <a:xfrm>
            <a:off x="9047204" y="1650761"/>
            <a:ext cx="1264920" cy="36576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62B000B-D82E-4F60-AEA5-BDD02AADDB6D}"/>
              </a:ext>
            </a:extLst>
          </p:cNvPr>
          <p:cNvSpPr/>
          <p:nvPr/>
        </p:nvSpPr>
        <p:spPr>
          <a:xfrm>
            <a:off x="9560776" y="2107384"/>
            <a:ext cx="943401" cy="36576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2E40F2-FF6D-40FF-9DA0-A11FED856C09}"/>
              </a:ext>
            </a:extLst>
          </p:cNvPr>
          <p:cNvSpPr/>
          <p:nvPr/>
        </p:nvSpPr>
        <p:spPr>
          <a:xfrm>
            <a:off x="9679664" y="3213424"/>
            <a:ext cx="873760" cy="36576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1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5" grpId="0"/>
      <p:bldP spid="46" grpId="0" animBg="1"/>
      <p:bldP spid="47" grpId="0"/>
      <p:bldP spid="20" grpId="0" animBg="1"/>
      <p:bldP spid="21" grpId="0" animBg="1"/>
      <p:bldP spid="22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CEB1E0F-E591-46BA-8027-36D6619A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4" y="1372055"/>
            <a:ext cx="3919698" cy="252587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AE36AA17-E2A7-4058-BBCB-0A4376536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400" y="1372054"/>
            <a:ext cx="3919697" cy="252587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661670E3-7AEA-402E-9AFA-7BDD4B91D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42" y="1372054"/>
            <a:ext cx="3919698" cy="2525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FCF8D5-28AF-41BC-81C5-70806289CE4B}"/>
              </a:ext>
            </a:extLst>
          </p:cNvPr>
          <p:cNvSpPr txBox="1"/>
          <p:nvPr/>
        </p:nvSpPr>
        <p:spPr>
          <a:xfrm>
            <a:off x="344022" y="1425025"/>
            <a:ext cx="20351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09AX27</a:t>
            </a:r>
          </a:p>
          <a:p>
            <a:r>
              <a:rPr lang="en-GB" sz="1400" dirty="0" err="1"/>
              <a:t>Inoc</a:t>
            </a:r>
            <a:r>
              <a:rPr lang="en-GB" sz="1400" dirty="0"/>
              <a:t>. Press: 564 (40%)</a:t>
            </a:r>
            <a:endParaRPr lang="fr-F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6DD943-DB02-42CC-B397-CEAB03083BCC}"/>
              </a:ext>
            </a:extLst>
          </p:cNvPr>
          <p:cNvSpPr txBox="1"/>
          <p:nvPr/>
        </p:nvSpPr>
        <p:spPr>
          <a:xfrm>
            <a:off x="4345240" y="1425025"/>
            <a:ext cx="1846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93JE3</a:t>
            </a:r>
          </a:p>
          <a:p>
            <a:r>
              <a:rPr lang="pl-PL" sz="1200" dirty="0"/>
              <a:t>Inoc. Press: 364 </a:t>
            </a:r>
            <a:endParaRPr lang="fr-FR" sz="1200" dirty="0"/>
          </a:p>
          <a:p>
            <a:r>
              <a:rPr lang="pl-PL" sz="1200" dirty="0"/>
              <a:t>(96%)</a:t>
            </a:r>
            <a:endParaRPr lang="fr-F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6CAB8-BE42-4182-8542-07D6512FA6CB}"/>
              </a:ext>
            </a:extLst>
          </p:cNvPr>
          <p:cNvSpPr txBox="1"/>
          <p:nvPr/>
        </p:nvSpPr>
        <p:spPr>
          <a:xfrm>
            <a:off x="8309324" y="1372054"/>
            <a:ext cx="184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P72</a:t>
            </a:r>
          </a:p>
          <a:p>
            <a:r>
              <a:rPr lang="en-GB" sz="1200" dirty="0" err="1"/>
              <a:t>Inoc</a:t>
            </a:r>
            <a:r>
              <a:rPr lang="en-GB" sz="1200" dirty="0"/>
              <a:t>. Press: 472</a:t>
            </a:r>
          </a:p>
          <a:p>
            <a:r>
              <a:rPr lang="en-GB" sz="1200" dirty="0"/>
              <a:t>(91%)</a:t>
            </a:r>
            <a:endParaRPr lang="fr-F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E469B-9F16-418C-91AA-63DAA52B4402}"/>
              </a:ext>
            </a:extLst>
          </p:cNvPr>
          <p:cNvSpPr txBox="1"/>
          <p:nvPr/>
        </p:nvSpPr>
        <p:spPr>
          <a:xfrm>
            <a:off x="344022" y="2481100"/>
            <a:ext cx="1368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L</a:t>
            </a:r>
            <a:r>
              <a:rPr lang="en-GB" sz="1400" b="1" dirty="0" err="1"/>
              <a:t>atent</a:t>
            </a:r>
            <a:r>
              <a:rPr lang="en-GB" sz="1400" b="1" dirty="0"/>
              <a:t> period</a:t>
            </a:r>
            <a:endParaRPr lang="fr-FR" sz="14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40B3FF-F280-49C1-8045-5C344FCA439D}"/>
              </a:ext>
            </a:extLst>
          </p:cNvPr>
          <p:cNvGrpSpPr/>
          <p:nvPr/>
        </p:nvGrpSpPr>
        <p:grpSpPr>
          <a:xfrm>
            <a:off x="880057" y="3594291"/>
            <a:ext cx="11065800" cy="306394"/>
            <a:chOff x="880057" y="3066793"/>
            <a:chExt cx="11065800" cy="30639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53EC64-3DC9-4548-9616-C4D7476D64BD}"/>
                </a:ext>
              </a:extLst>
            </p:cNvPr>
            <p:cNvSpPr txBox="1"/>
            <p:nvPr/>
          </p:nvSpPr>
          <p:spPr>
            <a:xfrm>
              <a:off x="880057" y="3066793"/>
              <a:ext cx="32705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8</a:t>
              </a:r>
              <a:endParaRPr lang="en-GB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15DF0E-A406-4310-A704-3A2E651A75FB}"/>
                </a:ext>
              </a:extLst>
            </p:cNvPr>
            <p:cNvSpPr txBox="1"/>
            <p:nvPr/>
          </p:nvSpPr>
          <p:spPr>
            <a:xfrm>
              <a:off x="1761536" y="3085807"/>
              <a:ext cx="3924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accent2"/>
                  </a:solidFill>
                </a:rPr>
                <a:t>10</a:t>
              </a:r>
              <a:endParaRPr lang="en-GB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09EF8C-4BE5-4508-BED5-E92DFA83ECE7}"/>
                </a:ext>
              </a:extLst>
            </p:cNvPr>
            <p:cNvSpPr txBox="1"/>
            <p:nvPr/>
          </p:nvSpPr>
          <p:spPr>
            <a:xfrm>
              <a:off x="2679684" y="3085806"/>
              <a:ext cx="3924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12</a:t>
              </a:r>
              <a:endParaRPr lang="en-GB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FDCA04-4953-4411-9E17-EA09BE44A401}"/>
                </a:ext>
              </a:extLst>
            </p:cNvPr>
            <p:cNvSpPr txBox="1"/>
            <p:nvPr/>
          </p:nvSpPr>
          <p:spPr>
            <a:xfrm>
              <a:off x="3601576" y="3071652"/>
              <a:ext cx="3924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14</a:t>
              </a:r>
              <a:endParaRPr lang="en-GB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B1511E-9922-46ED-A395-532965C9EC9A}"/>
                </a:ext>
              </a:extLst>
            </p:cNvPr>
            <p:cNvSpPr txBox="1"/>
            <p:nvPr/>
          </p:nvSpPr>
          <p:spPr>
            <a:xfrm>
              <a:off x="4851788" y="3070567"/>
              <a:ext cx="32705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8</a:t>
              </a:r>
              <a:endParaRPr lang="en-GB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322CC9-5594-4FEC-8A1B-5CA52753F85C}"/>
                </a:ext>
              </a:extLst>
            </p:cNvPr>
            <p:cNvSpPr txBox="1"/>
            <p:nvPr/>
          </p:nvSpPr>
          <p:spPr>
            <a:xfrm>
              <a:off x="5733267" y="3089581"/>
              <a:ext cx="3924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accent2"/>
                  </a:solidFill>
                </a:rPr>
                <a:t>10</a:t>
              </a:r>
              <a:endParaRPr lang="en-GB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557310-DAA5-44FA-9649-2208905CEDFF}"/>
                </a:ext>
              </a:extLst>
            </p:cNvPr>
            <p:cNvSpPr txBox="1"/>
            <p:nvPr/>
          </p:nvSpPr>
          <p:spPr>
            <a:xfrm>
              <a:off x="6651415" y="3089580"/>
              <a:ext cx="3924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12</a:t>
              </a:r>
              <a:endParaRPr lang="en-GB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D384C2-7BF6-4CFF-B414-AA8B614BA43B}"/>
                </a:ext>
              </a:extLst>
            </p:cNvPr>
            <p:cNvSpPr txBox="1"/>
            <p:nvPr/>
          </p:nvSpPr>
          <p:spPr>
            <a:xfrm>
              <a:off x="7573307" y="3075426"/>
              <a:ext cx="3924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14</a:t>
              </a:r>
              <a:endParaRPr lang="en-GB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5CA2B4-8F3E-4139-B80D-3425119C786C}"/>
                </a:ext>
              </a:extLst>
            </p:cNvPr>
            <p:cNvSpPr txBox="1"/>
            <p:nvPr/>
          </p:nvSpPr>
          <p:spPr>
            <a:xfrm>
              <a:off x="8831855" y="3077174"/>
              <a:ext cx="32705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8</a:t>
              </a:r>
              <a:endParaRPr lang="en-GB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EE42C9-5767-4446-9B6A-4C4BCFF2FDC3}"/>
                </a:ext>
              </a:extLst>
            </p:cNvPr>
            <p:cNvSpPr txBox="1"/>
            <p:nvPr/>
          </p:nvSpPr>
          <p:spPr>
            <a:xfrm>
              <a:off x="9713334" y="3096188"/>
              <a:ext cx="3924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accent2"/>
                  </a:solidFill>
                </a:rPr>
                <a:t>10</a:t>
              </a:r>
              <a:endParaRPr lang="en-GB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4D3D54-8123-415F-92CE-3E26BE404233}"/>
                </a:ext>
              </a:extLst>
            </p:cNvPr>
            <p:cNvSpPr txBox="1"/>
            <p:nvPr/>
          </p:nvSpPr>
          <p:spPr>
            <a:xfrm>
              <a:off x="10631482" y="3096187"/>
              <a:ext cx="3924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12</a:t>
              </a:r>
              <a:endParaRPr lang="en-GB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101253-5566-4899-9C99-0AD4E7C3A66A}"/>
                </a:ext>
              </a:extLst>
            </p:cNvPr>
            <p:cNvSpPr txBox="1"/>
            <p:nvPr/>
          </p:nvSpPr>
          <p:spPr>
            <a:xfrm>
              <a:off x="11553374" y="3082033"/>
              <a:ext cx="3924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14</a:t>
              </a:r>
              <a:endParaRPr lang="en-GB" sz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4019A2-5BB7-4D34-92F9-75480621DBE2}"/>
              </a:ext>
            </a:extLst>
          </p:cNvPr>
          <p:cNvGrpSpPr/>
          <p:nvPr/>
        </p:nvGrpSpPr>
        <p:grpSpPr>
          <a:xfrm>
            <a:off x="5080" y="1665382"/>
            <a:ext cx="359377" cy="1958303"/>
            <a:chOff x="5080" y="1137884"/>
            <a:chExt cx="359377" cy="19583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811B40-8D52-4FC2-900D-5E161FB5AC3F}"/>
                </a:ext>
              </a:extLst>
            </p:cNvPr>
            <p:cNvSpPr txBox="1"/>
            <p:nvPr/>
          </p:nvSpPr>
          <p:spPr>
            <a:xfrm>
              <a:off x="37404" y="2819188"/>
              <a:ext cx="32705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0</a:t>
              </a:r>
              <a:endParaRPr lang="en-GB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73DC69-7E72-4C1B-8D57-7CA29C3A5CCB}"/>
                </a:ext>
              </a:extLst>
            </p:cNvPr>
            <p:cNvSpPr txBox="1"/>
            <p:nvPr/>
          </p:nvSpPr>
          <p:spPr>
            <a:xfrm>
              <a:off x="5080" y="2263284"/>
              <a:ext cx="35937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20</a:t>
              </a:r>
              <a:endParaRPr lang="en-GB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3D9319-C2CA-4DFE-A032-B39CA6AB736A}"/>
                </a:ext>
              </a:extLst>
            </p:cNvPr>
            <p:cNvSpPr txBox="1"/>
            <p:nvPr/>
          </p:nvSpPr>
          <p:spPr>
            <a:xfrm>
              <a:off x="5080" y="1700584"/>
              <a:ext cx="35937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40</a:t>
              </a:r>
              <a:endParaRPr lang="en-GB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736B3E-7C9E-43A1-B7CB-1729C8648C8C}"/>
                </a:ext>
              </a:extLst>
            </p:cNvPr>
            <p:cNvSpPr txBox="1"/>
            <p:nvPr/>
          </p:nvSpPr>
          <p:spPr>
            <a:xfrm>
              <a:off x="5080" y="1137884"/>
              <a:ext cx="35937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60</a:t>
              </a:r>
              <a:endParaRPr lang="en-GB" sz="1200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86B5907-CBAA-4C22-89D4-107EF633D9DE}"/>
              </a:ext>
            </a:extLst>
          </p:cNvPr>
          <p:cNvSpPr/>
          <p:nvPr/>
        </p:nvSpPr>
        <p:spPr>
          <a:xfrm>
            <a:off x="2237740" y="2341292"/>
            <a:ext cx="180340" cy="1140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7DAA4C-A418-4E7B-8E39-370BEE3C345C}"/>
              </a:ext>
            </a:extLst>
          </p:cNvPr>
          <p:cNvSpPr/>
          <p:nvPr/>
        </p:nvSpPr>
        <p:spPr>
          <a:xfrm>
            <a:off x="2051730" y="2505081"/>
            <a:ext cx="180340" cy="9766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4DED47-6228-4877-BAFD-DF23849EE7B4}"/>
              </a:ext>
            </a:extLst>
          </p:cNvPr>
          <p:cNvSpPr/>
          <p:nvPr/>
        </p:nvSpPr>
        <p:spPr>
          <a:xfrm>
            <a:off x="5656580" y="1560242"/>
            <a:ext cx="186678" cy="1924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4DC6E-69CE-4215-8C80-13418278D060}"/>
              </a:ext>
            </a:extLst>
          </p:cNvPr>
          <p:cNvSpPr/>
          <p:nvPr/>
        </p:nvSpPr>
        <p:spPr>
          <a:xfrm>
            <a:off x="9456420" y="1857422"/>
            <a:ext cx="180340" cy="1624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2A996DB-F559-43C9-8E93-A1D87D40653E}"/>
              </a:ext>
            </a:extLst>
          </p:cNvPr>
          <p:cNvCxnSpPr>
            <a:cxnSpLocks/>
          </p:cNvCxnSpPr>
          <p:nvPr/>
        </p:nvCxnSpPr>
        <p:spPr>
          <a:xfrm flipH="1">
            <a:off x="2216830" y="1425025"/>
            <a:ext cx="1" cy="216926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B0AAE72-2943-4AF5-8986-D47171779880}"/>
              </a:ext>
            </a:extLst>
          </p:cNvPr>
          <p:cNvCxnSpPr>
            <a:cxnSpLocks/>
          </p:cNvCxnSpPr>
          <p:nvPr/>
        </p:nvCxnSpPr>
        <p:spPr>
          <a:xfrm flipH="1">
            <a:off x="5717062" y="1416787"/>
            <a:ext cx="1" cy="216926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E5CE897-7F5D-4360-91D8-492BD4F66767}"/>
              </a:ext>
            </a:extLst>
          </p:cNvPr>
          <p:cNvCxnSpPr>
            <a:cxnSpLocks/>
          </p:cNvCxnSpPr>
          <p:nvPr/>
        </p:nvCxnSpPr>
        <p:spPr>
          <a:xfrm flipH="1">
            <a:off x="9600926" y="1457427"/>
            <a:ext cx="1" cy="216926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 descr="Chart, histogram&#10;&#10;Description automatically generated">
            <a:extLst>
              <a:ext uri="{FF2B5EF4-FFF2-40B4-BE49-F238E27FC236}">
                <a16:creationId xmlns:a16="http://schemas.microsoft.com/office/drawing/2014/main" id="{1D28237A-A66D-490D-B637-C95C125A8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4" y="4026865"/>
            <a:ext cx="3955166" cy="2548726"/>
          </a:xfrm>
          <a:prstGeom prst="rect">
            <a:avLst/>
          </a:prstGeom>
        </p:spPr>
      </p:pic>
      <p:pic>
        <p:nvPicPr>
          <p:cNvPr id="91" name="Picture 90" descr="Chart, histogram&#10;&#10;Description automatically generated">
            <a:extLst>
              <a:ext uri="{FF2B5EF4-FFF2-40B4-BE49-F238E27FC236}">
                <a16:creationId xmlns:a16="http://schemas.microsoft.com/office/drawing/2014/main" id="{057B8100-826C-4611-9C1B-AE5136792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63" y="4026865"/>
            <a:ext cx="3955166" cy="2548726"/>
          </a:xfrm>
          <a:prstGeom prst="rect">
            <a:avLst/>
          </a:prstGeom>
        </p:spPr>
      </p:pic>
      <p:pic>
        <p:nvPicPr>
          <p:cNvPr id="93" name="Picture 92" descr="Chart, histogram&#10;&#10;Description automatically generated">
            <a:extLst>
              <a:ext uri="{FF2B5EF4-FFF2-40B4-BE49-F238E27FC236}">
                <a16:creationId xmlns:a16="http://schemas.microsoft.com/office/drawing/2014/main" id="{1B13F6F0-392F-48FF-B766-8C7BBD2F24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153" y="4026865"/>
            <a:ext cx="3955166" cy="254872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EA30163-0A9D-420E-96EB-9292732C2AEB}"/>
              </a:ext>
            </a:extLst>
          </p:cNvPr>
          <p:cNvSpPr txBox="1"/>
          <p:nvPr/>
        </p:nvSpPr>
        <p:spPr>
          <a:xfrm>
            <a:off x="344022" y="4987856"/>
            <a:ext cx="161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Uredinia</a:t>
            </a:r>
            <a:r>
              <a:rPr lang="fr-FR" sz="1400" b="1" dirty="0"/>
              <a:t> size</a:t>
            </a:r>
            <a:endParaRPr lang="fr-FR" sz="1400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09CD26-F502-4A36-84E5-871953FCA671}"/>
              </a:ext>
            </a:extLst>
          </p:cNvPr>
          <p:cNvGrpSpPr/>
          <p:nvPr/>
        </p:nvGrpSpPr>
        <p:grpSpPr>
          <a:xfrm>
            <a:off x="418064" y="6274631"/>
            <a:ext cx="11543033" cy="280650"/>
            <a:chOff x="418064" y="5915809"/>
            <a:chExt cx="11543033" cy="28065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7A5E492-80EA-43E7-A0D4-BDDC4EFF13E0}"/>
                </a:ext>
              </a:extLst>
            </p:cNvPr>
            <p:cNvSpPr txBox="1"/>
            <p:nvPr/>
          </p:nvSpPr>
          <p:spPr>
            <a:xfrm>
              <a:off x="418064" y="5919460"/>
              <a:ext cx="3107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1</a:t>
              </a:r>
              <a:endParaRPr lang="en-GB" sz="12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A80DC5F-EF8F-4BFC-B429-DA81B5C094B8}"/>
                </a:ext>
              </a:extLst>
            </p:cNvPr>
            <p:cNvSpPr txBox="1"/>
            <p:nvPr/>
          </p:nvSpPr>
          <p:spPr>
            <a:xfrm>
              <a:off x="1234007" y="5919460"/>
              <a:ext cx="3107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2</a:t>
              </a:r>
              <a:endParaRPr lang="en-GB" sz="12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8F0FE46-1112-4157-AF29-47F70EF5E015}"/>
                </a:ext>
              </a:extLst>
            </p:cNvPr>
            <p:cNvSpPr txBox="1"/>
            <p:nvPr/>
          </p:nvSpPr>
          <p:spPr>
            <a:xfrm>
              <a:off x="2048733" y="5918245"/>
              <a:ext cx="3107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3</a:t>
              </a:r>
              <a:endParaRPr lang="en-GB" sz="12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63A4681-377A-4F19-B8B7-AD59D34ED1B8}"/>
                </a:ext>
              </a:extLst>
            </p:cNvPr>
            <p:cNvSpPr txBox="1"/>
            <p:nvPr/>
          </p:nvSpPr>
          <p:spPr>
            <a:xfrm>
              <a:off x="2863459" y="5918244"/>
              <a:ext cx="3107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accent2"/>
                  </a:solidFill>
                </a:rPr>
                <a:t>4</a:t>
              </a:r>
              <a:endParaRPr lang="en-GB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C2280FF-AD92-41CB-BCD8-23BA42FE2BDA}"/>
                </a:ext>
              </a:extLst>
            </p:cNvPr>
            <p:cNvSpPr txBox="1"/>
            <p:nvPr/>
          </p:nvSpPr>
          <p:spPr>
            <a:xfrm>
              <a:off x="3678185" y="5918243"/>
              <a:ext cx="3107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5</a:t>
              </a:r>
              <a:endParaRPr lang="en-GB" sz="12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6AD4D82-DB0D-42F3-9A3A-685F7F074A5F}"/>
                </a:ext>
              </a:extLst>
            </p:cNvPr>
            <p:cNvSpPr txBox="1"/>
            <p:nvPr/>
          </p:nvSpPr>
          <p:spPr>
            <a:xfrm>
              <a:off x="4422836" y="5918243"/>
              <a:ext cx="3107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1</a:t>
              </a:r>
              <a:endParaRPr lang="en-GB" sz="12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B2C4F86-9172-462E-9A67-43CB3EDD658B}"/>
                </a:ext>
              </a:extLst>
            </p:cNvPr>
            <p:cNvSpPr txBox="1"/>
            <p:nvPr/>
          </p:nvSpPr>
          <p:spPr>
            <a:xfrm>
              <a:off x="5223539" y="5918243"/>
              <a:ext cx="3107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2</a:t>
              </a:r>
              <a:endParaRPr lang="en-GB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FB15553-763F-42D3-9FD5-00AA65A85C1A}"/>
                </a:ext>
              </a:extLst>
            </p:cNvPr>
            <p:cNvSpPr txBox="1"/>
            <p:nvPr/>
          </p:nvSpPr>
          <p:spPr>
            <a:xfrm>
              <a:off x="6038265" y="5917028"/>
              <a:ext cx="3107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3</a:t>
              </a:r>
              <a:endParaRPr lang="en-GB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5DA2D-C5B2-4303-9EC6-CE7AB0DB572C}"/>
                </a:ext>
              </a:extLst>
            </p:cNvPr>
            <p:cNvSpPr txBox="1"/>
            <p:nvPr/>
          </p:nvSpPr>
          <p:spPr>
            <a:xfrm>
              <a:off x="6842831" y="5917027"/>
              <a:ext cx="3107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accent2"/>
                  </a:solidFill>
                </a:rPr>
                <a:t>4</a:t>
              </a:r>
              <a:endParaRPr lang="en-GB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37A84E5-D0DB-4017-93B7-C64C2BECE0E8}"/>
                </a:ext>
              </a:extLst>
            </p:cNvPr>
            <p:cNvSpPr txBox="1"/>
            <p:nvPr/>
          </p:nvSpPr>
          <p:spPr>
            <a:xfrm>
              <a:off x="7657557" y="5917026"/>
              <a:ext cx="3107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5</a:t>
              </a:r>
              <a:endParaRPr lang="en-GB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94BD782-3AE5-4955-890E-86C9B01B7641}"/>
                </a:ext>
              </a:extLst>
            </p:cNvPr>
            <p:cNvSpPr txBox="1"/>
            <p:nvPr/>
          </p:nvSpPr>
          <p:spPr>
            <a:xfrm>
              <a:off x="8415657" y="5917026"/>
              <a:ext cx="3107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1</a:t>
              </a:r>
              <a:endParaRPr lang="en-GB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29ED7F5-DC71-430F-810A-201C3F2DAAA9}"/>
                </a:ext>
              </a:extLst>
            </p:cNvPr>
            <p:cNvSpPr txBox="1"/>
            <p:nvPr/>
          </p:nvSpPr>
          <p:spPr>
            <a:xfrm>
              <a:off x="9216360" y="5917026"/>
              <a:ext cx="3107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2</a:t>
              </a:r>
              <a:endParaRPr lang="en-GB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819EDD1-41EA-43B5-AC69-6BD9671ACE22}"/>
                </a:ext>
              </a:extLst>
            </p:cNvPr>
            <p:cNvSpPr txBox="1"/>
            <p:nvPr/>
          </p:nvSpPr>
          <p:spPr>
            <a:xfrm>
              <a:off x="10031086" y="5915811"/>
              <a:ext cx="3107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3</a:t>
              </a:r>
              <a:endParaRPr lang="en-GB" sz="12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CEE64EA-C5AD-4DF5-815A-E53E864A0046}"/>
                </a:ext>
              </a:extLst>
            </p:cNvPr>
            <p:cNvSpPr txBox="1"/>
            <p:nvPr/>
          </p:nvSpPr>
          <p:spPr>
            <a:xfrm>
              <a:off x="10835652" y="5915810"/>
              <a:ext cx="3107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accent2"/>
                  </a:solidFill>
                </a:rPr>
                <a:t>4</a:t>
              </a:r>
              <a:endParaRPr lang="en-GB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2D6A3C6-1331-447F-8130-A5EE3DB01395}"/>
                </a:ext>
              </a:extLst>
            </p:cNvPr>
            <p:cNvSpPr txBox="1"/>
            <p:nvPr/>
          </p:nvSpPr>
          <p:spPr>
            <a:xfrm>
              <a:off x="11650378" y="5915809"/>
              <a:ext cx="3107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5</a:t>
              </a:r>
              <a:endParaRPr lang="en-GB" sz="1200" dirty="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5DA73F5-5E4D-49EC-B25E-79E5B7D87663}"/>
              </a:ext>
            </a:extLst>
          </p:cNvPr>
          <p:cNvGrpSpPr/>
          <p:nvPr/>
        </p:nvGrpSpPr>
        <p:grpSpPr>
          <a:xfrm>
            <a:off x="0" y="4064163"/>
            <a:ext cx="359489" cy="2202893"/>
            <a:chOff x="0" y="3705341"/>
            <a:chExt cx="359489" cy="2202893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8BE55C6-DC69-4329-AA0F-C1EF6C29AD24}"/>
                </a:ext>
              </a:extLst>
            </p:cNvPr>
            <p:cNvSpPr txBox="1"/>
            <p:nvPr/>
          </p:nvSpPr>
          <p:spPr>
            <a:xfrm>
              <a:off x="48770" y="5631235"/>
              <a:ext cx="3107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0</a:t>
              </a:r>
              <a:endParaRPr lang="en-GB" sz="12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DC260D1-446B-4F67-A7D4-4D78F1DB84BE}"/>
                </a:ext>
              </a:extLst>
            </p:cNvPr>
            <p:cNvSpPr txBox="1"/>
            <p:nvPr/>
          </p:nvSpPr>
          <p:spPr>
            <a:xfrm>
              <a:off x="0" y="5007023"/>
              <a:ext cx="35948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20</a:t>
              </a:r>
              <a:endParaRPr lang="en-GB" sz="12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4628428-125B-426D-832F-F08CE6B13608}"/>
                </a:ext>
              </a:extLst>
            </p:cNvPr>
            <p:cNvSpPr txBox="1"/>
            <p:nvPr/>
          </p:nvSpPr>
          <p:spPr>
            <a:xfrm>
              <a:off x="0" y="4356182"/>
              <a:ext cx="35948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40</a:t>
              </a:r>
              <a:endParaRPr lang="en-GB" sz="12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FB51047-84F8-4ECA-8728-E1560E4DFCAE}"/>
                </a:ext>
              </a:extLst>
            </p:cNvPr>
            <p:cNvSpPr txBox="1"/>
            <p:nvPr/>
          </p:nvSpPr>
          <p:spPr>
            <a:xfrm>
              <a:off x="0" y="3705341"/>
              <a:ext cx="35948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60</a:t>
              </a:r>
              <a:endParaRPr lang="en-GB" sz="1200" dirty="0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EC8F332-348C-4B70-A617-AD444EF3F26A}"/>
              </a:ext>
            </a:extLst>
          </p:cNvPr>
          <p:cNvSpPr/>
          <p:nvPr/>
        </p:nvSpPr>
        <p:spPr>
          <a:xfrm>
            <a:off x="10199800" y="4178347"/>
            <a:ext cx="327230" cy="19749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A642BA2-D7DE-4EB2-BD9D-0DBD018D5954}"/>
              </a:ext>
            </a:extLst>
          </p:cNvPr>
          <p:cNvSpPr/>
          <p:nvPr/>
        </p:nvSpPr>
        <p:spPr>
          <a:xfrm>
            <a:off x="6830131" y="4839382"/>
            <a:ext cx="323419" cy="13139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A1E96F2-48BA-4E8B-BB76-AB162D34DD21}"/>
              </a:ext>
            </a:extLst>
          </p:cNvPr>
          <p:cNvSpPr/>
          <p:nvPr/>
        </p:nvSpPr>
        <p:spPr>
          <a:xfrm>
            <a:off x="6506712" y="4366942"/>
            <a:ext cx="323419" cy="17863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9691AAB-0EFA-410A-9002-665FF704E2D7}"/>
              </a:ext>
            </a:extLst>
          </p:cNvPr>
          <p:cNvSpPr/>
          <p:nvPr/>
        </p:nvSpPr>
        <p:spPr>
          <a:xfrm>
            <a:off x="2526030" y="4283122"/>
            <a:ext cx="333619" cy="18726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D413FE9-6B29-4CC3-ADBD-4123CA4F4BD0}"/>
              </a:ext>
            </a:extLst>
          </p:cNvPr>
          <p:cNvCxnSpPr>
            <a:cxnSpLocks/>
          </p:cNvCxnSpPr>
          <p:nvPr/>
        </p:nvCxnSpPr>
        <p:spPr>
          <a:xfrm flipH="1">
            <a:off x="10349424" y="4040897"/>
            <a:ext cx="1" cy="216926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790EA56-1DD4-4848-B1C9-4C82D2834C1F}"/>
              </a:ext>
            </a:extLst>
          </p:cNvPr>
          <p:cNvCxnSpPr>
            <a:cxnSpLocks/>
          </p:cNvCxnSpPr>
          <p:nvPr/>
        </p:nvCxnSpPr>
        <p:spPr>
          <a:xfrm flipH="1">
            <a:off x="6841520" y="4078521"/>
            <a:ext cx="1" cy="216926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8329D9-D58B-4DC1-A6E5-83BE3C2AC104}"/>
              </a:ext>
            </a:extLst>
          </p:cNvPr>
          <p:cNvCxnSpPr>
            <a:cxnSpLocks/>
          </p:cNvCxnSpPr>
          <p:nvPr/>
        </p:nvCxnSpPr>
        <p:spPr>
          <a:xfrm flipH="1">
            <a:off x="2629759" y="4078521"/>
            <a:ext cx="1" cy="216926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Slide Number Placeholder 30">
            <a:extLst>
              <a:ext uri="{FF2B5EF4-FFF2-40B4-BE49-F238E27FC236}">
                <a16:creationId xmlns:a16="http://schemas.microsoft.com/office/drawing/2014/main" id="{C4EE48D9-C290-49BF-AF52-E9CE9ACF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C22EC8-236E-4BAA-A0F1-8DDB3D145F89}" type="slidenum">
              <a:rPr lang="en-GB" smtClean="0"/>
              <a:t>4</a:t>
            </a:fld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8C3EE7-6B50-4006-BA31-A80FF9DE9D39}"/>
              </a:ext>
            </a:extLst>
          </p:cNvPr>
          <p:cNvSpPr txBox="1"/>
          <p:nvPr/>
        </p:nvSpPr>
        <p:spPr>
          <a:xfrm>
            <a:off x="300920" y="320448"/>
            <a:ext cx="436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Analyses and Results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631F244-4479-4B57-8A6C-7DFB1425FBF5}"/>
              </a:ext>
            </a:extLst>
          </p:cNvPr>
          <p:cNvSpPr txBox="1"/>
          <p:nvPr/>
        </p:nvSpPr>
        <p:spPr>
          <a:xfrm>
            <a:off x="300919" y="675660"/>
            <a:ext cx="45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OBSERVING THE RESISTANCE</a:t>
            </a:r>
          </a:p>
          <a:p>
            <a:pPr algn="just"/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IN BLACK POPLARS FROM EDA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00C3384-A6C0-4640-B781-E4E776393FB2}"/>
              </a:ext>
            </a:extLst>
          </p:cNvPr>
          <p:cNvCxnSpPr>
            <a:cxnSpLocks/>
          </p:cNvCxnSpPr>
          <p:nvPr/>
        </p:nvCxnSpPr>
        <p:spPr>
          <a:xfrm flipH="1">
            <a:off x="385210" y="659002"/>
            <a:ext cx="1430224" cy="9765"/>
          </a:xfrm>
          <a:prstGeom prst="line">
            <a:avLst/>
          </a:prstGeom>
          <a:ln w="5715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52" grpId="0" animBg="1"/>
      <p:bldP spid="53" grpId="0" animBg="1"/>
      <p:bldP spid="54" grpId="0" animBg="1"/>
      <p:bldP spid="55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3F15CCC-9ECF-453D-83E2-2E5A5CA6C3F7}"/>
              </a:ext>
            </a:extLst>
          </p:cNvPr>
          <p:cNvSpPr txBox="1"/>
          <p:nvPr/>
        </p:nvSpPr>
        <p:spPr>
          <a:xfrm>
            <a:off x="3107874" y="2924760"/>
            <a:ext cx="383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cs typeface="Aharoni" panose="02010803020104030203" pitchFamily="2" charset="-79"/>
              </a:rPr>
              <a:t>To give an idea about their synergy for poplar’s overall resistance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cs typeface="Aharoni" panose="02010803020104030203" pitchFamily="2" charset="-79"/>
              </a:rPr>
              <a:t>Preliminary analysis to explore the genetic correlation between the components using multivariate analysis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D176F9-E5D7-434B-A263-D5576F82BBF6}"/>
              </a:ext>
            </a:extLst>
          </p:cNvPr>
          <p:cNvCxnSpPr>
            <a:cxnSpLocks/>
          </p:cNvCxnSpPr>
          <p:nvPr/>
        </p:nvCxnSpPr>
        <p:spPr>
          <a:xfrm flipH="1">
            <a:off x="5007595" y="2720094"/>
            <a:ext cx="2176810" cy="0"/>
          </a:xfrm>
          <a:prstGeom prst="line">
            <a:avLst/>
          </a:prstGeom>
          <a:ln w="5715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33AA38-681C-4A02-ABDF-527D461259C7}"/>
              </a:ext>
            </a:extLst>
          </p:cNvPr>
          <p:cNvCxnSpPr>
            <a:cxnSpLocks/>
          </p:cNvCxnSpPr>
          <p:nvPr/>
        </p:nvCxnSpPr>
        <p:spPr>
          <a:xfrm flipH="1">
            <a:off x="7528021" y="1967061"/>
            <a:ext cx="2176811" cy="0"/>
          </a:xfrm>
          <a:prstGeom prst="line">
            <a:avLst/>
          </a:prstGeom>
          <a:ln w="5715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EC662-1A3B-4410-B430-6838DBDE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EC8-236E-4BAA-A0F1-8DDB3D145F89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E073A56-DBF9-4F6F-8F87-915029B83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9" y="1383546"/>
            <a:ext cx="6910109" cy="4452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8B8F4A-E03F-41B6-9EDA-7915FE202D28}"/>
              </a:ext>
            </a:extLst>
          </p:cNvPr>
          <p:cNvSpPr txBox="1"/>
          <p:nvPr/>
        </p:nvSpPr>
        <p:spPr>
          <a:xfrm>
            <a:off x="300920" y="320448"/>
            <a:ext cx="436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Analyses and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01525-EDF3-4A57-896C-B1974CE9003B}"/>
              </a:ext>
            </a:extLst>
          </p:cNvPr>
          <p:cNvSpPr txBox="1"/>
          <p:nvPr/>
        </p:nvSpPr>
        <p:spPr>
          <a:xfrm>
            <a:off x="300919" y="675660"/>
            <a:ext cx="45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OBSERVING THE RESISTANCE</a:t>
            </a:r>
          </a:p>
          <a:p>
            <a:pPr algn="just"/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IN BLACK POPLARS FROM EDA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5BFDD-90ED-42D5-B15A-2C199014DBEA}"/>
              </a:ext>
            </a:extLst>
          </p:cNvPr>
          <p:cNvCxnSpPr>
            <a:cxnSpLocks/>
          </p:cNvCxnSpPr>
          <p:nvPr/>
        </p:nvCxnSpPr>
        <p:spPr>
          <a:xfrm flipH="1">
            <a:off x="385210" y="659002"/>
            <a:ext cx="1430224" cy="9765"/>
          </a:xfrm>
          <a:prstGeom prst="line">
            <a:avLst/>
          </a:prstGeom>
          <a:ln w="5715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15C018-A13F-4442-8FC5-95060587C70F}"/>
              </a:ext>
            </a:extLst>
          </p:cNvPr>
          <p:cNvSpPr txBox="1"/>
          <p:nvPr/>
        </p:nvSpPr>
        <p:spPr>
          <a:xfrm>
            <a:off x="7522195" y="2061350"/>
            <a:ext cx="3830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Observing the correlations between the resistance components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CB1F37-3C41-4CD7-8AE0-598379588625}"/>
              </a:ext>
            </a:extLst>
          </p:cNvPr>
          <p:cNvGrpSpPr/>
          <p:nvPr/>
        </p:nvGrpSpPr>
        <p:grpSpPr>
          <a:xfrm>
            <a:off x="4745332" y="4632960"/>
            <a:ext cx="1747520" cy="654850"/>
            <a:chOff x="4745332" y="4632960"/>
            <a:chExt cx="1747520" cy="65485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68CA090-BA70-4A1F-BA61-0D3F7FB104DD}"/>
                </a:ext>
              </a:extLst>
            </p:cNvPr>
            <p:cNvSpPr/>
            <p:nvPr/>
          </p:nvSpPr>
          <p:spPr>
            <a:xfrm>
              <a:off x="4745332" y="4632960"/>
              <a:ext cx="1747520" cy="65485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0DF484-8D52-48EE-8C30-FC4733E54487}"/>
                </a:ext>
              </a:extLst>
            </p:cNvPr>
            <p:cNvSpPr txBox="1"/>
            <p:nvPr/>
          </p:nvSpPr>
          <p:spPr>
            <a:xfrm>
              <a:off x="4851782" y="4667997"/>
              <a:ext cx="15286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Positive </a:t>
              </a:r>
              <a:r>
                <a:rPr lang="fr-FR" sz="1600" b="1" dirty="0" err="1">
                  <a:solidFill>
                    <a:schemeClr val="bg1"/>
                  </a:solidFill>
                </a:rPr>
                <a:t>correlation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8EEF9A-7B1E-47D0-A371-668F429FF741}"/>
              </a:ext>
            </a:extLst>
          </p:cNvPr>
          <p:cNvGrpSpPr/>
          <p:nvPr/>
        </p:nvGrpSpPr>
        <p:grpSpPr>
          <a:xfrm>
            <a:off x="2835252" y="3247536"/>
            <a:ext cx="1747520" cy="654850"/>
            <a:chOff x="2835252" y="3247536"/>
            <a:chExt cx="1747520" cy="65485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B8787ED-5812-4816-AC72-603942A319C6}"/>
                </a:ext>
              </a:extLst>
            </p:cNvPr>
            <p:cNvSpPr/>
            <p:nvPr/>
          </p:nvSpPr>
          <p:spPr>
            <a:xfrm>
              <a:off x="2835252" y="3247536"/>
              <a:ext cx="1747520" cy="654850"/>
            </a:xfrm>
            <a:prstGeom prst="round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B0A866-F873-4D15-B571-52C5B1596A61}"/>
                </a:ext>
              </a:extLst>
            </p:cNvPr>
            <p:cNvSpPr txBox="1"/>
            <p:nvPr/>
          </p:nvSpPr>
          <p:spPr>
            <a:xfrm>
              <a:off x="2941702" y="3282573"/>
              <a:ext cx="15286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err="1"/>
                <a:t>Negative</a:t>
              </a:r>
              <a:r>
                <a:rPr lang="fr-FR" sz="1600" b="1" dirty="0"/>
                <a:t> </a:t>
              </a:r>
              <a:r>
                <a:rPr lang="fr-FR" sz="1600" b="1" dirty="0" err="1"/>
                <a:t>correlation</a:t>
              </a:r>
              <a:endParaRPr lang="en-GB" sz="1600" b="1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00493A-FAF6-47D5-9213-2E6FACD507D1}"/>
              </a:ext>
            </a:extLst>
          </p:cNvPr>
          <p:cNvCxnSpPr/>
          <p:nvPr/>
        </p:nvCxnSpPr>
        <p:spPr>
          <a:xfrm flipH="1" flipV="1">
            <a:off x="2153920" y="3429000"/>
            <a:ext cx="650240" cy="157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A27A47-74A6-4D64-A421-B4EEF020EE71}"/>
              </a:ext>
            </a:extLst>
          </p:cNvPr>
          <p:cNvCxnSpPr>
            <a:stCxn id="17" idx="2"/>
          </p:cNvCxnSpPr>
          <p:nvPr/>
        </p:nvCxnSpPr>
        <p:spPr>
          <a:xfrm flipH="1">
            <a:off x="2255520" y="3902386"/>
            <a:ext cx="1453492" cy="730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1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33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36 2.22222E-6 L 0.20964 2.22222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decel="3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36211 -0.0016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9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EC662-1A3B-4410-B430-6838DBDE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EC8-236E-4BAA-A0F1-8DDB3D145F89}" type="slidenum">
              <a:rPr lang="en-GB" smtClean="0"/>
              <a:t>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B8F4A-E03F-41B6-9EDA-7915FE202D28}"/>
              </a:ext>
            </a:extLst>
          </p:cNvPr>
          <p:cNvSpPr txBox="1"/>
          <p:nvPr/>
        </p:nvSpPr>
        <p:spPr>
          <a:xfrm>
            <a:off x="300920" y="320448"/>
            <a:ext cx="436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Analyses and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01525-EDF3-4A57-896C-B1974CE9003B}"/>
              </a:ext>
            </a:extLst>
          </p:cNvPr>
          <p:cNvSpPr txBox="1"/>
          <p:nvPr/>
        </p:nvSpPr>
        <p:spPr>
          <a:xfrm>
            <a:off x="300919" y="675660"/>
            <a:ext cx="45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DEPICTING THE GENETICS OF RESISTANCE USING GWAS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5BFDD-90ED-42D5-B15A-2C199014DBEA}"/>
              </a:ext>
            </a:extLst>
          </p:cNvPr>
          <p:cNvCxnSpPr>
            <a:cxnSpLocks/>
          </p:cNvCxnSpPr>
          <p:nvPr/>
        </p:nvCxnSpPr>
        <p:spPr>
          <a:xfrm flipH="1">
            <a:off x="385210" y="659002"/>
            <a:ext cx="1430224" cy="9765"/>
          </a:xfrm>
          <a:prstGeom prst="line">
            <a:avLst/>
          </a:prstGeom>
          <a:ln w="5715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7B4431-CE1D-4B14-8C4A-224A414717A6}"/>
              </a:ext>
            </a:extLst>
          </p:cNvPr>
          <p:cNvSpPr txBox="1"/>
          <p:nvPr/>
        </p:nvSpPr>
        <p:spPr>
          <a:xfrm>
            <a:off x="300919" y="1883356"/>
            <a:ext cx="436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Genomic matrix: 154 genotypes x 7 800 SNPs</a:t>
            </a:r>
          </a:p>
        </p:txBody>
      </p:sp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130A3D90-2647-43E1-BA34-AC0EB2D0F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70" y="4127917"/>
            <a:ext cx="10374230" cy="25935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057881-D698-45E1-B775-5D4EA1EEE6D9}"/>
              </a:ext>
            </a:extLst>
          </p:cNvPr>
          <p:cNvSpPr txBox="1"/>
          <p:nvPr/>
        </p:nvSpPr>
        <p:spPr>
          <a:xfrm>
            <a:off x="300920" y="1481484"/>
            <a:ext cx="4367814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fr-FR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materials</a:t>
            </a:r>
            <a:endParaRPr lang="en-GB" sz="1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2594E8-7B2B-4E2A-9835-25B7EC8D415E}"/>
              </a:ext>
            </a:extLst>
          </p:cNvPr>
          <p:cNvSpPr txBox="1"/>
          <p:nvPr/>
        </p:nvSpPr>
        <p:spPr>
          <a:xfrm>
            <a:off x="300919" y="2419291"/>
            <a:ext cx="4367814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model</a:t>
            </a:r>
            <a:endParaRPr lang="en-GB" sz="1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9AF6EF-5D99-4F4F-BC57-5F707653F606}"/>
                  </a:ext>
                </a:extLst>
              </p:cNvPr>
              <p:cNvSpPr txBox="1"/>
              <p:nvPr/>
            </p:nvSpPr>
            <p:spPr>
              <a:xfrm>
                <a:off x="300918" y="2856097"/>
                <a:ext cx="4550863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1600" dirty="0"/>
                  <a:t>Generalized linear model method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GB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GB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𝑍</m:t>
                    </m:r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𝑋</m:t>
                    </m:r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1600" dirty="0"/>
                  <a:t>Evaluation of candidate genes: using P-values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1600" dirty="0"/>
                  <a:t>Correcting noise variation using kinship matrix and population admixture (K = 6)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9AF6EF-5D99-4F4F-BC57-5F707653F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18" y="2856097"/>
                <a:ext cx="4550863" cy="1354217"/>
              </a:xfrm>
              <a:prstGeom prst="rect">
                <a:avLst/>
              </a:prstGeom>
              <a:blipFill>
                <a:blip r:embed="rId3"/>
                <a:stretch>
                  <a:fillRect l="-803" t="-1351" b="-4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786D7CE-D9BC-40A7-B341-3DFB501B8B8C}"/>
              </a:ext>
            </a:extLst>
          </p:cNvPr>
          <p:cNvSpPr txBox="1"/>
          <p:nvPr/>
        </p:nvSpPr>
        <p:spPr>
          <a:xfrm>
            <a:off x="6166685" y="691049"/>
            <a:ext cx="4367814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fr-FR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endParaRPr lang="en-GB" sz="1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E0F33A-950D-455D-BEA6-89B514A7181F}"/>
              </a:ext>
            </a:extLst>
          </p:cNvPr>
          <p:cNvSpPr txBox="1"/>
          <p:nvPr/>
        </p:nvSpPr>
        <p:spPr>
          <a:xfrm>
            <a:off x="6166685" y="1142929"/>
            <a:ext cx="4550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C</a:t>
            </a:r>
            <a:r>
              <a:rPr lang="en-GB" sz="1600" dirty="0" err="1"/>
              <a:t>ut</a:t>
            </a:r>
            <a:r>
              <a:rPr lang="en-GB" sz="1600" dirty="0"/>
              <a:t>-off P-value: 0.001, marker R² = 8 – 13%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Found 80 candidate genes in total for all the resistance components and rust strains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F5BE2C-5B72-40C6-BB40-9B2D5D53EDA0}"/>
              </a:ext>
            </a:extLst>
          </p:cNvPr>
          <p:cNvGrpSpPr/>
          <p:nvPr/>
        </p:nvGrpSpPr>
        <p:grpSpPr>
          <a:xfrm>
            <a:off x="6166685" y="1885700"/>
            <a:ext cx="5593375" cy="2744208"/>
            <a:chOff x="6166685" y="1885700"/>
            <a:chExt cx="5593375" cy="2744208"/>
          </a:xfrm>
        </p:grpSpPr>
        <p:pic>
          <p:nvPicPr>
            <p:cNvPr id="31" name="Picture 30" descr="Chart, scatter chart&#10;&#10;Description automatically generated">
              <a:extLst>
                <a:ext uri="{FF2B5EF4-FFF2-40B4-BE49-F238E27FC236}">
                  <a16:creationId xmlns:a16="http://schemas.microsoft.com/office/drawing/2014/main" id="{4F1918B8-C3A4-4AF3-BEF0-B0C58C1AE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6685" y="1981585"/>
              <a:ext cx="5593375" cy="2648323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4065B8-2AB1-4075-8C78-BAE985FB8A33}"/>
                </a:ext>
              </a:extLst>
            </p:cNvPr>
            <p:cNvGrpSpPr/>
            <p:nvPr/>
          </p:nvGrpSpPr>
          <p:grpSpPr>
            <a:xfrm>
              <a:off x="6408819" y="1885700"/>
              <a:ext cx="4568899" cy="1602240"/>
              <a:chOff x="6408819" y="1885700"/>
              <a:chExt cx="4568899" cy="160224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DE5BC5-3B49-4B37-B7D0-8299DDC945C8}"/>
                  </a:ext>
                </a:extLst>
              </p:cNvPr>
              <p:cNvSpPr txBox="1"/>
              <p:nvPr/>
            </p:nvSpPr>
            <p:spPr>
              <a:xfrm>
                <a:off x="6692166" y="2650811"/>
                <a:ext cx="11052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dirty="0"/>
                  <a:t>YL1 nuclear family protein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BDE12E4-8B17-4221-AD7D-C7A3C417F586}"/>
                  </a:ext>
                </a:extLst>
              </p:cNvPr>
              <p:cNvSpPr txBox="1"/>
              <p:nvPr/>
            </p:nvSpPr>
            <p:spPr>
              <a:xfrm>
                <a:off x="7960642" y="2397101"/>
                <a:ext cx="1318914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100" dirty="0"/>
                  <a:t>Serine Threonine Protein Kinase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14EF1AC-83CD-4438-A2E8-5350E2016C17}"/>
                  </a:ext>
                </a:extLst>
              </p:cNvPr>
              <p:cNvSpPr/>
              <p:nvPr/>
            </p:nvSpPr>
            <p:spPr>
              <a:xfrm>
                <a:off x="8323570" y="2801864"/>
                <a:ext cx="574059" cy="249057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59CD2EF-BDDD-4D46-AA8F-FB25912309A9}"/>
                  </a:ext>
                </a:extLst>
              </p:cNvPr>
              <p:cNvSpPr txBox="1"/>
              <p:nvPr/>
            </p:nvSpPr>
            <p:spPr>
              <a:xfrm>
                <a:off x="8986681" y="1981585"/>
                <a:ext cx="1991037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900" dirty="0"/>
                  <a:t>- Triose-phosphate Transporter family</a:t>
                </a:r>
              </a:p>
              <a:p>
                <a:r>
                  <a:rPr lang="en-GB" sz="900" dirty="0"/>
                  <a:t>- Acetyltransferase (GNAT) family</a:t>
                </a:r>
              </a:p>
              <a:p>
                <a:r>
                  <a:rPr lang="en-GB" sz="900" dirty="0"/>
                  <a:t>- Glycosyl hydrolases family 16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3F50543-9D2C-4792-8D4A-0CBB7CF7BF8B}"/>
                  </a:ext>
                </a:extLst>
              </p:cNvPr>
              <p:cNvCxnSpPr/>
              <p:nvPr/>
            </p:nvCxnSpPr>
            <p:spPr>
              <a:xfrm flipH="1">
                <a:off x="9142936" y="2501816"/>
                <a:ext cx="839264" cy="4245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A363AC-489E-4C18-8C30-09DBF3B4365E}"/>
                  </a:ext>
                </a:extLst>
              </p:cNvPr>
              <p:cNvSpPr txBox="1"/>
              <p:nvPr/>
            </p:nvSpPr>
            <p:spPr>
              <a:xfrm>
                <a:off x="9142936" y="3087830"/>
                <a:ext cx="11052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000" dirty="0"/>
                  <a:t>Flavonoid biosynthesis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BD436A7-95D6-4470-9AD5-5A577F472899}"/>
                  </a:ext>
                </a:extLst>
              </p:cNvPr>
              <p:cNvSpPr txBox="1"/>
              <p:nvPr/>
            </p:nvSpPr>
            <p:spPr>
              <a:xfrm>
                <a:off x="9855848" y="2633969"/>
                <a:ext cx="1014063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100" dirty="0"/>
                  <a:t>Heavy-metal-associated domain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138339-5ABF-4C29-B7E2-E157FDFD9D48}"/>
                  </a:ext>
                </a:extLst>
              </p:cNvPr>
              <p:cNvSpPr txBox="1"/>
              <p:nvPr/>
            </p:nvSpPr>
            <p:spPr>
              <a:xfrm>
                <a:off x="6408819" y="1885700"/>
                <a:ext cx="1598251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Latent </a:t>
                </a:r>
                <a:r>
                  <a:rPr lang="fr-FR" sz="1200" dirty="0" err="1"/>
                  <a:t>period</a:t>
                </a:r>
                <a:r>
                  <a:rPr lang="fr-FR" sz="1200" dirty="0"/>
                  <a:t> P72</a:t>
                </a:r>
                <a:endParaRPr lang="en-GB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186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animBg="1"/>
      <p:bldP spid="27" grpId="0" animBg="1"/>
      <p:bldP spid="28" grpId="0"/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8B8F4A-E03F-41B6-9EDA-7915FE202D28}"/>
              </a:ext>
            </a:extLst>
          </p:cNvPr>
          <p:cNvSpPr txBox="1"/>
          <p:nvPr/>
        </p:nvSpPr>
        <p:spPr>
          <a:xfrm>
            <a:off x="300920" y="320448"/>
            <a:ext cx="436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Analyses and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01525-EDF3-4A57-896C-B1974CE9003B}"/>
              </a:ext>
            </a:extLst>
          </p:cNvPr>
          <p:cNvSpPr txBox="1"/>
          <p:nvPr/>
        </p:nvSpPr>
        <p:spPr>
          <a:xfrm>
            <a:off x="300919" y="675660"/>
            <a:ext cx="3569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EVALUATING THE INTERACTION EFFECTS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5BFDD-90ED-42D5-B15A-2C199014DBEA}"/>
              </a:ext>
            </a:extLst>
          </p:cNvPr>
          <p:cNvCxnSpPr>
            <a:cxnSpLocks/>
          </p:cNvCxnSpPr>
          <p:nvPr/>
        </p:nvCxnSpPr>
        <p:spPr>
          <a:xfrm flipH="1">
            <a:off x="385210" y="659002"/>
            <a:ext cx="1430224" cy="9765"/>
          </a:xfrm>
          <a:prstGeom prst="line">
            <a:avLst/>
          </a:prstGeom>
          <a:ln w="5715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54E318-11B2-404F-A586-DE5E786DB3DC}"/>
              </a:ext>
            </a:extLst>
          </p:cNvPr>
          <p:cNvSpPr txBox="1"/>
          <p:nvPr/>
        </p:nvSpPr>
        <p:spPr>
          <a:xfrm>
            <a:off x="300919" y="1481484"/>
            <a:ext cx="5265379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fr-FR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materials</a:t>
            </a:r>
            <a:endParaRPr lang="en-GB" sz="1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55AC7A-5563-4AE0-988C-CCBB15E5A1BB}"/>
              </a:ext>
            </a:extLst>
          </p:cNvPr>
          <p:cNvSpPr txBox="1"/>
          <p:nvPr/>
        </p:nvSpPr>
        <p:spPr>
          <a:xfrm>
            <a:off x="300918" y="1883356"/>
            <a:ext cx="5265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154 black poplar genotypes inoculated with 3 rust strains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3 resistance components: latent period, </a:t>
            </a:r>
            <a:r>
              <a:rPr lang="en-GB" sz="1600" dirty="0" err="1"/>
              <a:t>uredinia</a:t>
            </a:r>
            <a:r>
              <a:rPr lang="en-GB" sz="1600" dirty="0"/>
              <a:t> number and </a:t>
            </a:r>
            <a:r>
              <a:rPr lang="en-GB" sz="1600" dirty="0" err="1"/>
              <a:t>uredinia</a:t>
            </a:r>
            <a:r>
              <a:rPr lang="en-GB" sz="1600" dirty="0"/>
              <a:t> size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E5C5C6-E8F5-4EEB-B0A8-68DB9A83F0F0}"/>
              </a:ext>
            </a:extLst>
          </p:cNvPr>
          <p:cNvSpPr txBox="1"/>
          <p:nvPr/>
        </p:nvSpPr>
        <p:spPr>
          <a:xfrm>
            <a:off x="300919" y="2897314"/>
            <a:ext cx="5265378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model</a:t>
            </a:r>
            <a:endParaRPr lang="en-GB" sz="1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0212D47-3B0C-4CA0-96F5-7976722F3F9C}"/>
                  </a:ext>
                </a:extLst>
              </p:cNvPr>
              <p:cNvSpPr txBox="1"/>
              <p:nvPr/>
            </p:nvSpPr>
            <p:spPr>
              <a:xfrm>
                <a:off x="300919" y="3306661"/>
                <a:ext cx="5265378" cy="1139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1600" dirty="0"/>
                  <a:t>Linear mixed-effects model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i="1"/>
                          <m:t> </m:t>
                        </m:r>
                        <m:r>
                          <a:rPr lang="en-US" i="1"/>
                          <m:t>𝑌</m:t>
                        </m:r>
                      </m:e>
                      <m:sub>
                        <m:r>
                          <a:rPr lang="en-US" i="1"/>
                          <m:t>𝑖𝑗𝑘</m:t>
                        </m:r>
                      </m:sub>
                    </m:sSub>
                    <m:r>
                      <a:rPr lang="en-US" i="1"/>
                      <m:t>= </m:t>
                    </m:r>
                    <m:r>
                      <a:rPr lang="en-US" i="1"/>
                      <m:t>𝜇</m:t>
                    </m:r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i="1"/>
                          <m:t>𝐺</m:t>
                        </m:r>
                      </m:e>
                      <m:sub>
                        <m:r>
                          <a:rPr lang="en-US" i="1"/>
                          <m:t>𝑗</m:t>
                        </m:r>
                      </m:sub>
                    </m:sSub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i="1"/>
                          <m:t>𝐵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i="1"/>
                          <m:t>(</m:t>
                        </m:r>
                        <m:r>
                          <a:rPr lang="en-US" i="1"/>
                          <m:t>𝐺𝑆</m:t>
                        </m:r>
                        <m:r>
                          <a:rPr lang="en-US" i="1"/>
                          <m:t>)</m:t>
                        </m:r>
                      </m:e>
                      <m:sub>
                        <m:r>
                          <a:rPr lang="en-US" i="1"/>
                          <m:t>𝑗𝑘</m:t>
                        </m:r>
                      </m:sub>
                    </m:sSub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i="1"/>
                          <m:t>𝜀</m:t>
                        </m:r>
                      </m:e>
                      <m:sub>
                        <m:r>
                          <a:rPr lang="en-US" i="1"/>
                          <m:t>𝑖𝑗𝑘</m:t>
                        </m:r>
                      </m:sub>
                    </m:sSub>
                  </m:oMath>
                </a14:m>
                <a:endParaRPr lang="en-GB" sz="16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1600" dirty="0"/>
                  <a:t>Evaluation of interaction effects: </a:t>
                </a:r>
                <a:r>
                  <a:rPr lang="en-US" sz="1600" dirty="0"/>
                  <a:t>paired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/>
                        </m:ctrlPr>
                      </m:sSupPr>
                      <m:e>
                        <m:r>
                          <a:rPr lang="en-US" sz="1600" i="1"/>
                          <m:t>𝑋</m:t>
                        </m:r>
                      </m:e>
                      <m:sup>
                        <m:r>
                          <a:rPr lang="en-US" sz="1600" i="1"/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of the log-likelihood of mixed-effects model and null model</a:t>
                </a:r>
                <a:endParaRPr lang="en-GB" sz="16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0212D47-3B0C-4CA0-96F5-7976722F3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19" y="3306661"/>
                <a:ext cx="5265378" cy="1139799"/>
              </a:xfrm>
              <a:prstGeom prst="rect">
                <a:avLst/>
              </a:prstGeom>
              <a:blipFill>
                <a:blip r:embed="rId2"/>
                <a:stretch>
                  <a:fillRect l="-694" t="-1604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40D4EF8-E54D-4DA8-90C7-F646C6E6EA3A}"/>
              </a:ext>
            </a:extLst>
          </p:cNvPr>
          <p:cNvSpPr txBox="1"/>
          <p:nvPr/>
        </p:nvSpPr>
        <p:spPr>
          <a:xfrm>
            <a:off x="300919" y="4625009"/>
            <a:ext cx="5265377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fr-FR" sz="1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endParaRPr lang="en-GB" sz="1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9F063A-E07D-4E2F-925A-8FBEAC20E000}"/>
              </a:ext>
            </a:extLst>
          </p:cNvPr>
          <p:cNvSpPr txBox="1"/>
          <p:nvPr/>
        </p:nvSpPr>
        <p:spPr>
          <a:xfrm>
            <a:off x="292037" y="5020207"/>
            <a:ext cx="538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Interaction </a:t>
            </a:r>
            <a:r>
              <a:rPr lang="fr-FR" sz="1600" dirty="0" err="1"/>
              <a:t>effects</a:t>
            </a:r>
            <a:r>
              <a:rPr lang="fr-FR" sz="1600" dirty="0"/>
              <a:t> </a:t>
            </a:r>
            <a:r>
              <a:rPr lang="fr-FR" sz="1600" dirty="0" err="1"/>
              <a:t>were</a:t>
            </a:r>
            <a:r>
              <a:rPr lang="fr-FR" sz="1600" dirty="0"/>
              <a:t> </a:t>
            </a:r>
            <a:r>
              <a:rPr lang="fr-FR" sz="1600" dirty="0" err="1"/>
              <a:t>significant</a:t>
            </a:r>
            <a:r>
              <a:rPr lang="fr-FR" sz="1600" dirty="0"/>
              <a:t>, </a:t>
            </a:r>
            <a:r>
              <a:rPr lang="fr-FR" sz="1600" dirty="0" err="1"/>
              <a:t>explaining</a:t>
            </a:r>
            <a:r>
              <a:rPr lang="fr-FR" sz="1600" dirty="0"/>
              <a:t> 20% of variation in latent </a:t>
            </a:r>
            <a:r>
              <a:rPr lang="fr-FR" sz="1600" dirty="0" err="1"/>
              <a:t>period</a:t>
            </a:r>
            <a:r>
              <a:rPr lang="fr-FR" sz="1600" dirty="0"/>
              <a:t> and </a:t>
            </a:r>
            <a:r>
              <a:rPr lang="fr-FR" sz="1600" dirty="0" err="1"/>
              <a:t>uredinia</a:t>
            </a:r>
            <a:r>
              <a:rPr lang="fr-FR" sz="1600" dirty="0"/>
              <a:t> size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Indication of </a:t>
            </a:r>
            <a:r>
              <a:rPr lang="fr-FR" sz="1600" dirty="0" err="1"/>
              <a:t>strain-specificity</a:t>
            </a:r>
            <a:r>
              <a:rPr lang="fr-FR" sz="1600" dirty="0"/>
              <a:t> of the </a:t>
            </a:r>
            <a:r>
              <a:rPr lang="fr-FR" sz="1600" dirty="0" err="1"/>
              <a:t>resistance</a:t>
            </a:r>
            <a:r>
              <a:rPr lang="fr-FR" sz="1600" dirty="0"/>
              <a:t> components</a:t>
            </a:r>
            <a:endParaRPr lang="en-GB" sz="1600" dirty="0"/>
          </a:p>
        </p:txBody>
      </p:sp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8B8FB200-E985-48AF-AC73-BF51F634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878" y="914192"/>
            <a:ext cx="5722251" cy="295635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AFBF147-75AA-4860-A608-5865EFF28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49" y="3531977"/>
            <a:ext cx="5664507" cy="29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3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39" grpId="0" animBg="1"/>
      <p:bldP spid="40" grpId="0"/>
      <p:bldP spid="41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8B8F4A-E03F-41B6-9EDA-7915FE202D28}"/>
              </a:ext>
            </a:extLst>
          </p:cNvPr>
          <p:cNvSpPr txBox="1"/>
          <p:nvPr/>
        </p:nvSpPr>
        <p:spPr>
          <a:xfrm>
            <a:off x="300920" y="320448"/>
            <a:ext cx="436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Future Perspectives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01525-EDF3-4A57-896C-B1974CE9003B}"/>
              </a:ext>
            </a:extLst>
          </p:cNvPr>
          <p:cNvSpPr txBox="1"/>
          <p:nvPr/>
        </p:nvSpPr>
        <p:spPr>
          <a:xfrm>
            <a:off x="300919" y="675660"/>
            <a:ext cx="5052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THE IMPACTS OF THE STUDY FOR POPLAR’S BREEDING PROGRAM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5BFDD-90ED-42D5-B15A-2C199014DBEA}"/>
              </a:ext>
            </a:extLst>
          </p:cNvPr>
          <p:cNvCxnSpPr>
            <a:cxnSpLocks/>
          </p:cNvCxnSpPr>
          <p:nvPr/>
        </p:nvCxnSpPr>
        <p:spPr>
          <a:xfrm flipH="1">
            <a:off x="385210" y="659002"/>
            <a:ext cx="1430224" cy="9765"/>
          </a:xfrm>
          <a:prstGeom prst="line">
            <a:avLst/>
          </a:prstGeom>
          <a:ln w="5715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E04F7-3812-4AAF-8957-C18D217ACDDA}"/>
              </a:ext>
            </a:extLst>
          </p:cNvPr>
          <p:cNvCxnSpPr/>
          <p:nvPr/>
        </p:nvCxnSpPr>
        <p:spPr>
          <a:xfrm flipV="1">
            <a:off x="7519386" y="1402673"/>
            <a:ext cx="0" cy="2168371"/>
          </a:xfrm>
          <a:prstGeom prst="line">
            <a:avLst/>
          </a:prstGeom>
          <a:ln w="3810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7B3C07-56A8-422B-B4E3-41EAE7E1AF89}"/>
              </a:ext>
            </a:extLst>
          </p:cNvPr>
          <p:cNvCxnSpPr/>
          <p:nvPr/>
        </p:nvCxnSpPr>
        <p:spPr>
          <a:xfrm flipV="1">
            <a:off x="4675572" y="3598679"/>
            <a:ext cx="0" cy="2168371"/>
          </a:xfrm>
          <a:prstGeom prst="line">
            <a:avLst/>
          </a:prstGeom>
          <a:ln w="3810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8BD9BB-BFBD-43A6-A2F4-1C0DC044EE61}"/>
              </a:ext>
            </a:extLst>
          </p:cNvPr>
          <p:cNvCxnSpPr/>
          <p:nvPr/>
        </p:nvCxnSpPr>
        <p:spPr>
          <a:xfrm flipV="1">
            <a:off x="2506460" y="1420429"/>
            <a:ext cx="0" cy="2168371"/>
          </a:xfrm>
          <a:prstGeom prst="line">
            <a:avLst/>
          </a:prstGeom>
          <a:ln w="3810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2B0635-0C65-4958-9311-AF05F0B074A2}"/>
              </a:ext>
            </a:extLst>
          </p:cNvPr>
          <p:cNvCxnSpPr/>
          <p:nvPr/>
        </p:nvCxnSpPr>
        <p:spPr>
          <a:xfrm flipV="1">
            <a:off x="398527" y="3589801"/>
            <a:ext cx="0" cy="2168371"/>
          </a:xfrm>
          <a:prstGeom prst="line">
            <a:avLst/>
          </a:prstGeom>
          <a:ln w="3810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FE913B-071B-4E62-9145-668B351BE225}"/>
              </a:ext>
            </a:extLst>
          </p:cNvPr>
          <p:cNvSpPr txBox="1"/>
          <p:nvPr/>
        </p:nvSpPr>
        <p:spPr>
          <a:xfrm>
            <a:off x="411845" y="3748709"/>
            <a:ext cx="3263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Improving GWAS</a:t>
            </a:r>
          </a:p>
          <a:p>
            <a:pPr algn="just"/>
            <a:r>
              <a:rPr lang="en-US" sz="1400" dirty="0">
                <a:cs typeface="Aharoni" panose="02010803020104030203" pitchFamily="2" charset="-79"/>
              </a:rPr>
              <a:t>By testing more genotypes with more rust strains to increase the statistical power.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6208F-CC61-4E71-A2B8-CC1F6BF22CBF}"/>
              </a:ext>
            </a:extLst>
          </p:cNvPr>
          <p:cNvSpPr txBox="1"/>
          <p:nvPr/>
        </p:nvSpPr>
        <p:spPr>
          <a:xfrm>
            <a:off x="2529472" y="1456943"/>
            <a:ext cx="4182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Confirming the candidate genes for marker-assisted selection</a:t>
            </a:r>
          </a:p>
          <a:p>
            <a:pPr algn="just"/>
            <a:r>
              <a:rPr lang="en-US" sz="1400" dirty="0">
                <a:cs typeface="Aharoni" panose="02010803020104030203" pitchFamily="2" charset="-79"/>
              </a:rPr>
              <a:t>Through further research on the genes’ regulation pathways and functions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B13703-141D-4719-992B-1D00B1FF7512}"/>
              </a:ext>
            </a:extLst>
          </p:cNvPr>
          <p:cNvSpPr txBox="1"/>
          <p:nvPr/>
        </p:nvSpPr>
        <p:spPr>
          <a:xfrm>
            <a:off x="4732317" y="3739831"/>
            <a:ext cx="44294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Confirming the genetic control of the resistance’s strain-specificity</a:t>
            </a:r>
          </a:p>
          <a:p>
            <a:pPr algn="just"/>
            <a:r>
              <a:rPr lang="en-US" sz="1400" dirty="0">
                <a:cs typeface="Aharoni" panose="02010803020104030203" pitchFamily="2" charset="-79"/>
              </a:rPr>
              <a:t>To see if the specificity is genetically controlled or not by modeling the association between interaction parameters and SNPs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F81E10-AB0C-44FF-A463-A8EF8B11658E}"/>
              </a:ext>
            </a:extLst>
          </p:cNvPr>
          <p:cNvSpPr txBox="1"/>
          <p:nvPr/>
        </p:nvSpPr>
        <p:spPr>
          <a:xfrm>
            <a:off x="7558776" y="1402673"/>
            <a:ext cx="44294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Selecting a group of poplars with various resistance across the strains</a:t>
            </a:r>
          </a:p>
          <a:p>
            <a:pPr algn="just"/>
            <a:r>
              <a:rPr lang="en-US" sz="1400" dirty="0">
                <a:cs typeface="Aharoni" panose="02010803020104030203" pitchFamily="2" charset="-79"/>
              </a:rPr>
              <a:t>A group of poplars with stable resistance across the strains but with various strain-specificity to reduce the possibility of exerting selection pressure on the rust.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CBFA52-102F-45AF-9D86-B339DF1FD81A}"/>
              </a:ext>
            </a:extLst>
          </p:cNvPr>
          <p:cNvGrpSpPr/>
          <p:nvPr/>
        </p:nvGrpSpPr>
        <p:grpSpPr>
          <a:xfrm>
            <a:off x="265177" y="3473131"/>
            <a:ext cx="11240283" cy="266700"/>
            <a:chOff x="265177" y="3473131"/>
            <a:chExt cx="11240283" cy="2667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D9FAA54-8229-46E1-8AA6-16A27DBA869C}"/>
                </a:ext>
              </a:extLst>
            </p:cNvPr>
            <p:cNvCxnSpPr>
              <a:cxnSpLocks/>
            </p:cNvCxnSpPr>
            <p:nvPr/>
          </p:nvCxnSpPr>
          <p:spPr>
            <a:xfrm>
              <a:off x="385210" y="3607557"/>
              <a:ext cx="11120250" cy="0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phic 30" descr="Harvey Balls 100%">
              <a:extLst>
                <a:ext uri="{FF2B5EF4-FFF2-40B4-BE49-F238E27FC236}">
                  <a16:creationId xmlns:a16="http://schemas.microsoft.com/office/drawing/2014/main" id="{37805085-44FD-4171-86C7-340BAA944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177" y="3473131"/>
              <a:ext cx="266700" cy="266700"/>
            </a:xfrm>
            <a:prstGeom prst="rect">
              <a:avLst/>
            </a:prstGeom>
          </p:spPr>
        </p:pic>
        <p:pic>
          <p:nvPicPr>
            <p:cNvPr id="32" name="Graphic 31" descr="Harvey Balls 100%">
              <a:extLst>
                <a:ext uri="{FF2B5EF4-FFF2-40B4-BE49-F238E27FC236}">
                  <a16:creationId xmlns:a16="http://schemas.microsoft.com/office/drawing/2014/main" id="{C5492A21-893A-4621-ADD1-6BCA03593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73110" y="3473131"/>
              <a:ext cx="266700" cy="266700"/>
            </a:xfrm>
            <a:prstGeom prst="rect">
              <a:avLst/>
            </a:prstGeom>
          </p:spPr>
        </p:pic>
        <p:pic>
          <p:nvPicPr>
            <p:cNvPr id="33" name="Graphic 32" descr="Harvey Balls 100%">
              <a:extLst>
                <a:ext uri="{FF2B5EF4-FFF2-40B4-BE49-F238E27FC236}">
                  <a16:creationId xmlns:a16="http://schemas.microsoft.com/office/drawing/2014/main" id="{45101D95-13E4-4737-AE79-B9E188798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2003" y="3473131"/>
              <a:ext cx="266700" cy="266700"/>
            </a:xfrm>
            <a:prstGeom prst="rect">
              <a:avLst/>
            </a:prstGeom>
          </p:spPr>
        </p:pic>
        <p:pic>
          <p:nvPicPr>
            <p:cNvPr id="34" name="Graphic 33" descr="Harvey Balls 100%">
              <a:extLst>
                <a:ext uri="{FF2B5EF4-FFF2-40B4-BE49-F238E27FC236}">
                  <a16:creationId xmlns:a16="http://schemas.microsoft.com/office/drawing/2014/main" id="{AA2F5C53-ACE4-433A-A2FC-E98EC056A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89076" y="3473131"/>
              <a:ext cx="2667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4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B5E9C6-DEEB-4230-8451-8271A3E7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-1672786"/>
            <a:ext cx="3541486" cy="3769865"/>
            <a:chOff x="4325258" y="1229517"/>
            <a:chExt cx="3541486" cy="3769865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A7168C5F-B6D6-4419-8042-E0EDA60604D7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426DD3F-EB92-485A-A721-3EDAFEF28DC2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3562A094-C654-41A5-AA4F-90171A0D7215}"/>
              </a:ext>
            </a:extLst>
          </p:cNvPr>
          <p:cNvSpPr txBox="1">
            <a:spLocks/>
          </p:cNvSpPr>
          <p:nvPr/>
        </p:nvSpPr>
        <p:spPr>
          <a:xfrm>
            <a:off x="1524000" y="3008465"/>
            <a:ext cx="9144000" cy="113569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Genetic control of resistance in the interaction between black poplar and rust fungus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Firza Riany (firzariany2@gmail.com)</a:t>
            </a: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1E5CAC-B10D-48E4-82A6-46B3257E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EC8-236E-4BAA-A0F1-8DDB3D145F8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708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Widescreen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Arial</vt:lpstr>
      <vt:lpstr>Arial Black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Firza Riany</dc:creator>
  <cp:lastModifiedBy>Firza Riany</cp:lastModifiedBy>
  <cp:revision>19</cp:revision>
  <dcterms:created xsi:type="dcterms:W3CDTF">2020-10-07T12:28:42Z</dcterms:created>
  <dcterms:modified xsi:type="dcterms:W3CDTF">2020-12-20T19:45:59Z</dcterms:modified>
</cp:coreProperties>
</file>