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3"/>
  </p:notesMasterIdLst>
  <p:sldIdLst>
    <p:sldId id="256" r:id="rId2"/>
    <p:sldId id="290" r:id="rId3"/>
    <p:sldId id="261" r:id="rId4"/>
    <p:sldId id="312" r:id="rId5"/>
    <p:sldId id="313" r:id="rId6"/>
    <p:sldId id="258" r:id="rId7"/>
    <p:sldId id="267" r:id="rId8"/>
    <p:sldId id="314" r:id="rId9"/>
    <p:sldId id="275" r:id="rId10"/>
    <p:sldId id="264" r:id="rId11"/>
    <p:sldId id="271" r:id="rId12"/>
    <p:sldId id="259" r:id="rId13"/>
    <p:sldId id="260" r:id="rId14"/>
    <p:sldId id="265" r:id="rId15"/>
    <p:sldId id="266" r:id="rId16"/>
    <p:sldId id="268" r:id="rId17"/>
    <p:sldId id="270" r:id="rId18"/>
    <p:sldId id="257" r:id="rId19"/>
    <p:sldId id="276" r:id="rId20"/>
    <p:sldId id="284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1" r:id="rId31"/>
    <p:sldId id="292" r:id="rId32"/>
  </p:sldIdLst>
  <p:sldSz cx="9144000" cy="5143500" type="screen16x9"/>
  <p:notesSz cx="6858000" cy="9144000"/>
  <p:embeddedFontLst>
    <p:embeddedFont>
      <p:font typeface="Alfa Slab One" panose="020B0604020202020204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Candara" panose="020E0502030303020204" pitchFamily="34" charset="0"/>
      <p:regular r:id="rId36"/>
      <p:bold r:id="rId37"/>
      <p:italic r:id="rId38"/>
      <p:boldItalic r:id="rId39"/>
    </p:embeddedFont>
    <p:embeddedFont>
      <p:font typeface="Comfortaa" panose="020B0604020202020204" charset="0"/>
      <p:regular r:id="rId40"/>
      <p:bold r:id="rId41"/>
    </p:embeddedFont>
    <p:embeddedFont>
      <p:font typeface="Comfortaa Medium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4C"/>
    <a:srgbClr val="DCD6F7"/>
    <a:srgbClr val="436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D9782A-8602-4DE2-8320-9FF19C701832}">
  <a:tblStyle styleId="{55D9782A-8602-4DE2-8320-9FF19C701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55efdf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55efdf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ad55efdf0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ad55efdf0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ada9e80ba4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ada9e80ba4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ad55efdf0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ad55efdf0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d55efdf0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d55efdf0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eb8c32b4c_1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eb8c32b4c_1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ad55efdf0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ad55efdf0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d53d927f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d53d927f1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ada9e80ba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ada9e80ba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d55efdf0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d55efdf0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ad53d927f1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ad53d927f1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a3616ef13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a3616ef13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a3616ef136_0_40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a3616ef136_0_40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ada9e80ba4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ada9e80ba4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ada9e80ba4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ada9e80ba4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ada9e80ba4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ada9e80ba4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a3616ef13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a3616ef13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aeb8c32b4c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aeb8c32b4c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a3616ef136_0_40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a3616ef136_0_40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a3616ef136_0_40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a3616ef136_0_40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ada9e80ba4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ada9e80ba4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ada9e80ba4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Google Shape;2572;gada9e80ba4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d55efdf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d55efdf0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a3616ef136_0_4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a3616ef136_0_4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a3616ef136_0_4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a3616ef136_0_4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d55efdf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d55efdf0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19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d55efdf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d55efdf0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61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da9e80ba4_0_2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da9e80ba4_0_2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d55efdf01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d55efdf01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ada9e80ba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ada9e80ba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98804" y="3629423"/>
            <a:ext cx="885367" cy="1224860"/>
          </a:xfrm>
          <a:custGeom>
            <a:avLst/>
            <a:gdLst/>
            <a:ahLst/>
            <a:cxnLst/>
            <a:rect l="l" t="t" r="r" b="b"/>
            <a:pathLst>
              <a:path w="26313" h="34317" extrusionOk="0">
                <a:moveTo>
                  <a:pt x="23003" y="1"/>
                </a:moveTo>
                <a:cubicBezTo>
                  <a:pt x="22939" y="1"/>
                  <a:pt x="22876" y="3"/>
                  <a:pt x="22812" y="6"/>
                </a:cubicBezTo>
                <a:cubicBezTo>
                  <a:pt x="21479" y="102"/>
                  <a:pt x="20265" y="935"/>
                  <a:pt x="19395" y="1971"/>
                </a:cubicBezTo>
                <a:cubicBezTo>
                  <a:pt x="18526" y="3019"/>
                  <a:pt x="17955" y="4269"/>
                  <a:pt x="17347" y="5495"/>
                </a:cubicBezTo>
                <a:cubicBezTo>
                  <a:pt x="16728" y="6710"/>
                  <a:pt x="16085" y="7936"/>
                  <a:pt x="15133" y="8900"/>
                </a:cubicBezTo>
                <a:cubicBezTo>
                  <a:pt x="14891" y="9133"/>
                  <a:pt x="14580" y="9365"/>
                  <a:pt x="14266" y="9365"/>
                </a:cubicBezTo>
                <a:cubicBezTo>
                  <a:pt x="14210" y="9365"/>
                  <a:pt x="14153" y="9357"/>
                  <a:pt x="14097" y="9341"/>
                </a:cubicBezTo>
                <a:cubicBezTo>
                  <a:pt x="13740" y="9234"/>
                  <a:pt x="13549" y="8805"/>
                  <a:pt x="13514" y="8424"/>
                </a:cubicBezTo>
                <a:cubicBezTo>
                  <a:pt x="13478" y="8031"/>
                  <a:pt x="13561" y="7626"/>
                  <a:pt x="13478" y="7245"/>
                </a:cubicBezTo>
                <a:cubicBezTo>
                  <a:pt x="13302" y="6493"/>
                  <a:pt x="12532" y="6021"/>
                  <a:pt x="11768" y="6021"/>
                </a:cubicBezTo>
                <a:cubicBezTo>
                  <a:pt x="11602" y="6021"/>
                  <a:pt x="11435" y="6044"/>
                  <a:pt x="11275" y="6091"/>
                </a:cubicBezTo>
                <a:cubicBezTo>
                  <a:pt x="10382" y="6352"/>
                  <a:pt x="9739" y="7186"/>
                  <a:pt x="9466" y="8079"/>
                </a:cubicBezTo>
                <a:cubicBezTo>
                  <a:pt x="9180" y="8972"/>
                  <a:pt x="9192" y="9936"/>
                  <a:pt x="9204" y="10865"/>
                </a:cubicBezTo>
                <a:cubicBezTo>
                  <a:pt x="9239" y="12615"/>
                  <a:pt x="9263" y="14365"/>
                  <a:pt x="9299" y="16127"/>
                </a:cubicBezTo>
                <a:cubicBezTo>
                  <a:pt x="9299" y="17056"/>
                  <a:pt x="9216" y="18187"/>
                  <a:pt x="8406" y="18640"/>
                </a:cubicBezTo>
                <a:cubicBezTo>
                  <a:pt x="8184" y="18771"/>
                  <a:pt x="7938" y="18825"/>
                  <a:pt x="7686" y="18825"/>
                </a:cubicBezTo>
                <a:cubicBezTo>
                  <a:pt x="7273" y="18825"/>
                  <a:pt x="6842" y="18681"/>
                  <a:pt x="6465" y="18497"/>
                </a:cubicBezTo>
                <a:cubicBezTo>
                  <a:pt x="5536" y="18021"/>
                  <a:pt x="4763" y="17294"/>
                  <a:pt x="4227" y="16401"/>
                </a:cubicBezTo>
                <a:cubicBezTo>
                  <a:pt x="3834" y="15723"/>
                  <a:pt x="3524" y="14913"/>
                  <a:pt x="2810" y="14592"/>
                </a:cubicBezTo>
                <a:cubicBezTo>
                  <a:pt x="2625" y="14506"/>
                  <a:pt x="2430" y="14466"/>
                  <a:pt x="2234" y="14466"/>
                </a:cubicBezTo>
                <a:cubicBezTo>
                  <a:pt x="1535" y="14466"/>
                  <a:pt x="820" y="14965"/>
                  <a:pt x="476" y="15616"/>
                </a:cubicBezTo>
                <a:cubicBezTo>
                  <a:pt x="48" y="16449"/>
                  <a:pt x="155" y="17437"/>
                  <a:pt x="131" y="18390"/>
                </a:cubicBezTo>
                <a:cubicBezTo>
                  <a:pt x="0" y="24045"/>
                  <a:pt x="1167" y="30332"/>
                  <a:pt x="6060" y="33665"/>
                </a:cubicBezTo>
                <a:lnTo>
                  <a:pt x="6072" y="33665"/>
                </a:lnTo>
                <a:cubicBezTo>
                  <a:pt x="7352" y="34114"/>
                  <a:pt x="8591" y="34316"/>
                  <a:pt x="9824" y="34316"/>
                </a:cubicBezTo>
                <a:cubicBezTo>
                  <a:pt x="11469" y="34316"/>
                  <a:pt x="13103" y="33956"/>
                  <a:pt x="14811" y="33344"/>
                </a:cubicBezTo>
                <a:cubicBezTo>
                  <a:pt x="17800" y="32260"/>
                  <a:pt x="20419" y="30284"/>
                  <a:pt x="22467" y="27843"/>
                </a:cubicBezTo>
                <a:cubicBezTo>
                  <a:pt x="23051" y="27141"/>
                  <a:pt x="23598" y="26379"/>
                  <a:pt x="23860" y="25498"/>
                </a:cubicBezTo>
                <a:cubicBezTo>
                  <a:pt x="24134" y="24629"/>
                  <a:pt x="24075" y="23605"/>
                  <a:pt x="23527" y="22878"/>
                </a:cubicBezTo>
                <a:cubicBezTo>
                  <a:pt x="23002" y="22191"/>
                  <a:pt x="22160" y="21903"/>
                  <a:pt x="21290" y="21903"/>
                </a:cubicBezTo>
                <a:cubicBezTo>
                  <a:pt x="20758" y="21903"/>
                  <a:pt x="20216" y="22010"/>
                  <a:pt x="19729" y="22200"/>
                </a:cubicBezTo>
                <a:cubicBezTo>
                  <a:pt x="19038" y="22462"/>
                  <a:pt x="18395" y="22866"/>
                  <a:pt x="17681" y="23009"/>
                </a:cubicBezTo>
                <a:cubicBezTo>
                  <a:pt x="17539" y="23037"/>
                  <a:pt x="17392" y="23052"/>
                  <a:pt x="17244" y="23052"/>
                </a:cubicBezTo>
                <a:cubicBezTo>
                  <a:pt x="16638" y="23052"/>
                  <a:pt x="16027" y="22810"/>
                  <a:pt x="15740" y="22283"/>
                </a:cubicBezTo>
                <a:cubicBezTo>
                  <a:pt x="15395" y="21628"/>
                  <a:pt x="15728" y="20783"/>
                  <a:pt x="16276" y="20295"/>
                </a:cubicBezTo>
                <a:cubicBezTo>
                  <a:pt x="16836" y="19807"/>
                  <a:pt x="17562" y="19568"/>
                  <a:pt x="18252" y="19318"/>
                </a:cubicBezTo>
                <a:cubicBezTo>
                  <a:pt x="20169" y="18580"/>
                  <a:pt x="21967" y="17532"/>
                  <a:pt x="23527" y="16187"/>
                </a:cubicBezTo>
                <a:cubicBezTo>
                  <a:pt x="24313" y="15520"/>
                  <a:pt x="25110" y="14508"/>
                  <a:pt x="24717" y="13556"/>
                </a:cubicBezTo>
                <a:cubicBezTo>
                  <a:pt x="24432" y="12865"/>
                  <a:pt x="23634" y="12544"/>
                  <a:pt x="22896" y="12472"/>
                </a:cubicBezTo>
                <a:cubicBezTo>
                  <a:pt x="22170" y="12389"/>
                  <a:pt x="21408" y="12472"/>
                  <a:pt x="20705" y="12246"/>
                </a:cubicBezTo>
                <a:cubicBezTo>
                  <a:pt x="20086" y="12044"/>
                  <a:pt x="19479" y="11436"/>
                  <a:pt x="19681" y="10805"/>
                </a:cubicBezTo>
                <a:cubicBezTo>
                  <a:pt x="19788" y="10460"/>
                  <a:pt x="20110" y="10234"/>
                  <a:pt x="20407" y="10008"/>
                </a:cubicBezTo>
                <a:cubicBezTo>
                  <a:pt x="22039" y="8829"/>
                  <a:pt x="23491" y="7412"/>
                  <a:pt x="24729" y="5805"/>
                </a:cubicBezTo>
                <a:cubicBezTo>
                  <a:pt x="25551" y="4721"/>
                  <a:pt x="26313" y="3376"/>
                  <a:pt x="25956" y="2054"/>
                </a:cubicBezTo>
                <a:cubicBezTo>
                  <a:pt x="25615" y="795"/>
                  <a:pt x="24291" y="1"/>
                  <a:pt x="23003" y="1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50387" y="3657691"/>
            <a:ext cx="575305" cy="1048396"/>
          </a:xfrm>
          <a:custGeom>
            <a:avLst/>
            <a:gdLst/>
            <a:ahLst/>
            <a:cxnLst/>
            <a:rect l="l" t="t" r="r" b="b"/>
            <a:pathLst>
              <a:path w="17098" h="29373" extrusionOk="0">
                <a:moveTo>
                  <a:pt x="17098" y="0"/>
                </a:moveTo>
                <a:lnTo>
                  <a:pt x="17098" y="0"/>
                </a:lnTo>
                <a:cubicBezTo>
                  <a:pt x="17062" y="12"/>
                  <a:pt x="17026" y="48"/>
                  <a:pt x="17002" y="72"/>
                </a:cubicBezTo>
                <a:lnTo>
                  <a:pt x="16705" y="310"/>
                </a:lnTo>
                <a:cubicBezTo>
                  <a:pt x="16455" y="524"/>
                  <a:pt x="16097" y="834"/>
                  <a:pt x="15633" y="1262"/>
                </a:cubicBezTo>
                <a:cubicBezTo>
                  <a:pt x="14335" y="2465"/>
                  <a:pt x="13133" y="3751"/>
                  <a:pt x="12037" y="5144"/>
                </a:cubicBezTo>
                <a:cubicBezTo>
                  <a:pt x="11335" y="6025"/>
                  <a:pt x="10609" y="7013"/>
                  <a:pt x="9859" y="8085"/>
                </a:cubicBezTo>
                <a:cubicBezTo>
                  <a:pt x="9108" y="9168"/>
                  <a:pt x="8311" y="10335"/>
                  <a:pt x="7513" y="11585"/>
                </a:cubicBezTo>
                <a:cubicBezTo>
                  <a:pt x="6680" y="12895"/>
                  <a:pt x="5906" y="14240"/>
                  <a:pt x="5227" y="15633"/>
                </a:cubicBezTo>
                <a:cubicBezTo>
                  <a:pt x="4870" y="16359"/>
                  <a:pt x="4548" y="17121"/>
                  <a:pt x="4227" y="17883"/>
                </a:cubicBezTo>
                <a:cubicBezTo>
                  <a:pt x="3905" y="18657"/>
                  <a:pt x="3584" y="19431"/>
                  <a:pt x="3251" y="20229"/>
                </a:cubicBezTo>
                <a:cubicBezTo>
                  <a:pt x="2000" y="23194"/>
                  <a:pt x="917" y="26230"/>
                  <a:pt x="0" y="29325"/>
                </a:cubicBezTo>
                <a:lnTo>
                  <a:pt x="167" y="29373"/>
                </a:lnTo>
                <a:cubicBezTo>
                  <a:pt x="1084" y="26289"/>
                  <a:pt x="2167" y="23265"/>
                  <a:pt x="3417" y="20300"/>
                </a:cubicBezTo>
                <a:lnTo>
                  <a:pt x="4382" y="17955"/>
                </a:lnTo>
                <a:cubicBezTo>
                  <a:pt x="4715" y="17193"/>
                  <a:pt x="5025" y="16431"/>
                  <a:pt x="5382" y="15716"/>
                </a:cubicBezTo>
                <a:cubicBezTo>
                  <a:pt x="6060" y="14323"/>
                  <a:pt x="6822" y="12978"/>
                  <a:pt x="7656" y="11680"/>
                </a:cubicBezTo>
                <a:cubicBezTo>
                  <a:pt x="8442" y="10418"/>
                  <a:pt x="9228" y="9263"/>
                  <a:pt x="9978" y="8180"/>
                </a:cubicBezTo>
                <a:cubicBezTo>
                  <a:pt x="10728" y="7096"/>
                  <a:pt x="11442" y="6108"/>
                  <a:pt x="12133" y="5227"/>
                </a:cubicBezTo>
                <a:cubicBezTo>
                  <a:pt x="13216" y="3834"/>
                  <a:pt x="14407" y="2536"/>
                  <a:pt x="15681" y="1322"/>
                </a:cubicBezTo>
                <a:cubicBezTo>
                  <a:pt x="16133" y="893"/>
                  <a:pt x="16490" y="572"/>
                  <a:pt x="16728" y="346"/>
                </a:cubicBezTo>
                <a:lnTo>
                  <a:pt x="17002" y="84"/>
                </a:lnTo>
                <a:cubicBezTo>
                  <a:pt x="17038" y="60"/>
                  <a:pt x="17074" y="24"/>
                  <a:pt x="17098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78180" y="3846362"/>
            <a:ext cx="49697" cy="368489"/>
          </a:xfrm>
          <a:custGeom>
            <a:avLst/>
            <a:gdLst/>
            <a:ahLst/>
            <a:cxnLst/>
            <a:rect l="l" t="t" r="r" b="b"/>
            <a:pathLst>
              <a:path w="1477" h="10324" extrusionOk="0">
                <a:moveTo>
                  <a:pt x="0" y="1"/>
                </a:moveTo>
                <a:cubicBezTo>
                  <a:pt x="0" y="132"/>
                  <a:pt x="12" y="274"/>
                  <a:pt x="48" y="405"/>
                </a:cubicBezTo>
                <a:cubicBezTo>
                  <a:pt x="96" y="667"/>
                  <a:pt x="167" y="1048"/>
                  <a:pt x="238" y="1513"/>
                </a:cubicBezTo>
                <a:cubicBezTo>
                  <a:pt x="393" y="2441"/>
                  <a:pt x="572" y="3727"/>
                  <a:pt x="738" y="5156"/>
                </a:cubicBezTo>
                <a:cubicBezTo>
                  <a:pt x="893" y="6597"/>
                  <a:pt x="1048" y="7883"/>
                  <a:pt x="1191" y="8823"/>
                </a:cubicBezTo>
                <a:cubicBezTo>
                  <a:pt x="1262" y="9287"/>
                  <a:pt x="1322" y="9668"/>
                  <a:pt x="1381" y="9930"/>
                </a:cubicBezTo>
                <a:cubicBezTo>
                  <a:pt x="1393" y="10061"/>
                  <a:pt x="1429" y="10204"/>
                  <a:pt x="1477" y="10323"/>
                </a:cubicBezTo>
                <a:cubicBezTo>
                  <a:pt x="1477" y="10192"/>
                  <a:pt x="1465" y="10049"/>
                  <a:pt x="1441" y="9907"/>
                </a:cubicBezTo>
                <a:cubicBezTo>
                  <a:pt x="1405" y="9609"/>
                  <a:pt x="1370" y="9240"/>
                  <a:pt x="1310" y="8799"/>
                </a:cubicBezTo>
                <a:lnTo>
                  <a:pt x="905" y="5132"/>
                </a:lnTo>
                <a:cubicBezTo>
                  <a:pt x="738" y="3692"/>
                  <a:pt x="548" y="2406"/>
                  <a:pt x="369" y="1477"/>
                </a:cubicBezTo>
                <a:cubicBezTo>
                  <a:pt x="274" y="1013"/>
                  <a:pt x="191" y="644"/>
                  <a:pt x="119" y="394"/>
                </a:cubicBezTo>
                <a:cubicBezTo>
                  <a:pt x="96" y="251"/>
                  <a:pt x="48" y="120"/>
                  <a:pt x="0" y="1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527844" y="4129939"/>
            <a:ext cx="405452" cy="85341"/>
          </a:xfrm>
          <a:custGeom>
            <a:avLst/>
            <a:gdLst/>
            <a:ahLst/>
            <a:cxnLst/>
            <a:rect l="l" t="t" r="r" b="b"/>
            <a:pathLst>
              <a:path w="12050" h="2391" extrusionOk="0">
                <a:moveTo>
                  <a:pt x="11812" y="0"/>
                </a:moveTo>
                <a:cubicBezTo>
                  <a:pt x="11731" y="0"/>
                  <a:pt x="11651" y="3"/>
                  <a:pt x="11574" y="9"/>
                </a:cubicBezTo>
                <a:cubicBezTo>
                  <a:pt x="11252" y="21"/>
                  <a:pt x="10812" y="33"/>
                  <a:pt x="10252" y="92"/>
                </a:cubicBezTo>
                <a:cubicBezTo>
                  <a:pt x="8799" y="235"/>
                  <a:pt x="7359" y="450"/>
                  <a:pt x="5930" y="747"/>
                </a:cubicBezTo>
                <a:cubicBezTo>
                  <a:pt x="4263" y="1081"/>
                  <a:pt x="2763" y="1462"/>
                  <a:pt x="1691" y="1795"/>
                </a:cubicBezTo>
                <a:cubicBezTo>
                  <a:pt x="1167" y="1950"/>
                  <a:pt x="739" y="2104"/>
                  <a:pt x="441" y="2200"/>
                </a:cubicBezTo>
                <a:cubicBezTo>
                  <a:pt x="286" y="2259"/>
                  <a:pt x="144" y="2319"/>
                  <a:pt x="1" y="2390"/>
                </a:cubicBezTo>
                <a:cubicBezTo>
                  <a:pt x="155" y="2366"/>
                  <a:pt x="322" y="2331"/>
                  <a:pt x="465" y="2271"/>
                </a:cubicBezTo>
                <a:cubicBezTo>
                  <a:pt x="763" y="2188"/>
                  <a:pt x="1203" y="2057"/>
                  <a:pt x="1739" y="1914"/>
                </a:cubicBezTo>
                <a:cubicBezTo>
                  <a:pt x="2811" y="1616"/>
                  <a:pt x="4299" y="1247"/>
                  <a:pt x="5966" y="914"/>
                </a:cubicBezTo>
                <a:cubicBezTo>
                  <a:pt x="7633" y="580"/>
                  <a:pt x="9157" y="354"/>
                  <a:pt x="10264" y="223"/>
                </a:cubicBezTo>
                <a:cubicBezTo>
                  <a:pt x="10812" y="152"/>
                  <a:pt x="11264" y="104"/>
                  <a:pt x="11574" y="69"/>
                </a:cubicBezTo>
                <a:cubicBezTo>
                  <a:pt x="11728" y="69"/>
                  <a:pt x="11895" y="45"/>
                  <a:pt x="12050" y="9"/>
                </a:cubicBezTo>
                <a:cubicBezTo>
                  <a:pt x="11972" y="3"/>
                  <a:pt x="11892" y="0"/>
                  <a:pt x="11812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5272" y="4148106"/>
            <a:ext cx="210331" cy="548237"/>
          </a:xfrm>
          <a:custGeom>
            <a:avLst/>
            <a:gdLst/>
            <a:ahLst/>
            <a:cxnLst/>
            <a:rect l="l" t="t" r="r" b="b"/>
            <a:pathLst>
              <a:path w="6251" h="15360" extrusionOk="0">
                <a:moveTo>
                  <a:pt x="0" y="0"/>
                </a:moveTo>
                <a:lnTo>
                  <a:pt x="0" y="0"/>
                </a:lnTo>
                <a:cubicBezTo>
                  <a:pt x="12" y="60"/>
                  <a:pt x="36" y="119"/>
                  <a:pt x="60" y="167"/>
                </a:cubicBezTo>
                <a:lnTo>
                  <a:pt x="238" y="607"/>
                </a:lnTo>
                <a:lnTo>
                  <a:pt x="917" y="2250"/>
                </a:lnTo>
                <a:cubicBezTo>
                  <a:pt x="1477" y="3643"/>
                  <a:pt x="2227" y="5560"/>
                  <a:pt x="3036" y="7703"/>
                </a:cubicBezTo>
                <a:cubicBezTo>
                  <a:pt x="3846" y="9835"/>
                  <a:pt x="4620" y="11775"/>
                  <a:pt x="5215" y="13145"/>
                </a:cubicBezTo>
                <a:cubicBezTo>
                  <a:pt x="5513" y="13835"/>
                  <a:pt x="5763" y="14395"/>
                  <a:pt x="5941" y="14776"/>
                </a:cubicBezTo>
                <a:cubicBezTo>
                  <a:pt x="6037" y="14954"/>
                  <a:pt x="6108" y="15097"/>
                  <a:pt x="6168" y="15216"/>
                </a:cubicBezTo>
                <a:cubicBezTo>
                  <a:pt x="6180" y="15264"/>
                  <a:pt x="6215" y="15311"/>
                  <a:pt x="6251" y="15359"/>
                </a:cubicBezTo>
                <a:cubicBezTo>
                  <a:pt x="6239" y="15300"/>
                  <a:pt x="6227" y="15252"/>
                  <a:pt x="6203" y="15204"/>
                </a:cubicBezTo>
                <a:lnTo>
                  <a:pt x="6025" y="14764"/>
                </a:lnTo>
                <a:lnTo>
                  <a:pt x="5346" y="13121"/>
                </a:lnTo>
                <a:cubicBezTo>
                  <a:pt x="4775" y="11740"/>
                  <a:pt x="4036" y="9799"/>
                  <a:pt x="3215" y="7668"/>
                </a:cubicBezTo>
                <a:cubicBezTo>
                  <a:pt x="2393" y="5525"/>
                  <a:pt x="1631" y="3596"/>
                  <a:pt x="1036" y="2215"/>
                </a:cubicBezTo>
                <a:cubicBezTo>
                  <a:pt x="738" y="1524"/>
                  <a:pt x="488" y="964"/>
                  <a:pt x="310" y="595"/>
                </a:cubicBezTo>
                <a:lnTo>
                  <a:pt x="84" y="155"/>
                </a:lnTo>
                <a:cubicBezTo>
                  <a:pt x="72" y="95"/>
                  <a:pt x="36" y="48"/>
                  <a:pt x="0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55568" y="4505923"/>
            <a:ext cx="538091" cy="190419"/>
          </a:xfrm>
          <a:custGeom>
            <a:avLst/>
            <a:gdLst/>
            <a:ahLst/>
            <a:cxnLst/>
            <a:rect l="l" t="t" r="r" b="b"/>
            <a:pathLst>
              <a:path w="15992" h="5335" extrusionOk="0">
                <a:moveTo>
                  <a:pt x="15991" y="0"/>
                </a:moveTo>
                <a:cubicBezTo>
                  <a:pt x="15932" y="0"/>
                  <a:pt x="15872" y="12"/>
                  <a:pt x="15812" y="36"/>
                </a:cubicBezTo>
                <a:lnTo>
                  <a:pt x="15348" y="155"/>
                </a:lnTo>
                <a:cubicBezTo>
                  <a:pt x="14943" y="274"/>
                  <a:pt x="14348" y="464"/>
                  <a:pt x="13622" y="679"/>
                </a:cubicBezTo>
                <a:cubicBezTo>
                  <a:pt x="12157" y="1131"/>
                  <a:pt x="10169" y="1810"/>
                  <a:pt x="7966" y="2584"/>
                </a:cubicBezTo>
                <a:cubicBezTo>
                  <a:pt x="5764" y="3358"/>
                  <a:pt x="3775" y="4048"/>
                  <a:pt x="2335" y="4524"/>
                </a:cubicBezTo>
                <a:lnTo>
                  <a:pt x="620" y="5108"/>
                </a:lnTo>
                <a:lnTo>
                  <a:pt x="156" y="5263"/>
                </a:lnTo>
                <a:cubicBezTo>
                  <a:pt x="96" y="5286"/>
                  <a:pt x="49" y="5310"/>
                  <a:pt x="1" y="5334"/>
                </a:cubicBezTo>
                <a:cubicBezTo>
                  <a:pt x="49" y="5334"/>
                  <a:pt x="108" y="5322"/>
                  <a:pt x="168" y="5298"/>
                </a:cubicBezTo>
                <a:lnTo>
                  <a:pt x="632" y="5167"/>
                </a:lnTo>
                <a:cubicBezTo>
                  <a:pt x="1037" y="5060"/>
                  <a:pt x="1644" y="4870"/>
                  <a:pt x="2370" y="4655"/>
                </a:cubicBezTo>
                <a:cubicBezTo>
                  <a:pt x="3811" y="4191"/>
                  <a:pt x="5823" y="3512"/>
                  <a:pt x="8026" y="2750"/>
                </a:cubicBezTo>
                <a:cubicBezTo>
                  <a:pt x="10217" y="1977"/>
                  <a:pt x="12205" y="1286"/>
                  <a:pt x="13657" y="798"/>
                </a:cubicBezTo>
                <a:lnTo>
                  <a:pt x="15372" y="226"/>
                </a:lnTo>
                <a:lnTo>
                  <a:pt x="15836" y="60"/>
                </a:lnTo>
                <a:cubicBezTo>
                  <a:pt x="15884" y="48"/>
                  <a:pt x="15943" y="24"/>
                  <a:pt x="15991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78951" y="4513990"/>
            <a:ext cx="1023187" cy="352749"/>
          </a:xfrm>
          <a:custGeom>
            <a:avLst/>
            <a:gdLst/>
            <a:ahLst/>
            <a:cxnLst/>
            <a:rect l="l" t="t" r="r" b="b"/>
            <a:pathLst>
              <a:path w="30409" h="9883" extrusionOk="0">
                <a:moveTo>
                  <a:pt x="0" y="0"/>
                </a:moveTo>
                <a:lnTo>
                  <a:pt x="0" y="9882"/>
                </a:lnTo>
                <a:lnTo>
                  <a:pt x="30409" y="9882"/>
                </a:lnTo>
                <a:lnTo>
                  <a:pt x="3040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165696" y="4415407"/>
            <a:ext cx="572108" cy="451332"/>
          </a:xfrm>
          <a:custGeom>
            <a:avLst/>
            <a:gdLst/>
            <a:ahLst/>
            <a:cxnLst/>
            <a:rect l="l" t="t" r="r" b="b"/>
            <a:pathLst>
              <a:path w="17003" h="12645" extrusionOk="0">
                <a:moveTo>
                  <a:pt x="0" y="0"/>
                </a:moveTo>
                <a:lnTo>
                  <a:pt x="0" y="2500"/>
                </a:lnTo>
                <a:lnTo>
                  <a:pt x="620" y="2762"/>
                </a:lnTo>
                <a:lnTo>
                  <a:pt x="631" y="12644"/>
                </a:lnTo>
                <a:lnTo>
                  <a:pt x="15943" y="12644"/>
                </a:lnTo>
                <a:lnTo>
                  <a:pt x="15943" y="2762"/>
                </a:lnTo>
                <a:lnTo>
                  <a:pt x="17003" y="2762"/>
                </a:lnTo>
                <a:lnTo>
                  <a:pt x="17003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22357" y="4570920"/>
            <a:ext cx="207168" cy="53182"/>
          </a:xfrm>
          <a:custGeom>
            <a:avLst/>
            <a:gdLst/>
            <a:ahLst/>
            <a:cxnLst/>
            <a:rect l="l" t="t" r="r" b="b"/>
            <a:pathLst>
              <a:path w="6157" h="1490" extrusionOk="0">
                <a:moveTo>
                  <a:pt x="1" y="1"/>
                </a:moveTo>
                <a:lnTo>
                  <a:pt x="1" y="1489"/>
                </a:lnTo>
                <a:lnTo>
                  <a:pt x="6156" y="1489"/>
                </a:lnTo>
                <a:lnTo>
                  <a:pt x="6156" y="1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795539" y="4690347"/>
            <a:ext cx="266421" cy="112217"/>
          </a:xfrm>
          <a:custGeom>
            <a:avLst/>
            <a:gdLst/>
            <a:ahLst/>
            <a:cxnLst/>
            <a:rect l="l" t="t" r="r" b="b"/>
            <a:pathLst>
              <a:path w="7918" h="3144" extrusionOk="0">
                <a:moveTo>
                  <a:pt x="0" y="0"/>
                </a:moveTo>
                <a:lnTo>
                  <a:pt x="0" y="3144"/>
                </a:lnTo>
                <a:lnTo>
                  <a:pt x="7918" y="3144"/>
                </a:lnTo>
                <a:lnTo>
                  <a:pt x="79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96717" y="4144251"/>
            <a:ext cx="785635" cy="271192"/>
          </a:xfrm>
          <a:custGeom>
            <a:avLst/>
            <a:gdLst/>
            <a:ahLst/>
            <a:cxnLst/>
            <a:rect l="l" t="t" r="r" b="b"/>
            <a:pathLst>
              <a:path w="23349" h="7598" extrusionOk="0">
                <a:moveTo>
                  <a:pt x="1" y="1"/>
                </a:moveTo>
                <a:lnTo>
                  <a:pt x="1" y="7597"/>
                </a:lnTo>
                <a:lnTo>
                  <a:pt x="23349" y="7597"/>
                </a:lnTo>
                <a:lnTo>
                  <a:pt x="2334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70103" y="4068191"/>
            <a:ext cx="439504" cy="347252"/>
          </a:xfrm>
          <a:custGeom>
            <a:avLst/>
            <a:gdLst/>
            <a:ahLst/>
            <a:cxnLst/>
            <a:rect l="l" t="t" r="r" b="b"/>
            <a:pathLst>
              <a:path w="13062" h="9729" extrusionOk="0">
                <a:moveTo>
                  <a:pt x="0" y="1"/>
                </a:moveTo>
                <a:lnTo>
                  <a:pt x="358" y="1584"/>
                </a:lnTo>
                <a:lnTo>
                  <a:pt x="500" y="9728"/>
                </a:lnTo>
                <a:lnTo>
                  <a:pt x="12252" y="9728"/>
                </a:lnTo>
                <a:lnTo>
                  <a:pt x="12252" y="2132"/>
                </a:lnTo>
                <a:lnTo>
                  <a:pt x="13062" y="2132"/>
                </a:lnTo>
                <a:lnTo>
                  <a:pt x="13062" y="1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06509" y="4188046"/>
            <a:ext cx="159456" cy="40832"/>
          </a:xfrm>
          <a:custGeom>
            <a:avLst/>
            <a:gdLst/>
            <a:ahLst/>
            <a:cxnLst/>
            <a:rect l="l" t="t" r="r" b="b"/>
            <a:pathLst>
              <a:path w="4739" h="1144" extrusionOk="0">
                <a:moveTo>
                  <a:pt x="0" y="0"/>
                </a:moveTo>
                <a:lnTo>
                  <a:pt x="0" y="1143"/>
                </a:lnTo>
                <a:lnTo>
                  <a:pt x="4739" y="1143"/>
                </a:lnTo>
                <a:lnTo>
                  <a:pt x="4739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886051" y="4279419"/>
            <a:ext cx="204375" cy="86304"/>
          </a:xfrm>
          <a:custGeom>
            <a:avLst/>
            <a:gdLst/>
            <a:ahLst/>
            <a:cxnLst/>
            <a:rect l="l" t="t" r="r" b="b"/>
            <a:pathLst>
              <a:path w="6074" h="2418" extrusionOk="0">
                <a:moveTo>
                  <a:pt x="1" y="0"/>
                </a:moveTo>
                <a:lnTo>
                  <a:pt x="1" y="2417"/>
                </a:lnTo>
                <a:lnTo>
                  <a:pt x="6073" y="2417"/>
                </a:lnTo>
                <a:lnTo>
                  <a:pt x="60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23871" y="372599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8"/>
                </a:lnTo>
                <a:lnTo>
                  <a:pt x="1" y="941"/>
                </a:lnTo>
                <a:lnTo>
                  <a:pt x="608" y="1262"/>
                </a:lnTo>
                <a:lnTo>
                  <a:pt x="929" y="1870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8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200554" y="4415407"/>
            <a:ext cx="537250" cy="98618"/>
          </a:xfrm>
          <a:custGeom>
            <a:avLst/>
            <a:gdLst/>
            <a:ahLst/>
            <a:cxnLst/>
            <a:rect l="l" t="t" r="r" b="b"/>
            <a:pathLst>
              <a:path w="15967" h="2763" extrusionOk="0">
                <a:moveTo>
                  <a:pt x="0" y="0"/>
                </a:moveTo>
                <a:lnTo>
                  <a:pt x="0" y="2762"/>
                </a:lnTo>
                <a:lnTo>
                  <a:pt x="15967" y="2762"/>
                </a:lnTo>
                <a:lnTo>
                  <a:pt x="15967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763473" y="4068191"/>
            <a:ext cx="437115" cy="76096"/>
          </a:xfrm>
          <a:custGeom>
            <a:avLst/>
            <a:gdLst/>
            <a:ahLst/>
            <a:cxnLst/>
            <a:rect l="l" t="t" r="r" b="b"/>
            <a:pathLst>
              <a:path w="12991" h="2132" extrusionOk="0">
                <a:moveTo>
                  <a:pt x="1" y="1"/>
                </a:moveTo>
                <a:lnTo>
                  <a:pt x="1" y="2132"/>
                </a:lnTo>
                <a:lnTo>
                  <a:pt x="12990" y="2132"/>
                </a:lnTo>
                <a:lnTo>
                  <a:pt x="12990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200554" y="4068191"/>
            <a:ext cx="409053" cy="76096"/>
          </a:xfrm>
          <a:custGeom>
            <a:avLst/>
            <a:gdLst/>
            <a:ahLst/>
            <a:cxnLst/>
            <a:rect l="l" t="t" r="r" b="b"/>
            <a:pathLst>
              <a:path w="12157" h="2132" extrusionOk="0">
                <a:moveTo>
                  <a:pt x="0" y="1"/>
                </a:moveTo>
                <a:lnTo>
                  <a:pt x="0" y="2132"/>
                </a:lnTo>
                <a:lnTo>
                  <a:pt x="12157" y="2132"/>
                </a:lnTo>
                <a:lnTo>
                  <a:pt x="12157" y="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184538" y="4143002"/>
            <a:ext cx="397814" cy="2570"/>
          </a:xfrm>
          <a:custGeom>
            <a:avLst/>
            <a:gdLst/>
            <a:ahLst/>
            <a:cxnLst/>
            <a:rect l="l" t="t" r="r" b="b"/>
            <a:pathLst>
              <a:path w="11823" h="72" extrusionOk="0">
                <a:moveTo>
                  <a:pt x="5906" y="0"/>
                </a:moveTo>
                <a:lnTo>
                  <a:pt x="2953" y="12"/>
                </a:lnTo>
                <a:lnTo>
                  <a:pt x="1476" y="12"/>
                </a:lnTo>
                <a:lnTo>
                  <a:pt x="0" y="36"/>
                </a:lnTo>
                <a:lnTo>
                  <a:pt x="1476" y="48"/>
                </a:lnTo>
                <a:lnTo>
                  <a:pt x="2953" y="60"/>
                </a:lnTo>
                <a:lnTo>
                  <a:pt x="5906" y="72"/>
                </a:lnTo>
                <a:lnTo>
                  <a:pt x="8870" y="60"/>
                </a:lnTo>
                <a:lnTo>
                  <a:pt x="10347" y="48"/>
                </a:lnTo>
                <a:lnTo>
                  <a:pt x="11823" y="36"/>
                </a:lnTo>
                <a:lnTo>
                  <a:pt x="10347" y="12"/>
                </a:lnTo>
                <a:lnTo>
                  <a:pt x="8870" y="12"/>
                </a:lnTo>
                <a:lnTo>
                  <a:pt x="5906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36084" y="4415407"/>
            <a:ext cx="581732" cy="98618"/>
          </a:xfrm>
          <a:custGeom>
            <a:avLst/>
            <a:gdLst/>
            <a:ahLst/>
            <a:cxnLst/>
            <a:rect l="l" t="t" r="r" b="b"/>
            <a:pathLst>
              <a:path w="17289" h="2763" extrusionOk="0">
                <a:moveTo>
                  <a:pt x="0" y="0"/>
                </a:moveTo>
                <a:lnTo>
                  <a:pt x="0" y="2762"/>
                </a:lnTo>
                <a:lnTo>
                  <a:pt x="17288" y="2762"/>
                </a:lnTo>
                <a:lnTo>
                  <a:pt x="17288" y="0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69950" y="1401750"/>
            <a:ext cx="36024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Alfa Slab One"/>
              <a:buNone/>
              <a:defRPr sz="45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726450" y="490575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753386" y="58390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972491" y="304590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840235" y="3499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883168" y="214165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013958" y="4198422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311699" y="736482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28895" y="4039633"/>
            <a:ext cx="392263" cy="416924"/>
            <a:chOff x="8628895" y="4039633"/>
            <a:chExt cx="392263" cy="416924"/>
          </a:xfrm>
        </p:grpSpPr>
        <p:sp>
          <p:nvSpPr>
            <p:cNvPr id="47" name="Google Shape;47;p2"/>
            <p:cNvSpPr/>
            <p:nvPr/>
          </p:nvSpPr>
          <p:spPr>
            <a:xfrm>
              <a:off x="8630510" y="40421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744676" y="41703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628895" y="40396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90938" y="2500609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3712042" y="12936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985933" y="396724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32150" y="2853188"/>
            <a:ext cx="27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>
            <a:spLocks noGrp="1"/>
          </p:cNvSpPr>
          <p:nvPr>
            <p:ph type="title"/>
          </p:nvPr>
        </p:nvSpPr>
        <p:spPr>
          <a:xfrm>
            <a:off x="1932600" y="1801200"/>
            <a:ext cx="52788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Font typeface="Comfortaa"/>
              <a:buNone/>
              <a:defRPr sz="1900" b="1"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362" name="Google Shape;362;p14"/>
          <p:cNvGrpSpPr/>
          <p:nvPr/>
        </p:nvGrpSpPr>
        <p:grpSpPr>
          <a:xfrm>
            <a:off x="358104" y="325701"/>
            <a:ext cx="1650697" cy="2887503"/>
            <a:chOff x="4419400" y="841100"/>
            <a:chExt cx="542475" cy="948900"/>
          </a:xfrm>
        </p:grpSpPr>
        <p:sp>
          <p:nvSpPr>
            <p:cNvPr id="363" name="Google Shape;363;p14"/>
            <p:cNvSpPr/>
            <p:nvPr/>
          </p:nvSpPr>
          <p:spPr>
            <a:xfrm>
              <a:off x="4419400" y="1068850"/>
              <a:ext cx="124625" cy="246700"/>
            </a:xfrm>
            <a:custGeom>
              <a:avLst/>
              <a:gdLst/>
              <a:ahLst/>
              <a:cxnLst/>
              <a:rect l="l" t="t" r="r" b="b"/>
              <a:pathLst>
                <a:path w="4985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984" y="9868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548775" y="1068850"/>
              <a:ext cx="134400" cy="246700"/>
            </a:xfrm>
            <a:custGeom>
              <a:avLst/>
              <a:gdLst/>
              <a:ahLst/>
              <a:cxnLst/>
              <a:rect l="l" t="t" r="r" b="b"/>
              <a:pathLst>
                <a:path w="5376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375" y="9868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548775" y="1332800"/>
              <a:ext cx="134400" cy="238375"/>
            </a:xfrm>
            <a:custGeom>
              <a:avLst/>
              <a:gdLst/>
              <a:ahLst/>
              <a:cxnLst/>
              <a:rect l="l" t="t" r="r" b="b"/>
              <a:pathLst>
                <a:path w="5376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375" y="953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700400" y="841100"/>
              <a:ext cx="261475" cy="223625"/>
            </a:xfrm>
            <a:custGeom>
              <a:avLst/>
              <a:gdLst/>
              <a:ahLst/>
              <a:cxnLst/>
              <a:rect l="l" t="t" r="r" b="b"/>
              <a:pathLst>
                <a:path w="10459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5658" y="8944"/>
                  </a:lnTo>
                  <a:lnTo>
                    <a:pt x="5658" y="192"/>
                  </a:lnTo>
                  <a:lnTo>
                    <a:pt x="5850" y="192"/>
                  </a:lnTo>
                  <a:lnTo>
                    <a:pt x="5850" y="8944"/>
                  </a:lnTo>
                  <a:lnTo>
                    <a:pt x="10459" y="8944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846625" y="1068850"/>
              <a:ext cx="115250" cy="246700"/>
            </a:xfrm>
            <a:custGeom>
              <a:avLst/>
              <a:gdLst/>
              <a:ahLst/>
              <a:cxnLst/>
              <a:rect l="l" t="t" r="r" b="b"/>
              <a:pathLst>
                <a:path w="4610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610" y="986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846625" y="1332800"/>
              <a:ext cx="115250" cy="238375"/>
            </a:xfrm>
            <a:custGeom>
              <a:avLst/>
              <a:gdLst/>
              <a:ahLst/>
              <a:cxnLst/>
              <a:rect l="l" t="t" r="r" b="b"/>
              <a:pathLst>
                <a:path w="4610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610" y="9535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419400" y="1332800"/>
              <a:ext cx="124625" cy="238375"/>
            </a:xfrm>
            <a:custGeom>
              <a:avLst/>
              <a:gdLst/>
              <a:ahLst/>
              <a:cxnLst/>
              <a:rect l="l" t="t" r="r" b="b"/>
              <a:pathLst>
                <a:path w="4985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984" y="9535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700400" y="1332800"/>
              <a:ext cx="141475" cy="238375"/>
            </a:xfrm>
            <a:custGeom>
              <a:avLst/>
              <a:gdLst/>
              <a:ahLst/>
              <a:cxnLst/>
              <a:rect l="l" t="t" r="r" b="b"/>
              <a:pathLst>
                <a:path w="5659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658" y="9535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419400" y="1575325"/>
              <a:ext cx="124625" cy="214675"/>
            </a:xfrm>
            <a:custGeom>
              <a:avLst/>
              <a:gdLst/>
              <a:ahLst/>
              <a:cxnLst/>
              <a:rect l="l" t="t" r="r" b="b"/>
              <a:pathLst>
                <a:path w="4985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984" y="858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4846625" y="1575325"/>
              <a:ext cx="115250" cy="214675"/>
            </a:xfrm>
            <a:custGeom>
              <a:avLst/>
              <a:gdLst/>
              <a:ahLst/>
              <a:cxnLst/>
              <a:rect l="l" t="t" r="r" b="b"/>
              <a:pathLst>
                <a:path w="4610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610" y="8586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4419400" y="841100"/>
              <a:ext cx="263775" cy="223625"/>
            </a:xfrm>
            <a:custGeom>
              <a:avLst/>
              <a:gdLst/>
              <a:ahLst/>
              <a:cxnLst/>
              <a:rect l="l" t="t" r="r" b="b"/>
              <a:pathLst>
                <a:path w="10551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4984" y="8944"/>
                  </a:lnTo>
                  <a:lnTo>
                    <a:pt x="4984" y="192"/>
                  </a:lnTo>
                  <a:lnTo>
                    <a:pt x="5176" y="192"/>
                  </a:lnTo>
                  <a:lnTo>
                    <a:pt x="5176" y="8944"/>
                  </a:lnTo>
                  <a:lnTo>
                    <a:pt x="10550" y="8944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700400" y="1575325"/>
              <a:ext cx="141475" cy="214675"/>
            </a:xfrm>
            <a:custGeom>
              <a:avLst/>
              <a:gdLst/>
              <a:ahLst/>
              <a:cxnLst/>
              <a:rect l="l" t="t" r="r" b="b"/>
              <a:pathLst>
                <a:path w="5659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658" y="8586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548775" y="1575325"/>
              <a:ext cx="134400" cy="214675"/>
            </a:xfrm>
            <a:custGeom>
              <a:avLst/>
              <a:gdLst/>
              <a:ahLst/>
              <a:cxnLst/>
              <a:rect l="l" t="t" r="r" b="b"/>
              <a:pathLst>
                <a:path w="5376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375" y="8586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700400" y="1068850"/>
              <a:ext cx="141475" cy="246700"/>
            </a:xfrm>
            <a:custGeom>
              <a:avLst/>
              <a:gdLst/>
              <a:ahLst/>
              <a:cxnLst/>
              <a:rect l="l" t="t" r="r" b="b"/>
              <a:pathLst>
                <a:path w="5659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658" y="9868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>
            <a:off x="7119390" y="461824"/>
            <a:ext cx="1171598" cy="1194200"/>
            <a:chOff x="2502325" y="878550"/>
            <a:chExt cx="617150" cy="578025"/>
          </a:xfrm>
        </p:grpSpPr>
        <p:sp>
          <p:nvSpPr>
            <p:cNvPr id="378" name="Google Shape;378;p14"/>
            <p:cNvSpPr/>
            <p:nvPr/>
          </p:nvSpPr>
          <p:spPr>
            <a:xfrm>
              <a:off x="2502325" y="1381475"/>
              <a:ext cx="617150" cy="31850"/>
            </a:xfrm>
            <a:custGeom>
              <a:avLst/>
              <a:gdLst/>
              <a:ahLst/>
              <a:cxnLst/>
              <a:rect l="l" t="t" r="r" b="b"/>
              <a:pathLst>
                <a:path w="24686" h="1274" extrusionOk="0">
                  <a:moveTo>
                    <a:pt x="1" y="0"/>
                  </a:moveTo>
                  <a:lnTo>
                    <a:pt x="1" y="1273"/>
                  </a:lnTo>
                  <a:lnTo>
                    <a:pt x="24685" y="1273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790600" y="1004400"/>
              <a:ext cx="215300" cy="250000"/>
            </a:xfrm>
            <a:custGeom>
              <a:avLst/>
              <a:gdLst/>
              <a:ahLst/>
              <a:cxnLst/>
              <a:rect l="l" t="t" r="r" b="b"/>
              <a:pathLst>
                <a:path w="8612" h="10000" extrusionOk="0">
                  <a:moveTo>
                    <a:pt x="5406" y="1"/>
                  </a:moveTo>
                  <a:cubicBezTo>
                    <a:pt x="5087" y="1"/>
                    <a:pt x="4753" y="54"/>
                    <a:pt x="4427" y="174"/>
                  </a:cubicBezTo>
                  <a:cubicBezTo>
                    <a:pt x="3961" y="349"/>
                    <a:pt x="3504" y="682"/>
                    <a:pt x="3229" y="1164"/>
                  </a:cubicBezTo>
                  <a:cubicBezTo>
                    <a:pt x="2954" y="1639"/>
                    <a:pt x="2863" y="2204"/>
                    <a:pt x="2697" y="2745"/>
                  </a:cubicBezTo>
                  <a:cubicBezTo>
                    <a:pt x="2622" y="3020"/>
                    <a:pt x="2513" y="3278"/>
                    <a:pt x="2364" y="3502"/>
                  </a:cubicBezTo>
                  <a:cubicBezTo>
                    <a:pt x="2214" y="3727"/>
                    <a:pt x="2014" y="3910"/>
                    <a:pt x="1798" y="4068"/>
                  </a:cubicBezTo>
                  <a:cubicBezTo>
                    <a:pt x="1582" y="4226"/>
                    <a:pt x="1357" y="4367"/>
                    <a:pt x="1149" y="4534"/>
                  </a:cubicBezTo>
                  <a:cubicBezTo>
                    <a:pt x="949" y="4700"/>
                    <a:pt x="775" y="4892"/>
                    <a:pt x="633" y="5100"/>
                  </a:cubicBezTo>
                  <a:cubicBezTo>
                    <a:pt x="342" y="5516"/>
                    <a:pt x="184" y="5973"/>
                    <a:pt x="92" y="6406"/>
                  </a:cubicBezTo>
                  <a:cubicBezTo>
                    <a:pt x="9" y="6838"/>
                    <a:pt x="1" y="7254"/>
                    <a:pt x="26" y="7629"/>
                  </a:cubicBezTo>
                  <a:cubicBezTo>
                    <a:pt x="76" y="8386"/>
                    <a:pt x="234" y="8977"/>
                    <a:pt x="342" y="9376"/>
                  </a:cubicBezTo>
                  <a:cubicBezTo>
                    <a:pt x="392" y="9584"/>
                    <a:pt x="434" y="9734"/>
                    <a:pt x="467" y="9842"/>
                  </a:cubicBezTo>
                  <a:cubicBezTo>
                    <a:pt x="500" y="9950"/>
                    <a:pt x="517" y="10000"/>
                    <a:pt x="517" y="10000"/>
                  </a:cubicBezTo>
                  <a:cubicBezTo>
                    <a:pt x="525" y="10000"/>
                    <a:pt x="508" y="9942"/>
                    <a:pt x="483" y="9833"/>
                  </a:cubicBezTo>
                  <a:cubicBezTo>
                    <a:pt x="459" y="9725"/>
                    <a:pt x="425" y="9567"/>
                    <a:pt x="375" y="9368"/>
                  </a:cubicBezTo>
                  <a:cubicBezTo>
                    <a:pt x="284" y="8960"/>
                    <a:pt x="134" y="8369"/>
                    <a:pt x="92" y="7629"/>
                  </a:cubicBezTo>
                  <a:cubicBezTo>
                    <a:pt x="76" y="7254"/>
                    <a:pt x="84" y="6847"/>
                    <a:pt x="176" y="6422"/>
                  </a:cubicBezTo>
                  <a:cubicBezTo>
                    <a:pt x="267" y="5998"/>
                    <a:pt x="425" y="5549"/>
                    <a:pt x="708" y="5149"/>
                  </a:cubicBezTo>
                  <a:cubicBezTo>
                    <a:pt x="841" y="4950"/>
                    <a:pt x="1016" y="4767"/>
                    <a:pt x="1207" y="4609"/>
                  </a:cubicBezTo>
                  <a:cubicBezTo>
                    <a:pt x="1407" y="4442"/>
                    <a:pt x="1632" y="4301"/>
                    <a:pt x="1848" y="4143"/>
                  </a:cubicBezTo>
                  <a:cubicBezTo>
                    <a:pt x="2073" y="3985"/>
                    <a:pt x="2289" y="3793"/>
                    <a:pt x="2447" y="3560"/>
                  </a:cubicBezTo>
                  <a:cubicBezTo>
                    <a:pt x="2605" y="3319"/>
                    <a:pt x="2713" y="3053"/>
                    <a:pt x="2796" y="2778"/>
                  </a:cubicBezTo>
                  <a:cubicBezTo>
                    <a:pt x="2954" y="2229"/>
                    <a:pt x="3046" y="1672"/>
                    <a:pt x="3312" y="1206"/>
                  </a:cubicBezTo>
                  <a:cubicBezTo>
                    <a:pt x="3570" y="748"/>
                    <a:pt x="4003" y="432"/>
                    <a:pt x="4460" y="258"/>
                  </a:cubicBezTo>
                  <a:cubicBezTo>
                    <a:pt x="4783" y="138"/>
                    <a:pt x="5123" y="83"/>
                    <a:pt x="5446" y="83"/>
                  </a:cubicBezTo>
                  <a:cubicBezTo>
                    <a:pt x="5573" y="83"/>
                    <a:pt x="5697" y="91"/>
                    <a:pt x="5816" y="108"/>
                  </a:cubicBezTo>
                  <a:cubicBezTo>
                    <a:pt x="6249" y="166"/>
                    <a:pt x="6632" y="332"/>
                    <a:pt x="6948" y="515"/>
                  </a:cubicBezTo>
                  <a:cubicBezTo>
                    <a:pt x="7589" y="890"/>
                    <a:pt x="7988" y="1364"/>
                    <a:pt x="8237" y="1697"/>
                  </a:cubicBezTo>
                  <a:cubicBezTo>
                    <a:pt x="8362" y="1863"/>
                    <a:pt x="8454" y="1996"/>
                    <a:pt x="8512" y="2088"/>
                  </a:cubicBezTo>
                  <a:cubicBezTo>
                    <a:pt x="8570" y="2179"/>
                    <a:pt x="8604" y="2229"/>
                    <a:pt x="8604" y="2229"/>
                  </a:cubicBezTo>
                  <a:cubicBezTo>
                    <a:pt x="8612" y="2229"/>
                    <a:pt x="8604" y="2213"/>
                    <a:pt x="8587" y="2188"/>
                  </a:cubicBezTo>
                  <a:cubicBezTo>
                    <a:pt x="8570" y="2163"/>
                    <a:pt x="8554" y="2121"/>
                    <a:pt x="8529" y="2080"/>
                  </a:cubicBezTo>
                  <a:cubicBezTo>
                    <a:pt x="8479" y="1980"/>
                    <a:pt x="8387" y="1847"/>
                    <a:pt x="8271" y="1672"/>
                  </a:cubicBezTo>
                  <a:cubicBezTo>
                    <a:pt x="8029" y="1331"/>
                    <a:pt x="7630" y="848"/>
                    <a:pt x="6981" y="457"/>
                  </a:cubicBezTo>
                  <a:cubicBezTo>
                    <a:pt x="6657" y="266"/>
                    <a:pt x="6274" y="99"/>
                    <a:pt x="5833" y="33"/>
                  </a:cubicBezTo>
                  <a:cubicBezTo>
                    <a:pt x="5695" y="12"/>
                    <a:pt x="5552" y="1"/>
                    <a:pt x="540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822850" y="1107775"/>
              <a:ext cx="55350" cy="68100"/>
            </a:xfrm>
            <a:custGeom>
              <a:avLst/>
              <a:gdLst/>
              <a:ahLst/>
              <a:cxnLst/>
              <a:rect l="l" t="t" r="r" b="b"/>
              <a:pathLst>
                <a:path w="2214" h="2724" extrusionOk="0">
                  <a:moveTo>
                    <a:pt x="405" y="1"/>
                  </a:moveTo>
                  <a:cubicBezTo>
                    <a:pt x="359" y="1"/>
                    <a:pt x="314" y="19"/>
                    <a:pt x="258" y="74"/>
                  </a:cubicBezTo>
                  <a:lnTo>
                    <a:pt x="325" y="58"/>
                  </a:lnTo>
                  <a:lnTo>
                    <a:pt x="325" y="58"/>
                  </a:lnTo>
                  <a:cubicBezTo>
                    <a:pt x="0" y="607"/>
                    <a:pt x="9" y="1331"/>
                    <a:pt x="342" y="1880"/>
                  </a:cubicBezTo>
                  <a:cubicBezTo>
                    <a:pt x="656" y="2391"/>
                    <a:pt x="1245" y="2723"/>
                    <a:pt x="1850" y="2723"/>
                  </a:cubicBezTo>
                  <a:cubicBezTo>
                    <a:pt x="1885" y="2723"/>
                    <a:pt x="1920" y="2722"/>
                    <a:pt x="1956" y="2720"/>
                  </a:cubicBezTo>
                  <a:cubicBezTo>
                    <a:pt x="2214" y="1880"/>
                    <a:pt x="1906" y="890"/>
                    <a:pt x="1215" y="341"/>
                  </a:cubicBezTo>
                  <a:cubicBezTo>
                    <a:pt x="1057" y="207"/>
                    <a:pt x="874" y="108"/>
                    <a:pt x="674" y="66"/>
                  </a:cubicBezTo>
                  <a:cubicBezTo>
                    <a:pt x="553" y="46"/>
                    <a:pt x="477" y="1"/>
                    <a:pt x="40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981975" y="1034625"/>
              <a:ext cx="66775" cy="52325"/>
            </a:xfrm>
            <a:custGeom>
              <a:avLst/>
              <a:gdLst/>
              <a:ahLst/>
              <a:cxnLst/>
              <a:rect l="l" t="t" r="r" b="b"/>
              <a:pathLst>
                <a:path w="2671" h="2093" extrusionOk="0">
                  <a:moveTo>
                    <a:pt x="629" y="0"/>
                  </a:moveTo>
                  <a:cubicBezTo>
                    <a:pt x="543" y="0"/>
                    <a:pt x="458" y="9"/>
                    <a:pt x="374" y="30"/>
                  </a:cubicBezTo>
                  <a:cubicBezTo>
                    <a:pt x="183" y="88"/>
                    <a:pt x="75" y="30"/>
                    <a:pt x="0" y="222"/>
                  </a:cubicBezTo>
                  <a:lnTo>
                    <a:pt x="50" y="180"/>
                  </a:lnTo>
                  <a:lnTo>
                    <a:pt x="50" y="180"/>
                  </a:lnTo>
                  <a:cubicBezTo>
                    <a:pt x="0" y="812"/>
                    <a:pt x="316" y="1461"/>
                    <a:pt x="857" y="1811"/>
                  </a:cubicBezTo>
                  <a:cubicBezTo>
                    <a:pt x="1144" y="1999"/>
                    <a:pt x="1486" y="2093"/>
                    <a:pt x="1828" y="2093"/>
                  </a:cubicBezTo>
                  <a:cubicBezTo>
                    <a:pt x="2121" y="2093"/>
                    <a:pt x="2413" y="2024"/>
                    <a:pt x="2671" y="1886"/>
                  </a:cubicBezTo>
                  <a:cubicBezTo>
                    <a:pt x="2546" y="1004"/>
                    <a:pt x="1839" y="247"/>
                    <a:pt x="982" y="47"/>
                  </a:cubicBezTo>
                  <a:cubicBezTo>
                    <a:pt x="866" y="18"/>
                    <a:pt x="747" y="0"/>
                    <a:pt x="62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792275" y="1186100"/>
              <a:ext cx="83850" cy="37950"/>
            </a:xfrm>
            <a:custGeom>
              <a:avLst/>
              <a:gdLst/>
              <a:ahLst/>
              <a:cxnLst/>
              <a:rect l="l" t="t" r="r" b="b"/>
              <a:pathLst>
                <a:path w="3354" h="1518" extrusionOk="0">
                  <a:moveTo>
                    <a:pt x="1677" y="0"/>
                  </a:moveTo>
                  <a:cubicBezTo>
                    <a:pt x="1095" y="0"/>
                    <a:pt x="511" y="262"/>
                    <a:pt x="134" y="702"/>
                  </a:cubicBezTo>
                  <a:lnTo>
                    <a:pt x="0" y="843"/>
                  </a:lnTo>
                  <a:cubicBezTo>
                    <a:pt x="452" y="1237"/>
                    <a:pt x="1056" y="1517"/>
                    <a:pt x="1655" y="1517"/>
                  </a:cubicBezTo>
                  <a:cubicBezTo>
                    <a:pt x="1664" y="1517"/>
                    <a:pt x="1672" y="1517"/>
                    <a:pt x="1681" y="1517"/>
                  </a:cubicBezTo>
                  <a:cubicBezTo>
                    <a:pt x="2297" y="1517"/>
                    <a:pt x="2904" y="1276"/>
                    <a:pt x="3353" y="860"/>
                  </a:cubicBezTo>
                  <a:cubicBezTo>
                    <a:pt x="2996" y="361"/>
                    <a:pt x="2397" y="28"/>
                    <a:pt x="1781" y="3"/>
                  </a:cubicBezTo>
                  <a:cubicBezTo>
                    <a:pt x="1746" y="1"/>
                    <a:pt x="1712" y="0"/>
                    <a:pt x="1677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752750" y="1070425"/>
              <a:ext cx="62850" cy="63150"/>
            </a:xfrm>
            <a:custGeom>
              <a:avLst/>
              <a:gdLst/>
              <a:ahLst/>
              <a:cxnLst/>
              <a:rect l="l" t="t" r="r" b="b"/>
              <a:pathLst>
                <a:path w="2514" h="2526" extrusionOk="0">
                  <a:moveTo>
                    <a:pt x="516" y="1"/>
                  </a:moveTo>
                  <a:cubicBezTo>
                    <a:pt x="382" y="1"/>
                    <a:pt x="248" y="16"/>
                    <a:pt x="117" y="46"/>
                  </a:cubicBezTo>
                  <a:cubicBezTo>
                    <a:pt x="1" y="653"/>
                    <a:pt x="167" y="1310"/>
                    <a:pt x="566" y="1785"/>
                  </a:cubicBezTo>
                  <a:cubicBezTo>
                    <a:pt x="963" y="2246"/>
                    <a:pt x="1556" y="2526"/>
                    <a:pt x="2162" y="2526"/>
                  </a:cubicBezTo>
                  <a:cubicBezTo>
                    <a:pt x="2179" y="2526"/>
                    <a:pt x="2196" y="2526"/>
                    <a:pt x="2214" y="2525"/>
                  </a:cubicBezTo>
                  <a:lnTo>
                    <a:pt x="2280" y="2500"/>
                  </a:lnTo>
                  <a:cubicBezTo>
                    <a:pt x="2513" y="1876"/>
                    <a:pt x="2372" y="1127"/>
                    <a:pt x="1931" y="628"/>
                  </a:cubicBezTo>
                  <a:cubicBezTo>
                    <a:pt x="1579" y="230"/>
                    <a:pt x="1047" y="1"/>
                    <a:pt x="51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791850" y="1002750"/>
              <a:ext cx="71800" cy="51500"/>
            </a:xfrm>
            <a:custGeom>
              <a:avLst/>
              <a:gdLst/>
              <a:ahLst/>
              <a:cxnLst/>
              <a:rect l="l" t="t" r="r" b="b"/>
              <a:pathLst>
                <a:path w="2872" h="2060" extrusionOk="0">
                  <a:moveTo>
                    <a:pt x="996" y="1"/>
                  </a:moveTo>
                  <a:cubicBezTo>
                    <a:pt x="647" y="1"/>
                    <a:pt x="298" y="94"/>
                    <a:pt x="1" y="282"/>
                  </a:cubicBezTo>
                  <a:cubicBezTo>
                    <a:pt x="92" y="898"/>
                    <a:pt x="467" y="1463"/>
                    <a:pt x="1008" y="1779"/>
                  </a:cubicBezTo>
                  <a:cubicBezTo>
                    <a:pt x="1321" y="1965"/>
                    <a:pt x="1686" y="2059"/>
                    <a:pt x="2052" y="2059"/>
                  </a:cubicBezTo>
                  <a:cubicBezTo>
                    <a:pt x="2308" y="2059"/>
                    <a:pt x="2565" y="2013"/>
                    <a:pt x="2805" y="1921"/>
                  </a:cubicBezTo>
                  <a:lnTo>
                    <a:pt x="2863" y="1879"/>
                  </a:lnTo>
                  <a:cubicBezTo>
                    <a:pt x="2871" y="1214"/>
                    <a:pt x="2488" y="556"/>
                    <a:pt x="1906" y="232"/>
                  </a:cubicBezTo>
                  <a:cubicBezTo>
                    <a:pt x="1629" y="78"/>
                    <a:pt x="1313" y="1"/>
                    <a:pt x="99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878175" y="1020475"/>
              <a:ext cx="71775" cy="51500"/>
            </a:xfrm>
            <a:custGeom>
              <a:avLst/>
              <a:gdLst/>
              <a:ahLst/>
              <a:cxnLst/>
              <a:rect l="l" t="t" r="r" b="b"/>
              <a:pathLst>
                <a:path w="2871" h="2060" extrusionOk="0">
                  <a:moveTo>
                    <a:pt x="820" y="0"/>
                  </a:moveTo>
                  <a:cubicBezTo>
                    <a:pt x="564" y="0"/>
                    <a:pt x="307" y="46"/>
                    <a:pt x="67" y="139"/>
                  </a:cubicBezTo>
                  <a:lnTo>
                    <a:pt x="9" y="180"/>
                  </a:lnTo>
                  <a:cubicBezTo>
                    <a:pt x="1" y="846"/>
                    <a:pt x="383" y="1503"/>
                    <a:pt x="966" y="1828"/>
                  </a:cubicBezTo>
                  <a:cubicBezTo>
                    <a:pt x="1243" y="1982"/>
                    <a:pt x="1559" y="2059"/>
                    <a:pt x="1876" y="2059"/>
                  </a:cubicBezTo>
                  <a:cubicBezTo>
                    <a:pt x="2225" y="2059"/>
                    <a:pt x="2574" y="1965"/>
                    <a:pt x="2871" y="1778"/>
                  </a:cubicBezTo>
                  <a:cubicBezTo>
                    <a:pt x="2779" y="1162"/>
                    <a:pt x="2397" y="596"/>
                    <a:pt x="1864" y="280"/>
                  </a:cubicBezTo>
                  <a:cubicBezTo>
                    <a:pt x="1551" y="94"/>
                    <a:pt x="1186" y="0"/>
                    <a:pt x="820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863825" y="933025"/>
              <a:ext cx="53275" cy="76575"/>
            </a:xfrm>
            <a:custGeom>
              <a:avLst/>
              <a:gdLst/>
              <a:ahLst/>
              <a:cxnLst/>
              <a:rect l="l" t="t" r="r" b="b"/>
              <a:pathLst>
                <a:path w="2131" h="3063" extrusionOk="0">
                  <a:moveTo>
                    <a:pt x="392" y="1"/>
                  </a:moveTo>
                  <a:cubicBezTo>
                    <a:pt x="67" y="533"/>
                    <a:pt x="0" y="1207"/>
                    <a:pt x="217" y="1798"/>
                  </a:cubicBezTo>
                  <a:cubicBezTo>
                    <a:pt x="425" y="2380"/>
                    <a:pt x="916" y="2855"/>
                    <a:pt x="1498" y="3054"/>
                  </a:cubicBezTo>
                  <a:lnTo>
                    <a:pt x="1573" y="3063"/>
                  </a:lnTo>
                  <a:cubicBezTo>
                    <a:pt x="2006" y="2555"/>
                    <a:pt x="2130" y="1806"/>
                    <a:pt x="1889" y="1182"/>
                  </a:cubicBezTo>
                  <a:cubicBezTo>
                    <a:pt x="1656" y="558"/>
                    <a:pt x="1057" y="92"/>
                    <a:pt x="39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951175" y="942800"/>
              <a:ext cx="56400" cy="70775"/>
            </a:xfrm>
            <a:custGeom>
              <a:avLst/>
              <a:gdLst/>
              <a:ahLst/>
              <a:cxnLst/>
              <a:rect l="l" t="t" r="r" b="b"/>
              <a:pathLst>
                <a:path w="2256" h="2831" extrusionOk="0">
                  <a:moveTo>
                    <a:pt x="1906" y="1"/>
                  </a:moveTo>
                  <a:cubicBezTo>
                    <a:pt x="1290" y="76"/>
                    <a:pt x="716" y="450"/>
                    <a:pt x="392" y="974"/>
                  </a:cubicBezTo>
                  <a:cubicBezTo>
                    <a:pt x="67" y="1507"/>
                    <a:pt x="1" y="2181"/>
                    <a:pt x="209" y="2771"/>
                  </a:cubicBezTo>
                  <a:lnTo>
                    <a:pt x="250" y="2830"/>
                  </a:lnTo>
                  <a:cubicBezTo>
                    <a:pt x="265" y="2830"/>
                    <a:pt x="279" y="2830"/>
                    <a:pt x="294" y="2830"/>
                  </a:cubicBezTo>
                  <a:cubicBezTo>
                    <a:pt x="945" y="2830"/>
                    <a:pt x="1589" y="2468"/>
                    <a:pt x="1923" y="1906"/>
                  </a:cubicBezTo>
                  <a:cubicBezTo>
                    <a:pt x="2255" y="1332"/>
                    <a:pt x="2247" y="575"/>
                    <a:pt x="190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05125" y="1200100"/>
              <a:ext cx="224875" cy="184100"/>
            </a:xfrm>
            <a:custGeom>
              <a:avLst/>
              <a:gdLst/>
              <a:ahLst/>
              <a:cxnLst/>
              <a:rect l="l" t="t" r="r" b="b"/>
              <a:pathLst>
                <a:path w="8995" h="7364" extrusionOk="0">
                  <a:moveTo>
                    <a:pt x="1" y="0"/>
                  </a:moveTo>
                  <a:lnTo>
                    <a:pt x="1174" y="7363"/>
                  </a:lnTo>
                  <a:lnTo>
                    <a:pt x="8104" y="7264"/>
                  </a:lnTo>
                  <a:lnTo>
                    <a:pt x="8994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827225" y="1132300"/>
              <a:ext cx="62000" cy="40750"/>
            </a:xfrm>
            <a:custGeom>
              <a:avLst/>
              <a:gdLst/>
              <a:ahLst/>
              <a:cxnLst/>
              <a:rect l="l" t="t" r="r" b="b"/>
              <a:pathLst>
                <a:path w="2480" h="1630" extrusionOk="0">
                  <a:moveTo>
                    <a:pt x="1620" y="1"/>
                  </a:moveTo>
                  <a:cubicBezTo>
                    <a:pt x="1400" y="1"/>
                    <a:pt x="1186" y="41"/>
                    <a:pt x="990" y="125"/>
                  </a:cubicBezTo>
                  <a:cubicBezTo>
                    <a:pt x="541" y="316"/>
                    <a:pt x="175" y="716"/>
                    <a:pt x="0" y="1232"/>
                  </a:cubicBezTo>
                  <a:lnTo>
                    <a:pt x="167" y="1365"/>
                  </a:lnTo>
                  <a:cubicBezTo>
                    <a:pt x="448" y="1539"/>
                    <a:pt x="760" y="1629"/>
                    <a:pt x="1059" y="1629"/>
                  </a:cubicBezTo>
                  <a:cubicBezTo>
                    <a:pt x="1273" y="1629"/>
                    <a:pt x="1480" y="1583"/>
                    <a:pt x="1664" y="1489"/>
                  </a:cubicBezTo>
                  <a:cubicBezTo>
                    <a:pt x="2105" y="1265"/>
                    <a:pt x="2413" y="774"/>
                    <a:pt x="2479" y="200"/>
                  </a:cubicBezTo>
                  <a:cubicBezTo>
                    <a:pt x="2198" y="69"/>
                    <a:pt x="1904" y="1"/>
                    <a:pt x="162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929975" y="1171975"/>
              <a:ext cx="62000" cy="40800"/>
            </a:xfrm>
            <a:custGeom>
              <a:avLst/>
              <a:gdLst/>
              <a:ahLst/>
              <a:cxnLst/>
              <a:rect l="l" t="t" r="r" b="b"/>
              <a:pathLst>
                <a:path w="2480" h="1632" extrusionOk="0">
                  <a:moveTo>
                    <a:pt x="1629" y="0"/>
                  </a:moveTo>
                  <a:cubicBezTo>
                    <a:pt x="1406" y="0"/>
                    <a:pt x="1189" y="42"/>
                    <a:pt x="990" y="127"/>
                  </a:cubicBezTo>
                  <a:cubicBezTo>
                    <a:pt x="541" y="310"/>
                    <a:pt x="175" y="718"/>
                    <a:pt x="0" y="1234"/>
                  </a:cubicBezTo>
                  <a:lnTo>
                    <a:pt x="175" y="1367"/>
                  </a:lnTo>
                  <a:cubicBezTo>
                    <a:pt x="456" y="1541"/>
                    <a:pt x="766" y="1631"/>
                    <a:pt x="1062" y="1631"/>
                  </a:cubicBezTo>
                  <a:cubicBezTo>
                    <a:pt x="1275" y="1631"/>
                    <a:pt x="1480" y="1585"/>
                    <a:pt x="1664" y="1491"/>
                  </a:cubicBezTo>
                  <a:cubicBezTo>
                    <a:pt x="2105" y="1267"/>
                    <a:pt x="2413" y="776"/>
                    <a:pt x="2479" y="202"/>
                  </a:cubicBezTo>
                  <a:cubicBezTo>
                    <a:pt x="2201" y="67"/>
                    <a:pt x="1910" y="0"/>
                    <a:pt x="162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874850" y="1102075"/>
              <a:ext cx="65950" cy="38775"/>
            </a:xfrm>
            <a:custGeom>
              <a:avLst/>
              <a:gdLst/>
              <a:ahLst/>
              <a:cxnLst/>
              <a:rect l="l" t="t" r="r" b="b"/>
              <a:pathLst>
                <a:path w="2638" h="1551" extrusionOk="0">
                  <a:moveTo>
                    <a:pt x="1142" y="1"/>
                  </a:moveTo>
                  <a:cubicBezTo>
                    <a:pt x="751" y="1"/>
                    <a:pt x="347" y="144"/>
                    <a:pt x="0" y="411"/>
                  </a:cubicBezTo>
                  <a:lnTo>
                    <a:pt x="67" y="619"/>
                  </a:lnTo>
                  <a:cubicBezTo>
                    <a:pt x="308" y="1134"/>
                    <a:pt x="749" y="1484"/>
                    <a:pt x="1248" y="1542"/>
                  </a:cubicBezTo>
                  <a:cubicBezTo>
                    <a:pt x="1297" y="1548"/>
                    <a:pt x="1346" y="1551"/>
                    <a:pt x="1395" y="1551"/>
                  </a:cubicBezTo>
                  <a:cubicBezTo>
                    <a:pt x="1841" y="1551"/>
                    <a:pt x="2300" y="1315"/>
                    <a:pt x="2638" y="918"/>
                  </a:cubicBezTo>
                  <a:cubicBezTo>
                    <a:pt x="2355" y="444"/>
                    <a:pt x="1914" y="119"/>
                    <a:pt x="1431" y="28"/>
                  </a:cubicBezTo>
                  <a:cubicBezTo>
                    <a:pt x="1337" y="10"/>
                    <a:pt x="1240" y="1"/>
                    <a:pt x="1142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873600" y="1163275"/>
              <a:ext cx="48700" cy="54950"/>
            </a:xfrm>
            <a:custGeom>
              <a:avLst/>
              <a:gdLst/>
              <a:ahLst/>
              <a:cxnLst/>
              <a:rect l="l" t="t" r="r" b="b"/>
              <a:pathLst>
                <a:path w="1948" h="2198" extrusionOk="0">
                  <a:moveTo>
                    <a:pt x="1596" y="1"/>
                  </a:moveTo>
                  <a:cubicBezTo>
                    <a:pt x="1033" y="1"/>
                    <a:pt x="537" y="257"/>
                    <a:pt x="275" y="666"/>
                  </a:cubicBezTo>
                  <a:cubicBezTo>
                    <a:pt x="17" y="1091"/>
                    <a:pt x="1" y="1665"/>
                    <a:pt x="242" y="2197"/>
                  </a:cubicBezTo>
                  <a:cubicBezTo>
                    <a:pt x="791" y="2139"/>
                    <a:pt x="1273" y="1881"/>
                    <a:pt x="1556" y="1490"/>
                  </a:cubicBezTo>
                  <a:cubicBezTo>
                    <a:pt x="1847" y="1091"/>
                    <a:pt x="1947" y="558"/>
                    <a:pt x="1831" y="26"/>
                  </a:cubicBezTo>
                  <a:lnTo>
                    <a:pt x="1623" y="1"/>
                  </a:lnTo>
                  <a:cubicBezTo>
                    <a:pt x="1614" y="1"/>
                    <a:pt x="1605" y="1"/>
                    <a:pt x="159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944100" y="1233800"/>
              <a:ext cx="45800" cy="56175"/>
            </a:xfrm>
            <a:custGeom>
              <a:avLst/>
              <a:gdLst/>
              <a:ahLst/>
              <a:cxnLst/>
              <a:rect l="l" t="t" r="r" b="b"/>
              <a:pathLst>
                <a:path w="1832" h="2247" extrusionOk="0">
                  <a:moveTo>
                    <a:pt x="375" y="0"/>
                  </a:moveTo>
                  <a:lnTo>
                    <a:pt x="250" y="83"/>
                  </a:lnTo>
                  <a:cubicBezTo>
                    <a:pt x="1" y="591"/>
                    <a:pt x="9" y="1165"/>
                    <a:pt x="284" y="1581"/>
                  </a:cubicBezTo>
                  <a:cubicBezTo>
                    <a:pt x="550" y="1997"/>
                    <a:pt x="1074" y="2247"/>
                    <a:pt x="1657" y="2247"/>
                  </a:cubicBezTo>
                  <a:cubicBezTo>
                    <a:pt x="1831" y="1731"/>
                    <a:pt x="1806" y="1190"/>
                    <a:pt x="1565" y="757"/>
                  </a:cubicBezTo>
                  <a:cubicBezTo>
                    <a:pt x="1332" y="333"/>
                    <a:pt x="908" y="117"/>
                    <a:pt x="37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871100" y="1054075"/>
              <a:ext cx="138975" cy="190350"/>
            </a:xfrm>
            <a:custGeom>
              <a:avLst/>
              <a:gdLst/>
              <a:ahLst/>
              <a:cxnLst/>
              <a:rect l="l" t="t" r="r" b="b"/>
              <a:pathLst>
                <a:path w="5559" h="7614" extrusionOk="0">
                  <a:moveTo>
                    <a:pt x="816" y="1"/>
                  </a:moveTo>
                  <a:cubicBezTo>
                    <a:pt x="808" y="1"/>
                    <a:pt x="783" y="26"/>
                    <a:pt x="724" y="76"/>
                  </a:cubicBezTo>
                  <a:cubicBezTo>
                    <a:pt x="675" y="117"/>
                    <a:pt x="600" y="201"/>
                    <a:pt x="516" y="309"/>
                  </a:cubicBezTo>
                  <a:cubicBezTo>
                    <a:pt x="342" y="533"/>
                    <a:pt x="150" y="900"/>
                    <a:pt x="76" y="1399"/>
                  </a:cubicBezTo>
                  <a:cubicBezTo>
                    <a:pt x="1" y="1890"/>
                    <a:pt x="59" y="2530"/>
                    <a:pt x="433" y="3088"/>
                  </a:cubicBezTo>
                  <a:cubicBezTo>
                    <a:pt x="625" y="3370"/>
                    <a:pt x="891" y="3603"/>
                    <a:pt x="1165" y="3828"/>
                  </a:cubicBezTo>
                  <a:cubicBezTo>
                    <a:pt x="1432" y="4061"/>
                    <a:pt x="1723" y="4294"/>
                    <a:pt x="1923" y="4602"/>
                  </a:cubicBezTo>
                  <a:cubicBezTo>
                    <a:pt x="2122" y="4910"/>
                    <a:pt x="2197" y="5276"/>
                    <a:pt x="2272" y="5625"/>
                  </a:cubicBezTo>
                  <a:cubicBezTo>
                    <a:pt x="2339" y="5966"/>
                    <a:pt x="2405" y="6316"/>
                    <a:pt x="2563" y="6615"/>
                  </a:cubicBezTo>
                  <a:cubicBezTo>
                    <a:pt x="2705" y="6915"/>
                    <a:pt x="2946" y="7173"/>
                    <a:pt x="3237" y="7272"/>
                  </a:cubicBezTo>
                  <a:cubicBezTo>
                    <a:pt x="3413" y="7335"/>
                    <a:pt x="3589" y="7352"/>
                    <a:pt x="3757" y="7352"/>
                  </a:cubicBezTo>
                  <a:cubicBezTo>
                    <a:pt x="3859" y="7352"/>
                    <a:pt x="3958" y="7345"/>
                    <a:pt x="4052" y="7339"/>
                  </a:cubicBezTo>
                  <a:cubicBezTo>
                    <a:pt x="4275" y="7324"/>
                    <a:pt x="4471" y="7296"/>
                    <a:pt x="4647" y="7296"/>
                  </a:cubicBezTo>
                  <a:cubicBezTo>
                    <a:pt x="4668" y="7296"/>
                    <a:pt x="4689" y="7296"/>
                    <a:pt x="4710" y="7297"/>
                  </a:cubicBezTo>
                  <a:cubicBezTo>
                    <a:pt x="4909" y="7306"/>
                    <a:pt x="5076" y="7339"/>
                    <a:pt x="5201" y="7389"/>
                  </a:cubicBezTo>
                  <a:cubicBezTo>
                    <a:pt x="5451" y="7478"/>
                    <a:pt x="5545" y="7614"/>
                    <a:pt x="5557" y="7614"/>
                  </a:cubicBezTo>
                  <a:cubicBezTo>
                    <a:pt x="5558" y="7614"/>
                    <a:pt x="5558" y="7614"/>
                    <a:pt x="5558" y="7614"/>
                  </a:cubicBezTo>
                  <a:cubicBezTo>
                    <a:pt x="5558" y="7614"/>
                    <a:pt x="5550" y="7605"/>
                    <a:pt x="5542" y="7589"/>
                  </a:cubicBezTo>
                  <a:cubicBezTo>
                    <a:pt x="5533" y="7572"/>
                    <a:pt x="5517" y="7555"/>
                    <a:pt x="5483" y="7530"/>
                  </a:cubicBezTo>
                  <a:cubicBezTo>
                    <a:pt x="5433" y="7472"/>
                    <a:pt x="5342" y="7406"/>
                    <a:pt x="5217" y="7356"/>
                  </a:cubicBezTo>
                  <a:cubicBezTo>
                    <a:pt x="5084" y="7297"/>
                    <a:pt x="4918" y="7256"/>
                    <a:pt x="4718" y="7247"/>
                  </a:cubicBezTo>
                  <a:cubicBezTo>
                    <a:pt x="4672" y="7244"/>
                    <a:pt x="4624" y="7242"/>
                    <a:pt x="4575" y="7242"/>
                  </a:cubicBezTo>
                  <a:cubicBezTo>
                    <a:pt x="4413" y="7242"/>
                    <a:pt x="4236" y="7260"/>
                    <a:pt x="4044" y="7272"/>
                  </a:cubicBezTo>
                  <a:cubicBezTo>
                    <a:pt x="3964" y="7278"/>
                    <a:pt x="3880" y="7283"/>
                    <a:pt x="3793" y="7283"/>
                  </a:cubicBezTo>
                  <a:cubicBezTo>
                    <a:pt x="3621" y="7283"/>
                    <a:pt x="3439" y="7264"/>
                    <a:pt x="3262" y="7198"/>
                  </a:cubicBezTo>
                  <a:cubicBezTo>
                    <a:pt x="2996" y="7098"/>
                    <a:pt x="2779" y="6865"/>
                    <a:pt x="2638" y="6582"/>
                  </a:cubicBezTo>
                  <a:cubicBezTo>
                    <a:pt x="2497" y="6291"/>
                    <a:pt x="2430" y="5958"/>
                    <a:pt x="2363" y="5608"/>
                  </a:cubicBezTo>
                  <a:cubicBezTo>
                    <a:pt x="2297" y="5259"/>
                    <a:pt x="2222" y="4885"/>
                    <a:pt x="2006" y="4552"/>
                  </a:cubicBezTo>
                  <a:cubicBezTo>
                    <a:pt x="1789" y="4219"/>
                    <a:pt x="1498" y="3986"/>
                    <a:pt x="1224" y="3762"/>
                  </a:cubicBezTo>
                  <a:cubicBezTo>
                    <a:pt x="949" y="3529"/>
                    <a:pt x="691" y="3312"/>
                    <a:pt x="508" y="3046"/>
                  </a:cubicBezTo>
                  <a:cubicBezTo>
                    <a:pt x="150" y="2505"/>
                    <a:pt x="76" y="1890"/>
                    <a:pt x="142" y="1407"/>
                  </a:cubicBezTo>
                  <a:cubicBezTo>
                    <a:pt x="200" y="924"/>
                    <a:pt x="383" y="558"/>
                    <a:pt x="541" y="334"/>
                  </a:cubicBezTo>
                  <a:cubicBezTo>
                    <a:pt x="625" y="226"/>
                    <a:pt x="691" y="142"/>
                    <a:pt x="741" y="93"/>
                  </a:cubicBezTo>
                  <a:cubicBezTo>
                    <a:pt x="791" y="34"/>
                    <a:pt x="816" y="1"/>
                    <a:pt x="81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871100" y="1054075"/>
              <a:ext cx="138975" cy="190350"/>
            </a:xfrm>
            <a:custGeom>
              <a:avLst/>
              <a:gdLst/>
              <a:ahLst/>
              <a:cxnLst/>
              <a:rect l="l" t="t" r="r" b="b"/>
              <a:pathLst>
                <a:path w="5559" h="7614" extrusionOk="0">
                  <a:moveTo>
                    <a:pt x="816" y="1"/>
                  </a:moveTo>
                  <a:cubicBezTo>
                    <a:pt x="808" y="1"/>
                    <a:pt x="783" y="26"/>
                    <a:pt x="724" y="76"/>
                  </a:cubicBezTo>
                  <a:cubicBezTo>
                    <a:pt x="675" y="117"/>
                    <a:pt x="600" y="201"/>
                    <a:pt x="516" y="309"/>
                  </a:cubicBezTo>
                  <a:cubicBezTo>
                    <a:pt x="342" y="533"/>
                    <a:pt x="150" y="900"/>
                    <a:pt x="76" y="1399"/>
                  </a:cubicBezTo>
                  <a:cubicBezTo>
                    <a:pt x="1" y="1890"/>
                    <a:pt x="59" y="2530"/>
                    <a:pt x="433" y="3088"/>
                  </a:cubicBezTo>
                  <a:cubicBezTo>
                    <a:pt x="625" y="3370"/>
                    <a:pt x="891" y="3603"/>
                    <a:pt x="1165" y="3828"/>
                  </a:cubicBezTo>
                  <a:cubicBezTo>
                    <a:pt x="1432" y="4061"/>
                    <a:pt x="1723" y="4294"/>
                    <a:pt x="1923" y="4602"/>
                  </a:cubicBezTo>
                  <a:cubicBezTo>
                    <a:pt x="2122" y="4910"/>
                    <a:pt x="2197" y="5276"/>
                    <a:pt x="2272" y="5625"/>
                  </a:cubicBezTo>
                  <a:cubicBezTo>
                    <a:pt x="2339" y="5966"/>
                    <a:pt x="2405" y="6316"/>
                    <a:pt x="2563" y="6615"/>
                  </a:cubicBezTo>
                  <a:cubicBezTo>
                    <a:pt x="2705" y="6915"/>
                    <a:pt x="2946" y="7173"/>
                    <a:pt x="3237" y="7272"/>
                  </a:cubicBezTo>
                  <a:cubicBezTo>
                    <a:pt x="3413" y="7335"/>
                    <a:pt x="3589" y="7352"/>
                    <a:pt x="3757" y="7352"/>
                  </a:cubicBezTo>
                  <a:cubicBezTo>
                    <a:pt x="3859" y="7352"/>
                    <a:pt x="3958" y="7345"/>
                    <a:pt x="4052" y="7339"/>
                  </a:cubicBezTo>
                  <a:cubicBezTo>
                    <a:pt x="4275" y="7324"/>
                    <a:pt x="4471" y="7296"/>
                    <a:pt x="4647" y="7296"/>
                  </a:cubicBezTo>
                  <a:cubicBezTo>
                    <a:pt x="4668" y="7296"/>
                    <a:pt x="4689" y="7296"/>
                    <a:pt x="4710" y="7297"/>
                  </a:cubicBezTo>
                  <a:cubicBezTo>
                    <a:pt x="4909" y="7306"/>
                    <a:pt x="5076" y="7339"/>
                    <a:pt x="5201" y="7389"/>
                  </a:cubicBezTo>
                  <a:cubicBezTo>
                    <a:pt x="5451" y="7478"/>
                    <a:pt x="5545" y="7614"/>
                    <a:pt x="5557" y="7614"/>
                  </a:cubicBezTo>
                  <a:cubicBezTo>
                    <a:pt x="5558" y="7614"/>
                    <a:pt x="5558" y="7614"/>
                    <a:pt x="5558" y="7614"/>
                  </a:cubicBezTo>
                  <a:cubicBezTo>
                    <a:pt x="5558" y="7614"/>
                    <a:pt x="5550" y="7605"/>
                    <a:pt x="5542" y="7589"/>
                  </a:cubicBezTo>
                  <a:cubicBezTo>
                    <a:pt x="5533" y="7572"/>
                    <a:pt x="5517" y="7555"/>
                    <a:pt x="5483" y="7530"/>
                  </a:cubicBezTo>
                  <a:cubicBezTo>
                    <a:pt x="5433" y="7472"/>
                    <a:pt x="5342" y="7406"/>
                    <a:pt x="5217" y="7356"/>
                  </a:cubicBezTo>
                  <a:cubicBezTo>
                    <a:pt x="5084" y="7297"/>
                    <a:pt x="4918" y="7256"/>
                    <a:pt x="4718" y="7247"/>
                  </a:cubicBezTo>
                  <a:cubicBezTo>
                    <a:pt x="4672" y="7244"/>
                    <a:pt x="4624" y="7242"/>
                    <a:pt x="4575" y="7242"/>
                  </a:cubicBezTo>
                  <a:cubicBezTo>
                    <a:pt x="4413" y="7242"/>
                    <a:pt x="4236" y="7260"/>
                    <a:pt x="4044" y="7272"/>
                  </a:cubicBezTo>
                  <a:cubicBezTo>
                    <a:pt x="3964" y="7278"/>
                    <a:pt x="3880" y="7283"/>
                    <a:pt x="3793" y="7283"/>
                  </a:cubicBezTo>
                  <a:cubicBezTo>
                    <a:pt x="3621" y="7283"/>
                    <a:pt x="3439" y="7264"/>
                    <a:pt x="3262" y="7198"/>
                  </a:cubicBezTo>
                  <a:cubicBezTo>
                    <a:pt x="2996" y="7098"/>
                    <a:pt x="2779" y="6865"/>
                    <a:pt x="2638" y="6582"/>
                  </a:cubicBezTo>
                  <a:cubicBezTo>
                    <a:pt x="2497" y="6291"/>
                    <a:pt x="2430" y="5958"/>
                    <a:pt x="2363" y="5608"/>
                  </a:cubicBezTo>
                  <a:cubicBezTo>
                    <a:pt x="2297" y="5259"/>
                    <a:pt x="2222" y="4885"/>
                    <a:pt x="2006" y="4552"/>
                  </a:cubicBezTo>
                  <a:cubicBezTo>
                    <a:pt x="1789" y="4219"/>
                    <a:pt x="1498" y="3986"/>
                    <a:pt x="1224" y="3762"/>
                  </a:cubicBezTo>
                  <a:cubicBezTo>
                    <a:pt x="949" y="3529"/>
                    <a:pt x="691" y="3312"/>
                    <a:pt x="508" y="3046"/>
                  </a:cubicBezTo>
                  <a:cubicBezTo>
                    <a:pt x="150" y="2505"/>
                    <a:pt x="76" y="1890"/>
                    <a:pt x="142" y="1407"/>
                  </a:cubicBezTo>
                  <a:cubicBezTo>
                    <a:pt x="200" y="924"/>
                    <a:pt x="383" y="558"/>
                    <a:pt x="541" y="334"/>
                  </a:cubicBezTo>
                  <a:cubicBezTo>
                    <a:pt x="625" y="226"/>
                    <a:pt x="691" y="142"/>
                    <a:pt x="741" y="93"/>
                  </a:cubicBezTo>
                  <a:cubicBezTo>
                    <a:pt x="791" y="34"/>
                    <a:pt x="816" y="1"/>
                    <a:pt x="81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504000" y="1203625"/>
              <a:ext cx="77800" cy="59525"/>
            </a:xfrm>
            <a:custGeom>
              <a:avLst/>
              <a:gdLst/>
              <a:ahLst/>
              <a:cxnLst/>
              <a:rect l="l" t="t" r="r" b="b"/>
              <a:pathLst>
                <a:path w="3112" h="2381" extrusionOk="0">
                  <a:moveTo>
                    <a:pt x="787" y="1"/>
                  </a:moveTo>
                  <a:cubicBezTo>
                    <a:pt x="518" y="1"/>
                    <a:pt x="250" y="47"/>
                    <a:pt x="0" y="142"/>
                  </a:cubicBezTo>
                  <a:cubicBezTo>
                    <a:pt x="516" y="1332"/>
                    <a:pt x="1706" y="2214"/>
                    <a:pt x="2995" y="2355"/>
                  </a:cubicBezTo>
                  <a:lnTo>
                    <a:pt x="3079" y="2380"/>
                  </a:lnTo>
                  <a:cubicBezTo>
                    <a:pt x="3112" y="1632"/>
                    <a:pt x="2754" y="874"/>
                    <a:pt x="2147" y="433"/>
                  </a:cubicBezTo>
                  <a:cubicBezTo>
                    <a:pt x="1757" y="150"/>
                    <a:pt x="1270" y="1"/>
                    <a:pt x="78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555150" y="1266650"/>
              <a:ext cx="48075" cy="83850"/>
            </a:xfrm>
            <a:custGeom>
              <a:avLst/>
              <a:gdLst/>
              <a:ahLst/>
              <a:cxnLst/>
              <a:rect l="l" t="t" r="r" b="b"/>
              <a:pathLst>
                <a:path w="1923" h="3354" extrusionOk="0">
                  <a:moveTo>
                    <a:pt x="467" y="1"/>
                  </a:moveTo>
                  <a:lnTo>
                    <a:pt x="442" y="175"/>
                  </a:lnTo>
                  <a:cubicBezTo>
                    <a:pt x="1" y="658"/>
                    <a:pt x="26" y="1440"/>
                    <a:pt x="342" y="2006"/>
                  </a:cubicBezTo>
                  <a:cubicBezTo>
                    <a:pt x="658" y="2580"/>
                    <a:pt x="1199" y="2988"/>
                    <a:pt x="1740" y="3354"/>
                  </a:cubicBezTo>
                  <a:cubicBezTo>
                    <a:pt x="1923" y="2738"/>
                    <a:pt x="1898" y="2064"/>
                    <a:pt x="1673" y="1465"/>
                  </a:cubicBezTo>
                  <a:cubicBezTo>
                    <a:pt x="1440" y="858"/>
                    <a:pt x="1016" y="342"/>
                    <a:pt x="46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18600" y="1213500"/>
              <a:ext cx="75325" cy="60050"/>
            </a:xfrm>
            <a:custGeom>
              <a:avLst/>
              <a:gdLst/>
              <a:ahLst/>
              <a:cxnLst/>
              <a:rect l="l" t="t" r="r" b="b"/>
              <a:pathLst>
                <a:path w="3013" h="2402" extrusionOk="0">
                  <a:moveTo>
                    <a:pt x="774" y="0"/>
                  </a:moveTo>
                  <a:cubicBezTo>
                    <a:pt x="521" y="0"/>
                    <a:pt x="272" y="59"/>
                    <a:pt x="53" y="189"/>
                  </a:cubicBezTo>
                  <a:lnTo>
                    <a:pt x="53" y="189"/>
                  </a:lnTo>
                  <a:cubicBezTo>
                    <a:pt x="45" y="139"/>
                    <a:pt x="39" y="89"/>
                    <a:pt x="34" y="38"/>
                  </a:cubicBezTo>
                  <a:lnTo>
                    <a:pt x="0" y="222"/>
                  </a:lnTo>
                  <a:cubicBezTo>
                    <a:pt x="18" y="210"/>
                    <a:pt x="35" y="199"/>
                    <a:pt x="53" y="189"/>
                  </a:cubicBezTo>
                  <a:lnTo>
                    <a:pt x="53" y="189"/>
                  </a:lnTo>
                  <a:cubicBezTo>
                    <a:pt x="154" y="833"/>
                    <a:pt x="507" y="1442"/>
                    <a:pt x="1024" y="1844"/>
                  </a:cubicBezTo>
                  <a:cubicBezTo>
                    <a:pt x="1487" y="2203"/>
                    <a:pt x="2070" y="2402"/>
                    <a:pt x="2654" y="2402"/>
                  </a:cubicBezTo>
                  <a:cubicBezTo>
                    <a:pt x="2774" y="2402"/>
                    <a:pt x="2894" y="2393"/>
                    <a:pt x="3012" y="2376"/>
                  </a:cubicBezTo>
                  <a:cubicBezTo>
                    <a:pt x="2846" y="1669"/>
                    <a:pt x="2555" y="962"/>
                    <a:pt x="2014" y="479"/>
                  </a:cubicBezTo>
                  <a:cubicBezTo>
                    <a:pt x="1674" y="181"/>
                    <a:pt x="1217" y="0"/>
                    <a:pt x="77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538725" y="1167000"/>
              <a:ext cx="80525" cy="35675"/>
            </a:xfrm>
            <a:custGeom>
              <a:avLst/>
              <a:gdLst/>
              <a:ahLst/>
              <a:cxnLst/>
              <a:rect l="l" t="t" r="r" b="b"/>
              <a:pathLst>
                <a:path w="3221" h="1427" extrusionOk="0">
                  <a:moveTo>
                    <a:pt x="1623" y="0"/>
                  </a:moveTo>
                  <a:cubicBezTo>
                    <a:pt x="1040" y="0"/>
                    <a:pt x="473" y="265"/>
                    <a:pt x="1" y="617"/>
                  </a:cubicBezTo>
                  <a:cubicBezTo>
                    <a:pt x="392" y="1067"/>
                    <a:pt x="957" y="1358"/>
                    <a:pt x="1548" y="1416"/>
                  </a:cubicBezTo>
                  <a:cubicBezTo>
                    <a:pt x="1623" y="1423"/>
                    <a:pt x="1698" y="1427"/>
                    <a:pt x="1773" y="1427"/>
                  </a:cubicBezTo>
                  <a:cubicBezTo>
                    <a:pt x="2266" y="1427"/>
                    <a:pt x="2757" y="1269"/>
                    <a:pt x="3161" y="978"/>
                  </a:cubicBezTo>
                  <a:lnTo>
                    <a:pt x="3161" y="978"/>
                  </a:lnTo>
                  <a:cubicBezTo>
                    <a:pt x="3183" y="1041"/>
                    <a:pt x="3201" y="1107"/>
                    <a:pt x="3212" y="1175"/>
                  </a:cubicBezTo>
                  <a:lnTo>
                    <a:pt x="3220" y="933"/>
                  </a:lnTo>
                  <a:lnTo>
                    <a:pt x="3220" y="933"/>
                  </a:lnTo>
                  <a:cubicBezTo>
                    <a:pt x="3201" y="949"/>
                    <a:pt x="3181" y="963"/>
                    <a:pt x="3161" y="978"/>
                  </a:cubicBezTo>
                  <a:lnTo>
                    <a:pt x="3161" y="978"/>
                  </a:lnTo>
                  <a:cubicBezTo>
                    <a:pt x="2969" y="440"/>
                    <a:pt x="2395" y="62"/>
                    <a:pt x="1814" y="10"/>
                  </a:cubicBezTo>
                  <a:cubicBezTo>
                    <a:pt x="1750" y="3"/>
                    <a:pt x="1687" y="0"/>
                    <a:pt x="162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515850" y="1328425"/>
              <a:ext cx="55350" cy="106525"/>
            </a:xfrm>
            <a:custGeom>
              <a:avLst/>
              <a:gdLst/>
              <a:ahLst/>
              <a:cxnLst/>
              <a:rect l="l" t="t" r="r" b="b"/>
              <a:pathLst>
                <a:path w="2214" h="4261" extrusionOk="0">
                  <a:moveTo>
                    <a:pt x="724" y="1"/>
                  </a:moveTo>
                  <a:lnTo>
                    <a:pt x="774" y="192"/>
                  </a:lnTo>
                  <a:cubicBezTo>
                    <a:pt x="159" y="716"/>
                    <a:pt x="1" y="1656"/>
                    <a:pt x="258" y="2430"/>
                  </a:cubicBezTo>
                  <a:cubicBezTo>
                    <a:pt x="516" y="3195"/>
                    <a:pt x="1115" y="3811"/>
                    <a:pt x="1789" y="4260"/>
                  </a:cubicBezTo>
                  <a:cubicBezTo>
                    <a:pt x="2056" y="3503"/>
                    <a:pt x="2214" y="2680"/>
                    <a:pt x="2080" y="1889"/>
                  </a:cubicBezTo>
                  <a:cubicBezTo>
                    <a:pt x="1939" y="1091"/>
                    <a:pt x="1465" y="325"/>
                    <a:pt x="72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616525" y="1130550"/>
              <a:ext cx="75100" cy="40675"/>
            </a:xfrm>
            <a:custGeom>
              <a:avLst/>
              <a:gdLst/>
              <a:ahLst/>
              <a:cxnLst/>
              <a:rect l="l" t="t" r="r" b="b"/>
              <a:pathLst>
                <a:path w="3004" h="1627" extrusionOk="0">
                  <a:moveTo>
                    <a:pt x="1563" y="1"/>
                  </a:moveTo>
                  <a:cubicBezTo>
                    <a:pt x="1527" y="1"/>
                    <a:pt x="1492" y="2"/>
                    <a:pt x="1456" y="4"/>
                  </a:cubicBezTo>
                  <a:cubicBezTo>
                    <a:pt x="913" y="35"/>
                    <a:pt x="385" y="320"/>
                    <a:pt x="55" y="752"/>
                  </a:cubicBezTo>
                  <a:lnTo>
                    <a:pt x="55" y="752"/>
                  </a:lnTo>
                  <a:cubicBezTo>
                    <a:pt x="50" y="744"/>
                    <a:pt x="46" y="736"/>
                    <a:pt x="42" y="727"/>
                  </a:cubicBezTo>
                  <a:lnTo>
                    <a:pt x="0" y="827"/>
                  </a:lnTo>
                  <a:cubicBezTo>
                    <a:pt x="18" y="802"/>
                    <a:pt x="36" y="777"/>
                    <a:pt x="55" y="752"/>
                  </a:cubicBezTo>
                  <a:lnTo>
                    <a:pt x="55" y="752"/>
                  </a:lnTo>
                  <a:cubicBezTo>
                    <a:pt x="337" y="1276"/>
                    <a:pt x="915" y="1627"/>
                    <a:pt x="1507" y="1627"/>
                  </a:cubicBezTo>
                  <a:cubicBezTo>
                    <a:pt x="1521" y="1627"/>
                    <a:pt x="1534" y="1626"/>
                    <a:pt x="1548" y="1626"/>
                  </a:cubicBezTo>
                  <a:cubicBezTo>
                    <a:pt x="2163" y="1609"/>
                    <a:pt x="2754" y="1218"/>
                    <a:pt x="3004" y="653"/>
                  </a:cubicBezTo>
                  <a:cubicBezTo>
                    <a:pt x="2644" y="239"/>
                    <a:pt x="2109" y="1"/>
                    <a:pt x="156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556825" y="1055750"/>
              <a:ext cx="81150" cy="51800"/>
            </a:xfrm>
            <a:custGeom>
              <a:avLst/>
              <a:gdLst/>
              <a:ahLst/>
              <a:cxnLst/>
              <a:rect l="l" t="t" r="r" b="b"/>
              <a:pathLst>
                <a:path w="3246" h="2072" extrusionOk="0">
                  <a:moveTo>
                    <a:pt x="741" y="1"/>
                  </a:moveTo>
                  <a:cubicBezTo>
                    <a:pt x="493" y="1"/>
                    <a:pt x="246" y="17"/>
                    <a:pt x="1" y="42"/>
                  </a:cubicBezTo>
                  <a:cubicBezTo>
                    <a:pt x="117" y="724"/>
                    <a:pt x="541" y="1348"/>
                    <a:pt x="1140" y="1714"/>
                  </a:cubicBezTo>
                  <a:cubicBezTo>
                    <a:pt x="1526" y="1948"/>
                    <a:pt x="1978" y="2071"/>
                    <a:pt x="2431" y="2071"/>
                  </a:cubicBezTo>
                  <a:cubicBezTo>
                    <a:pt x="2673" y="2071"/>
                    <a:pt x="2914" y="2036"/>
                    <a:pt x="3145" y="1964"/>
                  </a:cubicBezTo>
                  <a:cubicBezTo>
                    <a:pt x="3245" y="1481"/>
                    <a:pt x="3145" y="1065"/>
                    <a:pt x="2796" y="708"/>
                  </a:cubicBezTo>
                  <a:cubicBezTo>
                    <a:pt x="2447" y="350"/>
                    <a:pt x="1972" y="150"/>
                    <a:pt x="1481" y="59"/>
                  </a:cubicBezTo>
                  <a:cubicBezTo>
                    <a:pt x="1236" y="17"/>
                    <a:pt x="989" y="1"/>
                    <a:pt x="74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52500" y="1015200"/>
              <a:ext cx="42050" cy="79050"/>
            </a:xfrm>
            <a:custGeom>
              <a:avLst/>
              <a:gdLst/>
              <a:ahLst/>
              <a:cxnLst/>
              <a:rect l="l" t="t" r="r" b="b"/>
              <a:pathLst>
                <a:path w="1682" h="3162" extrusionOk="0">
                  <a:moveTo>
                    <a:pt x="733" y="0"/>
                  </a:moveTo>
                  <a:cubicBezTo>
                    <a:pt x="275" y="375"/>
                    <a:pt x="1" y="965"/>
                    <a:pt x="1" y="1556"/>
                  </a:cubicBezTo>
                  <a:cubicBezTo>
                    <a:pt x="9" y="2147"/>
                    <a:pt x="283" y="2737"/>
                    <a:pt x="741" y="3112"/>
                  </a:cubicBezTo>
                  <a:lnTo>
                    <a:pt x="1057" y="3162"/>
                  </a:lnTo>
                  <a:cubicBezTo>
                    <a:pt x="1323" y="3128"/>
                    <a:pt x="1523" y="2904"/>
                    <a:pt x="1606" y="2654"/>
                  </a:cubicBezTo>
                  <a:cubicBezTo>
                    <a:pt x="1681" y="2405"/>
                    <a:pt x="1656" y="2138"/>
                    <a:pt x="1615" y="1880"/>
                  </a:cubicBezTo>
                  <a:cubicBezTo>
                    <a:pt x="1482" y="1190"/>
                    <a:pt x="1174" y="541"/>
                    <a:pt x="73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504000" y="1203625"/>
              <a:ext cx="77800" cy="59525"/>
            </a:xfrm>
            <a:custGeom>
              <a:avLst/>
              <a:gdLst/>
              <a:ahLst/>
              <a:cxnLst/>
              <a:rect l="l" t="t" r="r" b="b"/>
              <a:pathLst>
                <a:path w="3112" h="2381" extrusionOk="0">
                  <a:moveTo>
                    <a:pt x="787" y="1"/>
                  </a:moveTo>
                  <a:cubicBezTo>
                    <a:pt x="518" y="1"/>
                    <a:pt x="250" y="47"/>
                    <a:pt x="0" y="142"/>
                  </a:cubicBezTo>
                  <a:cubicBezTo>
                    <a:pt x="516" y="1332"/>
                    <a:pt x="1706" y="2214"/>
                    <a:pt x="2995" y="2355"/>
                  </a:cubicBezTo>
                  <a:lnTo>
                    <a:pt x="3079" y="2380"/>
                  </a:lnTo>
                  <a:cubicBezTo>
                    <a:pt x="3112" y="1632"/>
                    <a:pt x="2754" y="874"/>
                    <a:pt x="2147" y="433"/>
                  </a:cubicBezTo>
                  <a:cubicBezTo>
                    <a:pt x="1757" y="150"/>
                    <a:pt x="1270" y="1"/>
                    <a:pt x="78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555150" y="1266650"/>
              <a:ext cx="48075" cy="83850"/>
            </a:xfrm>
            <a:custGeom>
              <a:avLst/>
              <a:gdLst/>
              <a:ahLst/>
              <a:cxnLst/>
              <a:rect l="l" t="t" r="r" b="b"/>
              <a:pathLst>
                <a:path w="1923" h="3354" extrusionOk="0">
                  <a:moveTo>
                    <a:pt x="467" y="1"/>
                  </a:moveTo>
                  <a:lnTo>
                    <a:pt x="442" y="175"/>
                  </a:lnTo>
                  <a:cubicBezTo>
                    <a:pt x="1" y="658"/>
                    <a:pt x="26" y="1440"/>
                    <a:pt x="342" y="2006"/>
                  </a:cubicBezTo>
                  <a:cubicBezTo>
                    <a:pt x="658" y="2580"/>
                    <a:pt x="1199" y="2988"/>
                    <a:pt x="1740" y="3354"/>
                  </a:cubicBezTo>
                  <a:cubicBezTo>
                    <a:pt x="1923" y="2738"/>
                    <a:pt x="1898" y="2064"/>
                    <a:pt x="1673" y="1465"/>
                  </a:cubicBezTo>
                  <a:cubicBezTo>
                    <a:pt x="1440" y="858"/>
                    <a:pt x="1016" y="342"/>
                    <a:pt x="46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618600" y="1213500"/>
              <a:ext cx="75325" cy="60050"/>
            </a:xfrm>
            <a:custGeom>
              <a:avLst/>
              <a:gdLst/>
              <a:ahLst/>
              <a:cxnLst/>
              <a:rect l="l" t="t" r="r" b="b"/>
              <a:pathLst>
                <a:path w="3013" h="2402" extrusionOk="0">
                  <a:moveTo>
                    <a:pt x="774" y="0"/>
                  </a:moveTo>
                  <a:cubicBezTo>
                    <a:pt x="521" y="0"/>
                    <a:pt x="272" y="59"/>
                    <a:pt x="53" y="189"/>
                  </a:cubicBezTo>
                  <a:lnTo>
                    <a:pt x="53" y="189"/>
                  </a:lnTo>
                  <a:cubicBezTo>
                    <a:pt x="45" y="139"/>
                    <a:pt x="39" y="89"/>
                    <a:pt x="34" y="38"/>
                  </a:cubicBezTo>
                  <a:lnTo>
                    <a:pt x="0" y="222"/>
                  </a:lnTo>
                  <a:cubicBezTo>
                    <a:pt x="18" y="210"/>
                    <a:pt x="35" y="199"/>
                    <a:pt x="53" y="189"/>
                  </a:cubicBezTo>
                  <a:lnTo>
                    <a:pt x="53" y="189"/>
                  </a:lnTo>
                  <a:cubicBezTo>
                    <a:pt x="154" y="833"/>
                    <a:pt x="507" y="1442"/>
                    <a:pt x="1024" y="1844"/>
                  </a:cubicBezTo>
                  <a:cubicBezTo>
                    <a:pt x="1487" y="2203"/>
                    <a:pt x="2070" y="2402"/>
                    <a:pt x="2654" y="2402"/>
                  </a:cubicBezTo>
                  <a:cubicBezTo>
                    <a:pt x="2774" y="2402"/>
                    <a:pt x="2894" y="2393"/>
                    <a:pt x="3012" y="2376"/>
                  </a:cubicBezTo>
                  <a:cubicBezTo>
                    <a:pt x="2846" y="1669"/>
                    <a:pt x="2555" y="962"/>
                    <a:pt x="2014" y="479"/>
                  </a:cubicBezTo>
                  <a:cubicBezTo>
                    <a:pt x="1674" y="181"/>
                    <a:pt x="1217" y="0"/>
                    <a:pt x="77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538725" y="1167000"/>
              <a:ext cx="80525" cy="35675"/>
            </a:xfrm>
            <a:custGeom>
              <a:avLst/>
              <a:gdLst/>
              <a:ahLst/>
              <a:cxnLst/>
              <a:rect l="l" t="t" r="r" b="b"/>
              <a:pathLst>
                <a:path w="3221" h="1427" extrusionOk="0">
                  <a:moveTo>
                    <a:pt x="1623" y="0"/>
                  </a:moveTo>
                  <a:cubicBezTo>
                    <a:pt x="1040" y="0"/>
                    <a:pt x="473" y="265"/>
                    <a:pt x="1" y="617"/>
                  </a:cubicBezTo>
                  <a:cubicBezTo>
                    <a:pt x="392" y="1067"/>
                    <a:pt x="957" y="1358"/>
                    <a:pt x="1548" y="1416"/>
                  </a:cubicBezTo>
                  <a:cubicBezTo>
                    <a:pt x="1623" y="1423"/>
                    <a:pt x="1698" y="1427"/>
                    <a:pt x="1773" y="1427"/>
                  </a:cubicBezTo>
                  <a:cubicBezTo>
                    <a:pt x="2266" y="1427"/>
                    <a:pt x="2757" y="1269"/>
                    <a:pt x="3161" y="978"/>
                  </a:cubicBezTo>
                  <a:lnTo>
                    <a:pt x="3161" y="978"/>
                  </a:lnTo>
                  <a:cubicBezTo>
                    <a:pt x="3183" y="1041"/>
                    <a:pt x="3201" y="1107"/>
                    <a:pt x="3212" y="1175"/>
                  </a:cubicBezTo>
                  <a:lnTo>
                    <a:pt x="3220" y="933"/>
                  </a:lnTo>
                  <a:lnTo>
                    <a:pt x="3220" y="933"/>
                  </a:lnTo>
                  <a:cubicBezTo>
                    <a:pt x="3201" y="949"/>
                    <a:pt x="3181" y="963"/>
                    <a:pt x="3161" y="978"/>
                  </a:cubicBezTo>
                  <a:lnTo>
                    <a:pt x="3161" y="978"/>
                  </a:lnTo>
                  <a:cubicBezTo>
                    <a:pt x="2969" y="440"/>
                    <a:pt x="2395" y="62"/>
                    <a:pt x="1814" y="10"/>
                  </a:cubicBezTo>
                  <a:cubicBezTo>
                    <a:pt x="1750" y="3"/>
                    <a:pt x="1687" y="0"/>
                    <a:pt x="162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515850" y="1328425"/>
              <a:ext cx="55350" cy="106525"/>
            </a:xfrm>
            <a:custGeom>
              <a:avLst/>
              <a:gdLst/>
              <a:ahLst/>
              <a:cxnLst/>
              <a:rect l="l" t="t" r="r" b="b"/>
              <a:pathLst>
                <a:path w="2214" h="4261" extrusionOk="0">
                  <a:moveTo>
                    <a:pt x="724" y="1"/>
                  </a:moveTo>
                  <a:lnTo>
                    <a:pt x="774" y="192"/>
                  </a:lnTo>
                  <a:cubicBezTo>
                    <a:pt x="159" y="716"/>
                    <a:pt x="1" y="1656"/>
                    <a:pt x="258" y="2430"/>
                  </a:cubicBezTo>
                  <a:cubicBezTo>
                    <a:pt x="516" y="3195"/>
                    <a:pt x="1115" y="3811"/>
                    <a:pt x="1789" y="4260"/>
                  </a:cubicBezTo>
                  <a:cubicBezTo>
                    <a:pt x="2056" y="3503"/>
                    <a:pt x="2214" y="2680"/>
                    <a:pt x="2080" y="1889"/>
                  </a:cubicBezTo>
                  <a:cubicBezTo>
                    <a:pt x="1939" y="1091"/>
                    <a:pt x="1465" y="325"/>
                    <a:pt x="72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616525" y="1130550"/>
              <a:ext cx="75100" cy="40675"/>
            </a:xfrm>
            <a:custGeom>
              <a:avLst/>
              <a:gdLst/>
              <a:ahLst/>
              <a:cxnLst/>
              <a:rect l="l" t="t" r="r" b="b"/>
              <a:pathLst>
                <a:path w="3004" h="1627" extrusionOk="0">
                  <a:moveTo>
                    <a:pt x="1563" y="1"/>
                  </a:moveTo>
                  <a:cubicBezTo>
                    <a:pt x="1527" y="1"/>
                    <a:pt x="1492" y="2"/>
                    <a:pt x="1456" y="4"/>
                  </a:cubicBezTo>
                  <a:cubicBezTo>
                    <a:pt x="913" y="35"/>
                    <a:pt x="385" y="320"/>
                    <a:pt x="55" y="752"/>
                  </a:cubicBezTo>
                  <a:lnTo>
                    <a:pt x="55" y="752"/>
                  </a:lnTo>
                  <a:cubicBezTo>
                    <a:pt x="50" y="744"/>
                    <a:pt x="46" y="736"/>
                    <a:pt x="42" y="727"/>
                  </a:cubicBezTo>
                  <a:lnTo>
                    <a:pt x="0" y="827"/>
                  </a:lnTo>
                  <a:cubicBezTo>
                    <a:pt x="18" y="802"/>
                    <a:pt x="36" y="777"/>
                    <a:pt x="55" y="752"/>
                  </a:cubicBezTo>
                  <a:lnTo>
                    <a:pt x="55" y="752"/>
                  </a:lnTo>
                  <a:cubicBezTo>
                    <a:pt x="337" y="1276"/>
                    <a:pt x="915" y="1627"/>
                    <a:pt x="1507" y="1627"/>
                  </a:cubicBezTo>
                  <a:cubicBezTo>
                    <a:pt x="1521" y="1627"/>
                    <a:pt x="1534" y="1626"/>
                    <a:pt x="1548" y="1626"/>
                  </a:cubicBezTo>
                  <a:cubicBezTo>
                    <a:pt x="2163" y="1609"/>
                    <a:pt x="2754" y="1218"/>
                    <a:pt x="3004" y="653"/>
                  </a:cubicBezTo>
                  <a:cubicBezTo>
                    <a:pt x="2644" y="239"/>
                    <a:pt x="2109" y="1"/>
                    <a:pt x="156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556825" y="1055750"/>
              <a:ext cx="81150" cy="51800"/>
            </a:xfrm>
            <a:custGeom>
              <a:avLst/>
              <a:gdLst/>
              <a:ahLst/>
              <a:cxnLst/>
              <a:rect l="l" t="t" r="r" b="b"/>
              <a:pathLst>
                <a:path w="3246" h="2072" extrusionOk="0">
                  <a:moveTo>
                    <a:pt x="741" y="1"/>
                  </a:moveTo>
                  <a:cubicBezTo>
                    <a:pt x="493" y="1"/>
                    <a:pt x="246" y="17"/>
                    <a:pt x="1" y="42"/>
                  </a:cubicBezTo>
                  <a:cubicBezTo>
                    <a:pt x="117" y="724"/>
                    <a:pt x="541" y="1348"/>
                    <a:pt x="1140" y="1714"/>
                  </a:cubicBezTo>
                  <a:cubicBezTo>
                    <a:pt x="1526" y="1948"/>
                    <a:pt x="1978" y="2071"/>
                    <a:pt x="2431" y="2071"/>
                  </a:cubicBezTo>
                  <a:cubicBezTo>
                    <a:pt x="2673" y="2071"/>
                    <a:pt x="2914" y="2036"/>
                    <a:pt x="3145" y="1964"/>
                  </a:cubicBezTo>
                  <a:cubicBezTo>
                    <a:pt x="3245" y="1481"/>
                    <a:pt x="3145" y="1065"/>
                    <a:pt x="2796" y="708"/>
                  </a:cubicBezTo>
                  <a:cubicBezTo>
                    <a:pt x="2447" y="350"/>
                    <a:pt x="1972" y="150"/>
                    <a:pt x="1481" y="59"/>
                  </a:cubicBezTo>
                  <a:cubicBezTo>
                    <a:pt x="1236" y="17"/>
                    <a:pt x="989" y="1"/>
                    <a:pt x="74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652500" y="1015200"/>
              <a:ext cx="42050" cy="79050"/>
            </a:xfrm>
            <a:custGeom>
              <a:avLst/>
              <a:gdLst/>
              <a:ahLst/>
              <a:cxnLst/>
              <a:rect l="l" t="t" r="r" b="b"/>
              <a:pathLst>
                <a:path w="1682" h="3162" extrusionOk="0">
                  <a:moveTo>
                    <a:pt x="733" y="0"/>
                  </a:moveTo>
                  <a:cubicBezTo>
                    <a:pt x="275" y="375"/>
                    <a:pt x="1" y="965"/>
                    <a:pt x="1" y="1556"/>
                  </a:cubicBezTo>
                  <a:cubicBezTo>
                    <a:pt x="9" y="2147"/>
                    <a:pt x="283" y="2737"/>
                    <a:pt x="741" y="3112"/>
                  </a:cubicBezTo>
                  <a:lnTo>
                    <a:pt x="1057" y="3162"/>
                  </a:lnTo>
                  <a:cubicBezTo>
                    <a:pt x="1323" y="3128"/>
                    <a:pt x="1523" y="2904"/>
                    <a:pt x="1606" y="2654"/>
                  </a:cubicBezTo>
                  <a:cubicBezTo>
                    <a:pt x="1681" y="2405"/>
                    <a:pt x="1656" y="2138"/>
                    <a:pt x="1615" y="1880"/>
                  </a:cubicBezTo>
                  <a:cubicBezTo>
                    <a:pt x="1482" y="1190"/>
                    <a:pt x="1174" y="541"/>
                    <a:pt x="73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531875" y="1090700"/>
              <a:ext cx="202800" cy="272075"/>
            </a:xfrm>
            <a:custGeom>
              <a:avLst/>
              <a:gdLst/>
              <a:ahLst/>
              <a:cxnLst/>
              <a:rect l="l" t="t" r="r" b="b"/>
              <a:pathLst>
                <a:path w="8112" h="10883" extrusionOk="0">
                  <a:moveTo>
                    <a:pt x="8037" y="4559"/>
                  </a:moveTo>
                  <a:cubicBezTo>
                    <a:pt x="8029" y="4593"/>
                    <a:pt x="8029" y="4609"/>
                    <a:pt x="8037" y="4609"/>
                  </a:cubicBezTo>
                  <a:cubicBezTo>
                    <a:pt x="8037" y="4609"/>
                    <a:pt x="8037" y="4593"/>
                    <a:pt x="8037" y="4559"/>
                  </a:cubicBezTo>
                  <a:close/>
                  <a:moveTo>
                    <a:pt x="5438" y="0"/>
                  </a:moveTo>
                  <a:cubicBezTo>
                    <a:pt x="5428" y="0"/>
                    <a:pt x="5418" y="0"/>
                    <a:pt x="5408" y="0"/>
                  </a:cubicBezTo>
                  <a:cubicBezTo>
                    <a:pt x="5117" y="9"/>
                    <a:pt x="4801" y="75"/>
                    <a:pt x="4526" y="225"/>
                  </a:cubicBezTo>
                  <a:cubicBezTo>
                    <a:pt x="4243" y="366"/>
                    <a:pt x="4010" y="599"/>
                    <a:pt x="3836" y="874"/>
                  </a:cubicBezTo>
                  <a:cubicBezTo>
                    <a:pt x="3494" y="1440"/>
                    <a:pt x="3411" y="2130"/>
                    <a:pt x="3445" y="2804"/>
                  </a:cubicBezTo>
                  <a:cubicBezTo>
                    <a:pt x="3469" y="3486"/>
                    <a:pt x="3561" y="4143"/>
                    <a:pt x="3486" y="4767"/>
                  </a:cubicBezTo>
                  <a:cubicBezTo>
                    <a:pt x="3420" y="5391"/>
                    <a:pt x="3187" y="5999"/>
                    <a:pt x="2729" y="6348"/>
                  </a:cubicBezTo>
                  <a:cubicBezTo>
                    <a:pt x="2280" y="6706"/>
                    <a:pt x="1689" y="6781"/>
                    <a:pt x="1248" y="7080"/>
                  </a:cubicBezTo>
                  <a:cubicBezTo>
                    <a:pt x="799" y="7355"/>
                    <a:pt x="474" y="7754"/>
                    <a:pt x="275" y="8154"/>
                  </a:cubicBezTo>
                  <a:cubicBezTo>
                    <a:pt x="75" y="8553"/>
                    <a:pt x="0" y="8969"/>
                    <a:pt x="8" y="9318"/>
                  </a:cubicBezTo>
                  <a:cubicBezTo>
                    <a:pt x="8" y="9676"/>
                    <a:pt x="83" y="9976"/>
                    <a:pt x="167" y="10209"/>
                  </a:cubicBezTo>
                  <a:cubicBezTo>
                    <a:pt x="258" y="10450"/>
                    <a:pt x="350" y="10616"/>
                    <a:pt x="424" y="10724"/>
                  </a:cubicBezTo>
                  <a:cubicBezTo>
                    <a:pt x="458" y="10783"/>
                    <a:pt x="491" y="10816"/>
                    <a:pt x="516" y="10841"/>
                  </a:cubicBezTo>
                  <a:cubicBezTo>
                    <a:pt x="533" y="10874"/>
                    <a:pt x="549" y="10882"/>
                    <a:pt x="549" y="10882"/>
                  </a:cubicBezTo>
                  <a:cubicBezTo>
                    <a:pt x="558" y="10874"/>
                    <a:pt x="366" y="10666"/>
                    <a:pt x="208" y="10200"/>
                  </a:cubicBezTo>
                  <a:cubicBezTo>
                    <a:pt x="125" y="9967"/>
                    <a:pt x="58" y="9668"/>
                    <a:pt x="58" y="9318"/>
                  </a:cubicBezTo>
                  <a:cubicBezTo>
                    <a:pt x="67" y="8977"/>
                    <a:pt x="133" y="8578"/>
                    <a:pt x="341" y="8187"/>
                  </a:cubicBezTo>
                  <a:cubicBezTo>
                    <a:pt x="533" y="7796"/>
                    <a:pt x="857" y="7413"/>
                    <a:pt x="1290" y="7147"/>
                  </a:cubicBezTo>
                  <a:cubicBezTo>
                    <a:pt x="1506" y="7005"/>
                    <a:pt x="1756" y="6914"/>
                    <a:pt x="2014" y="6814"/>
                  </a:cubicBezTo>
                  <a:cubicBezTo>
                    <a:pt x="2280" y="6714"/>
                    <a:pt x="2554" y="6614"/>
                    <a:pt x="2787" y="6423"/>
                  </a:cubicBezTo>
                  <a:cubicBezTo>
                    <a:pt x="3029" y="6240"/>
                    <a:pt x="3212" y="5982"/>
                    <a:pt x="3345" y="5699"/>
                  </a:cubicBezTo>
                  <a:cubicBezTo>
                    <a:pt x="3469" y="5416"/>
                    <a:pt x="3553" y="5100"/>
                    <a:pt x="3586" y="4784"/>
                  </a:cubicBezTo>
                  <a:cubicBezTo>
                    <a:pt x="3661" y="4135"/>
                    <a:pt x="3569" y="3478"/>
                    <a:pt x="3544" y="2804"/>
                  </a:cubicBezTo>
                  <a:cubicBezTo>
                    <a:pt x="3511" y="2138"/>
                    <a:pt x="3594" y="1465"/>
                    <a:pt x="3919" y="924"/>
                  </a:cubicBezTo>
                  <a:cubicBezTo>
                    <a:pt x="4085" y="658"/>
                    <a:pt x="4310" y="441"/>
                    <a:pt x="4576" y="300"/>
                  </a:cubicBezTo>
                  <a:cubicBezTo>
                    <a:pt x="4834" y="167"/>
                    <a:pt x="5133" y="100"/>
                    <a:pt x="5416" y="92"/>
                  </a:cubicBezTo>
                  <a:cubicBezTo>
                    <a:pt x="5436" y="91"/>
                    <a:pt x="5456" y="91"/>
                    <a:pt x="5476" y="91"/>
                  </a:cubicBezTo>
                  <a:cubicBezTo>
                    <a:pt x="6028" y="91"/>
                    <a:pt x="6544" y="312"/>
                    <a:pt x="6914" y="641"/>
                  </a:cubicBezTo>
                  <a:cubicBezTo>
                    <a:pt x="7305" y="974"/>
                    <a:pt x="7563" y="1398"/>
                    <a:pt x="7738" y="1797"/>
                  </a:cubicBezTo>
                  <a:cubicBezTo>
                    <a:pt x="8070" y="2613"/>
                    <a:pt x="8070" y="3353"/>
                    <a:pt x="8070" y="3844"/>
                  </a:cubicBezTo>
                  <a:cubicBezTo>
                    <a:pt x="8062" y="4085"/>
                    <a:pt x="8054" y="4277"/>
                    <a:pt x="8045" y="4410"/>
                  </a:cubicBezTo>
                  <a:cubicBezTo>
                    <a:pt x="8037" y="4468"/>
                    <a:pt x="8037" y="4518"/>
                    <a:pt x="8037" y="4559"/>
                  </a:cubicBezTo>
                  <a:cubicBezTo>
                    <a:pt x="8045" y="4518"/>
                    <a:pt x="8045" y="4476"/>
                    <a:pt x="8054" y="4410"/>
                  </a:cubicBezTo>
                  <a:cubicBezTo>
                    <a:pt x="8070" y="4285"/>
                    <a:pt x="8087" y="4094"/>
                    <a:pt x="8104" y="3844"/>
                  </a:cubicBezTo>
                  <a:cubicBezTo>
                    <a:pt x="8112" y="3594"/>
                    <a:pt x="8112" y="3287"/>
                    <a:pt x="8079" y="2937"/>
                  </a:cubicBezTo>
                  <a:cubicBezTo>
                    <a:pt x="8037" y="2588"/>
                    <a:pt x="7962" y="2188"/>
                    <a:pt x="7796" y="1772"/>
                  </a:cubicBezTo>
                  <a:cubicBezTo>
                    <a:pt x="7621" y="1365"/>
                    <a:pt x="7363" y="932"/>
                    <a:pt x="6964" y="583"/>
                  </a:cubicBezTo>
                  <a:cubicBezTo>
                    <a:pt x="6571" y="239"/>
                    <a:pt x="6026" y="0"/>
                    <a:pt x="5438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531875" y="1090700"/>
              <a:ext cx="202800" cy="272075"/>
            </a:xfrm>
            <a:custGeom>
              <a:avLst/>
              <a:gdLst/>
              <a:ahLst/>
              <a:cxnLst/>
              <a:rect l="l" t="t" r="r" b="b"/>
              <a:pathLst>
                <a:path w="8112" h="10883" extrusionOk="0">
                  <a:moveTo>
                    <a:pt x="8037" y="4559"/>
                  </a:moveTo>
                  <a:cubicBezTo>
                    <a:pt x="8029" y="4593"/>
                    <a:pt x="8029" y="4609"/>
                    <a:pt x="8037" y="4609"/>
                  </a:cubicBezTo>
                  <a:cubicBezTo>
                    <a:pt x="8037" y="4609"/>
                    <a:pt x="8037" y="4593"/>
                    <a:pt x="8037" y="4559"/>
                  </a:cubicBezTo>
                  <a:close/>
                  <a:moveTo>
                    <a:pt x="5438" y="0"/>
                  </a:moveTo>
                  <a:cubicBezTo>
                    <a:pt x="5428" y="0"/>
                    <a:pt x="5418" y="0"/>
                    <a:pt x="5408" y="0"/>
                  </a:cubicBezTo>
                  <a:cubicBezTo>
                    <a:pt x="5117" y="9"/>
                    <a:pt x="4801" y="75"/>
                    <a:pt x="4526" y="225"/>
                  </a:cubicBezTo>
                  <a:cubicBezTo>
                    <a:pt x="4243" y="366"/>
                    <a:pt x="4010" y="599"/>
                    <a:pt x="3836" y="874"/>
                  </a:cubicBezTo>
                  <a:cubicBezTo>
                    <a:pt x="3494" y="1440"/>
                    <a:pt x="3411" y="2130"/>
                    <a:pt x="3445" y="2804"/>
                  </a:cubicBezTo>
                  <a:cubicBezTo>
                    <a:pt x="3469" y="3486"/>
                    <a:pt x="3561" y="4143"/>
                    <a:pt x="3486" y="4767"/>
                  </a:cubicBezTo>
                  <a:cubicBezTo>
                    <a:pt x="3420" y="5391"/>
                    <a:pt x="3187" y="5999"/>
                    <a:pt x="2729" y="6348"/>
                  </a:cubicBezTo>
                  <a:cubicBezTo>
                    <a:pt x="2280" y="6706"/>
                    <a:pt x="1689" y="6781"/>
                    <a:pt x="1248" y="7080"/>
                  </a:cubicBezTo>
                  <a:cubicBezTo>
                    <a:pt x="799" y="7355"/>
                    <a:pt x="474" y="7754"/>
                    <a:pt x="275" y="8154"/>
                  </a:cubicBezTo>
                  <a:cubicBezTo>
                    <a:pt x="75" y="8553"/>
                    <a:pt x="0" y="8969"/>
                    <a:pt x="8" y="9318"/>
                  </a:cubicBezTo>
                  <a:cubicBezTo>
                    <a:pt x="8" y="9676"/>
                    <a:pt x="83" y="9976"/>
                    <a:pt x="167" y="10209"/>
                  </a:cubicBezTo>
                  <a:cubicBezTo>
                    <a:pt x="258" y="10450"/>
                    <a:pt x="350" y="10616"/>
                    <a:pt x="424" y="10724"/>
                  </a:cubicBezTo>
                  <a:cubicBezTo>
                    <a:pt x="458" y="10783"/>
                    <a:pt x="491" y="10816"/>
                    <a:pt x="516" y="10841"/>
                  </a:cubicBezTo>
                  <a:cubicBezTo>
                    <a:pt x="533" y="10874"/>
                    <a:pt x="549" y="10882"/>
                    <a:pt x="549" y="10882"/>
                  </a:cubicBezTo>
                  <a:cubicBezTo>
                    <a:pt x="558" y="10874"/>
                    <a:pt x="366" y="10666"/>
                    <a:pt x="208" y="10200"/>
                  </a:cubicBezTo>
                  <a:cubicBezTo>
                    <a:pt x="125" y="9967"/>
                    <a:pt x="58" y="9668"/>
                    <a:pt x="58" y="9318"/>
                  </a:cubicBezTo>
                  <a:cubicBezTo>
                    <a:pt x="67" y="8977"/>
                    <a:pt x="133" y="8578"/>
                    <a:pt x="341" y="8187"/>
                  </a:cubicBezTo>
                  <a:cubicBezTo>
                    <a:pt x="533" y="7796"/>
                    <a:pt x="857" y="7413"/>
                    <a:pt x="1290" y="7147"/>
                  </a:cubicBezTo>
                  <a:cubicBezTo>
                    <a:pt x="1506" y="7005"/>
                    <a:pt x="1756" y="6914"/>
                    <a:pt x="2014" y="6814"/>
                  </a:cubicBezTo>
                  <a:cubicBezTo>
                    <a:pt x="2280" y="6714"/>
                    <a:pt x="2554" y="6614"/>
                    <a:pt x="2787" y="6423"/>
                  </a:cubicBezTo>
                  <a:cubicBezTo>
                    <a:pt x="3029" y="6240"/>
                    <a:pt x="3212" y="5982"/>
                    <a:pt x="3345" y="5699"/>
                  </a:cubicBezTo>
                  <a:cubicBezTo>
                    <a:pt x="3469" y="5416"/>
                    <a:pt x="3553" y="5100"/>
                    <a:pt x="3586" y="4784"/>
                  </a:cubicBezTo>
                  <a:cubicBezTo>
                    <a:pt x="3661" y="4135"/>
                    <a:pt x="3569" y="3478"/>
                    <a:pt x="3544" y="2804"/>
                  </a:cubicBezTo>
                  <a:cubicBezTo>
                    <a:pt x="3511" y="2138"/>
                    <a:pt x="3594" y="1465"/>
                    <a:pt x="3919" y="924"/>
                  </a:cubicBezTo>
                  <a:cubicBezTo>
                    <a:pt x="4085" y="658"/>
                    <a:pt x="4310" y="441"/>
                    <a:pt x="4576" y="300"/>
                  </a:cubicBezTo>
                  <a:cubicBezTo>
                    <a:pt x="4834" y="167"/>
                    <a:pt x="5133" y="100"/>
                    <a:pt x="5416" y="92"/>
                  </a:cubicBezTo>
                  <a:cubicBezTo>
                    <a:pt x="5436" y="91"/>
                    <a:pt x="5456" y="91"/>
                    <a:pt x="5476" y="91"/>
                  </a:cubicBezTo>
                  <a:cubicBezTo>
                    <a:pt x="6028" y="91"/>
                    <a:pt x="6544" y="312"/>
                    <a:pt x="6914" y="641"/>
                  </a:cubicBezTo>
                  <a:cubicBezTo>
                    <a:pt x="7305" y="974"/>
                    <a:pt x="7563" y="1398"/>
                    <a:pt x="7738" y="1797"/>
                  </a:cubicBezTo>
                  <a:cubicBezTo>
                    <a:pt x="8070" y="2613"/>
                    <a:pt x="8070" y="3353"/>
                    <a:pt x="8070" y="3844"/>
                  </a:cubicBezTo>
                  <a:cubicBezTo>
                    <a:pt x="8062" y="4085"/>
                    <a:pt x="8054" y="4277"/>
                    <a:pt x="8045" y="4410"/>
                  </a:cubicBezTo>
                  <a:cubicBezTo>
                    <a:pt x="8037" y="4468"/>
                    <a:pt x="8037" y="4518"/>
                    <a:pt x="8037" y="4559"/>
                  </a:cubicBezTo>
                  <a:cubicBezTo>
                    <a:pt x="8045" y="4518"/>
                    <a:pt x="8045" y="4476"/>
                    <a:pt x="8054" y="4410"/>
                  </a:cubicBezTo>
                  <a:cubicBezTo>
                    <a:pt x="8070" y="4285"/>
                    <a:pt x="8087" y="4094"/>
                    <a:pt x="8104" y="3844"/>
                  </a:cubicBezTo>
                  <a:cubicBezTo>
                    <a:pt x="8112" y="3594"/>
                    <a:pt x="8112" y="3287"/>
                    <a:pt x="8079" y="2937"/>
                  </a:cubicBezTo>
                  <a:cubicBezTo>
                    <a:pt x="8037" y="2588"/>
                    <a:pt x="7962" y="2188"/>
                    <a:pt x="7796" y="1772"/>
                  </a:cubicBezTo>
                  <a:cubicBezTo>
                    <a:pt x="7621" y="1365"/>
                    <a:pt x="7363" y="932"/>
                    <a:pt x="6964" y="583"/>
                  </a:cubicBezTo>
                  <a:cubicBezTo>
                    <a:pt x="6571" y="239"/>
                    <a:pt x="6026" y="0"/>
                    <a:pt x="5438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822650" y="1053625"/>
              <a:ext cx="241925" cy="146500"/>
            </a:xfrm>
            <a:custGeom>
              <a:avLst/>
              <a:gdLst/>
              <a:ahLst/>
              <a:cxnLst/>
              <a:rect l="l" t="t" r="r" b="b"/>
              <a:pathLst>
                <a:path w="9677" h="5860" extrusionOk="0">
                  <a:moveTo>
                    <a:pt x="2524" y="0"/>
                  </a:moveTo>
                  <a:cubicBezTo>
                    <a:pt x="2447" y="0"/>
                    <a:pt x="2371" y="4"/>
                    <a:pt x="2296" y="11"/>
                  </a:cubicBezTo>
                  <a:cubicBezTo>
                    <a:pt x="2005" y="36"/>
                    <a:pt x="1731" y="127"/>
                    <a:pt x="1489" y="260"/>
                  </a:cubicBezTo>
                  <a:cubicBezTo>
                    <a:pt x="1248" y="393"/>
                    <a:pt x="1032" y="568"/>
                    <a:pt x="857" y="768"/>
                  </a:cubicBezTo>
                  <a:cubicBezTo>
                    <a:pt x="508" y="1159"/>
                    <a:pt x="291" y="1625"/>
                    <a:pt x="167" y="2066"/>
                  </a:cubicBezTo>
                  <a:cubicBezTo>
                    <a:pt x="33" y="2515"/>
                    <a:pt x="0" y="2956"/>
                    <a:pt x="17" y="3347"/>
                  </a:cubicBezTo>
                  <a:cubicBezTo>
                    <a:pt x="58" y="4137"/>
                    <a:pt x="200" y="4761"/>
                    <a:pt x="283" y="5194"/>
                  </a:cubicBezTo>
                  <a:cubicBezTo>
                    <a:pt x="325" y="5402"/>
                    <a:pt x="366" y="5568"/>
                    <a:pt x="391" y="5685"/>
                  </a:cubicBezTo>
                  <a:cubicBezTo>
                    <a:pt x="400" y="5735"/>
                    <a:pt x="408" y="5776"/>
                    <a:pt x="416" y="5810"/>
                  </a:cubicBezTo>
                  <a:cubicBezTo>
                    <a:pt x="424" y="5843"/>
                    <a:pt x="424" y="5859"/>
                    <a:pt x="433" y="5859"/>
                  </a:cubicBezTo>
                  <a:cubicBezTo>
                    <a:pt x="433" y="5859"/>
                    <a:pt x="433" y="5843"/>
                    <a:pt x="424" y="5810"/>
                  </a:cubicBezTo>
                  <a:cubicBezTo>
                    <a:pt x="424" y="5776"/>
                    <a:pt x="416" y="5735"/>
                    <a:pt x="408" y="5685"/>
                  </a:cubicBezTo>
                  <a:cubicBezTo>
                    <a:pt x="383" y="5560"/>
                    <a:pt x="358" y="5394"/>
                    <a:pt x="325" y="5186"/>
                  </a:cubicBezTo>
                  <a:cubicBezTo>
                    <a:pt x="250" y="4753"/>
                    <a:pt x="117" y="4129"/>
                    <a:pt x="92" y="3347"/>
                  </a:cubicBezTo>
                  <a:cubicBezTo>
                    <a:pt x="67" y="2956"/>
                    <a:pt x="108" y="2532"/>
                    <a:pt x="241" y="2091"/>
                  </a:cubicBezTo>
                  <a:cubicBezTo>
                    <a:pt x="366" y="1658"/>
                    <a:pt x="583" y="1200"/>
                    <a:pt x="924" y="826"/>
                  </a:cubicBezTo>
                  <a:cubicBezTo>
                    <a:pt x="1265" y="443"/>
                    <a:pt x="1747" y="152"/>
                    <a:pt x="2305" y="102"/>
                  </a:cubicBezTo>
                  <a:cubicBezTo>
                    <a:pt x="2371" y="96"/>
                    <a:pt x="2438" y="93"/>
                    <a:pt x="2505" y="93"/>
                  </a:cubicBezTo>
                  <a:cubicBezTo>
                    <a:pt x="2718" y="93"/>
                    <a:pt x="2934" y="124"/>
                    <a:pt x="3137" y="194"/>
                  </a:cubicBezTo>
                  <a:cubicBezTo>
                    <a:pt x="3403" y="277"/>
                    <a:pt x="3661" y="435"/>
                    <a:pt x="3844" y="651"/>
                  </a:cubicBezTo>
                  <a:cubicBezTo>
                    <a:pt x="4227" y="1101"/>
                    <a:pt x="4318" y="1716"/>
                    <a:pt x="4626" y="2199"/>
                  </a:cubicBezTo>
                  <a:cubicBezTo>
                    <a:pt x="4784" y="2448"/>
                    <a:pt x="5017" y="2648"/>
                    <a:pt x="5292" y="2731"/>
                  </a:cubicBezTo>
                  <a:cubicBezTo>
                    <a:pt x="5425" y="2773"/>
                    <a:pt x="5562" y="2789"/>
                    <a:pt x="5698" y="2789"/>
                  </a:cubicBezTo>
                  <a:cubicBezTo>
                    <a:pt x="5834" y="2789"/>
                    <a:pt x="5970" y="2773"/>
                    <a:pt x="6099" y="2748"/>
                  </a:cubicBezTo>
                  <a:cubicBezTo>
                    <a:pt x="6623" y="2648"/>
                    <a:pt x="7055" y="2390"/>
                    <a:pt x="7496" y="2282"/>
                  </a:cubicBezTo>
                  <a:cubicBezTo>
                    <a:pt x="7686" y="2224"/>
                    <a:pt x="7882" y="2197"/>
                    <a:pt x="8068" y="2197"/>
                  </a:cubicBezTo>
                  <a:cubicBezTo>
                    <a:pt x="8094" y="2197"/>
                    <a:pt x="8120" y="2198"/>
                    <a:pt x="8145" y="2199"/>
                  </a:cubicBezTo>
                  <a:cubicBezTo>
                    <a:pt x="8353" y="2215"/>
                    <a:pt x="8545" y="2274"/>
                    <a:pt x="8719" y="2357"/>
                  </a:cubicBezTo>
                  <a:cubicBezTo>
                    <a:pt x="9069" y="2523"/>
                    <a:pt x="9318" y="2798"/>
                    <a:pt x="9451" y="3064"/>
                  </a:cubicBezTo>
                  <a:cubicBezTo>
                    <a:pt x="9593" y="3339"/>
                    <a:pt x="9626" y="3613"/>
                    <a:pt x="9626" y="3829"/>
                  </a:cubicBezTo>
                  <a:cubicBezTo>
                    <a:pt x="9618" y="4262"/>
                    <a:pt x="9476" y="4487"/>
                    <a:pt x="9493" y="4487"/>
                  </a:cubicBezTo>
                  <a:cubicBezTo>
                    <a:pt x="9493" y="4487"/>
                    <a:pt x="9526" y="4437"/>
                    <a:pt x="9568" y="4329"/>
                  </a:cubicBezTo>
                  <a:cubicBezTo>
                    <a:pt x="9609" y="4220"/>
                    <a:pt x="9659" y="4054"/>
                    <a:pt x="9668" y="3829"/>
                  </a:cubicBezTo>
                  <a:cubicBezTo>
                    <a:pt x="9676" y="3605"/>
                    <a:pt x="9643" y="3330"/>
                    <a:pt x="9501" y="3039"/>
                  </a:cubicBezTo>
                  <a:cubicBezTo>
                    <a:pt x="9368" y="2756"/>
                    <a:pt x="9110" y="2473"/>
                    <a:pt x="8753" y="2299"/>
                  </a:cubicBezTo>
                  <a:cubicBezTo>
                    <a:pt x="8570" y="2207"/>
                    <a:pt x="8370" y="2149"/>
                    <a:pt x="8145" y="2124"/>
                  </a:cubicBezTo>
                  <a:cubicBezTo>
                    <a:pt x="8108" y="2121"/>
                    <a:pt x="8070" y="2120"/>
                    <a:pt x="8031" y="2120"/>
                  </a:cubicBezTo>
                  <a:cubicBezTo>
                    <a:pt x="7850" y="2120"/>
                    <a:pt x="7664" y="2151"/>
                    <a:pt x="7471" y="2199"/>
                  </a:cubicBezTo>
                  <a:cubicBezTo>
                    <a:pt x="7022" y="2315"/>
                    <a:pt x="6581" y="2565"/>
                    <a:pt x="6082" y="2656"/>
                  </a:cubicBezTo>
                  <a:cubicBezTo>
                    <a:pt x="5957" y="2681"/>
                    <a:pt x="5828" y="2698"/>
                    <a:pt x="5699" y="2698"/>
                  </a:cubicBezTo>
                  <a:cubicBezTo>
                    <a:pt x="5570" y="2698"/>
                    <a:pt x="5441" y="2681"/>
                    <a:pt x="5316" y="2640"/>
                  </a:cubicBezTo>
                  <a:cubicBezTo>
                    <a:pt x="5067" y="2565"/>
                    <a:pt x="4851" y="2382"/>
                    <a:pt x="4709" y="2149"/>
                  </a:cubicBezTo>
                  <a:cubicBezTo>
                    <a:pt x="4410" y="1691"/>
                    <a:pt x="4318" y="1076"/>
                    <a:pt x="3919" y="593"/>
                  </a:cubicBezTo>
                  <a:cubicBezTo>
                    <a:pt x="3719" y="352"/>
                    <a:pt x="3453" y="194"/>
                    <a:pt x="3162" y="102"/>
                  </a:cubicBezTo>
                  <a:cubicBezTo>
                    <a:pt x="2954" y="29"/>
                    <a:pt x="2737" y="0"/>
                    <a:pt x="252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927050" y="1049600"/>
              <a:ext cx="62000" cy="40900"/>
            </a:xfrm>
            <a:custGeom>
              <a:avLst/>
              <a:gdLst/>
              <a:ahLst/>
              <a:cxnLst/>
              <a:rect l="l" t="t" r="r" b="b"/>
              <a:pathLst>
                <a:path w="2480" h="1636" extrusionOk="0">
                  <a:moveTo>
                    <a:pt x="1626" y="1"/>
                  </a:moveTo>
                  <a:cubicBezTo>
                    <a:pt x="1404" y="1"/>
                    <a:pt x="1188" y="41"/>
                    <a:pt x="991" y="122"/>
                  </a:cubicBezTo>
                  <a:cubicBezTo>
                    <a:pt x="541" y="313"/>
                    <a:pt x="175" y="712"/>
                    <a:pt x="1" y="1237"/>
                  </a:cubicBezTo>
                  <a:lnTo>
                    <a:pt x="59" y="1386"/>
                  </a:lnTo>
                  <a:cubicBezTo>
                    <a:pt x="329" y="1554"/>
                    <a:pt x="662" y="1636"/>
                    <a:pt x="979" y="1636"/>
                  </a:cubicBezTo>
                  <a:cubicBezTo>
                    <a:pt x="1230" y="1636"/>
                    <a:pt x="1470" y="1585"/>
                    <a:pt x="1665" y="1486"/>
                  </a:cubicBezTo>
                  <a:cubicBezTo>
                    <a:pt x="2106" y="1270"/>
                    <a:pt x="2413" y="779"/>
                    <a:pt x="2480" y="197"/>
                  </a:cubicBezTo>
                  <a:cubicBezTo>
                    <a:pt x="2200" y="66"/>
                    <a:pt x="1908" y="1"/>
                    <a:pt x="162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970950" y="1118400"/>
              <a:ext cx="57000" cy="45125"/>
            </a:xfrm>
            <a:custGeom>
              <a:avLst/>
              <a:gdLst/>
              <a:ahLst/>
              <a:cxnLst/>
              <a:rect l="l" t="t" r="r" b="b"/>
              <a:pathLst>
                <a:path w="2280" h="1805" extrusionOk="0">
                  <a:moveTo>
                    <a:pt x="545" y="1"/>
                  </a:moveTo>
                  <a:cubicBezTo>
                    <a:pt x="401" y="1"/>
                    <a:pt x="255" y="17"/>
                    <a:pt x="108" y="49"/>
                  </a:cubicBezTo>
                  <a:lnTo>
                    <a:pt x="8" y="182"/>
                  </a:lnTo>
                  <a:cubicBezTo>
                    <a:pt x="0" y="748"/>
                    <a:pt x="333" y="1338"/>
                    <a:pt x="749" y="1604"/>
                  </a:cubicBezTo>
                  <a:cubicBezTo>
                    <a:pt x="968" y="1738"/>
                    <a:pt x="1230" y="1804"/>
                    <a:pt x="1503" y="1804"/>
                  </a:cubicBezTo>
                  <a:cubicBezTo>
                    <a:pt x="1759" y="1804"/>
                    <a:pt x="2026" y="1746"/>
                    <a:pt x="2280" y="1629"/>
                  </a:cubicBezTo>
                  <a:cubicBezTo>
                    <a:pt x="2222" y="1080"/>
                    <a:pt x="1964" y="606"/>
                    <a:pt x="1573" y="315"/>
                  </a:cubicBezTo>
                  <a:cubicBezTo>
                    <a:pt x="1283" y="110"/>
                    <a:pt x="924" y="1"/>
                    <a:pt x="545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043125" y="1075425"/>
              <a:ext cx="58875" cy="42925"/>
            </a:xfrm>
            <a:custGeom>
              <a:avLst/>
              <a:gdLst/>
              <a:ahLst/>
              <a:cxnLst/>
              <a:rect l="l" t="t" r="r" b="b"/>
              <a:pathLst>
                <a:path w="2355" h="1717" extrusionOk="0">
                  <a:moveTo>
                    <a:pt x="1676" y="0"/>
                  </a:moveTo>
                  <a:cubicBezTo>
                    <a:pt x="1388" y="0"/>
                    <a:pt x="1109" y="68"/>
                    <a:pt x="865" y="204"/>
                  </a:cubicBezTo>
                  <a:cubicBezTo>
                    <a:pt x="441" y="437"/>
                    <a:pt x="125" y="877"/>
                    <a:pt x="0" y="1410"/>
                  </a:cubicBezTo>
                  <a:lnTo>
                    <a:pt x="75" y="1551"/>
                  </a:lnTo>
                  <a:cubicBezTo>
                    <a:pt x="306" y="1663"/>
                    <a:pt x="570" y="1717"/>
                    <a:pt x="827" y="1717"/>
                  </a:cubicBezTo>
                  <a:cubicBezTo>
                    <a:pt x="1144" y="1717"/>
                    <a:pt x="1451" y="1636"/>
                    <a:pt x="1681" y="1485"/>
                  </a:cubicBezTo>
                  <a:cubicBezTo>
                    <a:pt x="2105" y="1219"/>
                    <a:pt x="2355" y="703"/>
                    <a:pt x="2355" y="120"/>
                  </a:cubicBezTo>
                  <a:cubicBezTo>
                    <a:pt x="2130" y="41"/>
                    <a:pt x="1900" y="0"/>
                    <a:pt x="16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848425" y="991700"/>
              <a:ext cx="40800" cy="67000"/>
            </a:xfrm>
            <a:custGeom>
              <a:avLst/>
              <a:gdLst/>
              <a:ahLst/>
              <a:cxnLst/>
              <a:rect l="l" t="t" r="r" b="b"/>
              <a:pathLst>
                <a:path w="1632" h="2680" extrusionOk="0">
                  <a:moveTo>
                    <a:pt x="1074" y="0"/>
                  </a:moveTo>
                  <a:cubicBezTo>
                    <a:pt x="542" y="233"/>
                    <a:pt x="167" y="674"/>
                    <a:pt x="84" y="1165"/>
                  </a:cubicBezTo>
                  <a:cubicBezTo>
                    <a:pt x="1" y="1656"/>
                    <a:pt x="292" y="2305"/>
                    <a:pt x="725" y="2679"/>
                  </a:cubicBezTo>
                  <a:lnTo>
                    <a:pt x="816" y="2679"/>
                  </a:lnTo>
                  <a:cubicBezTo>
                    <a:pt x="1265" y="2355"/>
                    <a:pt x="1540" y="1889"/>
                    <a:pt x="1590" y="1406"/>
                  </a:cubicBezTo>
                  <a:cubicBezTo>
                    <a:pt x="1631" y="915"/>
                    <a:pt x="1448" y="408"/>
                    <a:pt x="107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577825" y="950050"/>
              <a:ext cx="215100" cy="250075"/>
            </a:xfrm>
            <a:custGeom>
              <a:avLst/>
              <a:gdLst/>
              <a:ahLst/>
              <a:cxnLst/>
              <a:rect l="l" t="t" r="r" b="b"/>
              <a:pathLst>
                <a:path w="8604" h="10003" extrusionOk="0">
                  <a:moveTo>
                    <a:pt x="3180" y="1"/>
                  </a:moveTo>
                  <a:cubicBezTo>
                    <a:pt x="3044" y="1"/>
                    <a:pt x="2909" y="10"/>
                    <a:pt x="2780" y="27"/>
                  </a:cubicBezTo>
                  <a:cubicBezTo>
                    <a:pt x="2339" y="94"/>
                    <a:pt x="1948" y="260"/>
                    <a:pt x="1623" y="451"/>
                  </a:cubicBezTo>
                  <a:cubicBezTo>
                    <a:pt x="974" y="851"/>
                    <a:pt x="583" y="1333"/>
                    <a:pt x="334" y="1666"/>
                  </a:cubicBezTo>
                  <a:cubicBezTo>
                    <a:pt x="217" y="1841"/>
                    <a:pt x="134" y="1982"/>
                    <a:pt x="76" y="2074"/>
                  </a:cubicBezTo>
                  <a:cubicBezTo>
                    <a:pt x="51" y="2124"/>
                    <a:pt x="34" y="2157"/>
                    <a:pt x="17" y="2190"/>
                  </a:cubicBezTo>
                  <a:cubicBezTo>
                    <a:pt x="1" y="2215"/>
                    <a:pt x="1" y="2224"/>
                    <a:pt x="1" y="2224"/>
                  </a:cubicBezTo>
                  <a:cubicBezTo>
                    <a:pt x="1" y="2224"/>
                    <a:pt x="34" y="2182"/>
                    <a:pt x="92" y="2082"/>
                  </a:cubicBezTo>
                  <a:cubicBezTo>
                    <a:pt x="151" y="1991"/>
                    <a:pt x="242" y="1857"/>
                    <a:pt x="367" y="1691"/>
                  </a:cubicBezTo>
                  <a:cubicBezTo>
                    <a:pt x="616" y="1367"/>
                    <a:pt x="1016" y="892"/>
                    <a:pt x="1656" y="510"/>
                  </a:cubicBezTo>
                  <a:cubicBezTo>
                    <a:pt x="1981" y="327"/>
                    <a:pt x="2364" y="169"/>
                    <a:pt x="2788" y="110"/>
                  </a:cubicBezTo>
                  <a:cubicBezTo>
                    <a:pt x="2915" y="93"/>
                    <a:pt x="3046" y="84"/>
                    <a:pt x="3180" y="84"/>
                  </a:cubicBezTo>
                  <a:cubicBezTo>
                    <a:pt x="3498" y="84"/>
                    <a:pt x="3830" y="137"/>
                    <a:pt x="4152" y="260"/>
                  </a:cubicBezTo>
                  <a:cubicBezTo>
                    <a:pt x="4602" y="426"/>
                    <a:pt x="5034" y="743"/>
                    <a:pt x="5301" y="1209"/>
                  </a:cubicBezTo>
                  <a:cubicBezTo>
                    <a:pt x="5558" y="1666"/>
                    <a:pt x="5650" y="2224"/>
                    <a:pt x="5816" y="2773"/>
                  </a:cubicBezTo>
                  <a:cubicBezTo>
                    <a:pt x="5900" y="3047"/>
                    <a:pt x="5999" y="3313"/>
                    <a:pt x="6157" y="3555"/>
                  </a:cubicBezTo>
                  <a:cubicBezTo>
                    <a:pt x="6324" y="3796"/>
                    <a:pt x="6540" y="3979"/>
                    <a:pt x="6756" y="4137"/>
                  </a:cubicBezTo>
                  <a:cubicBezTo>
                    <a:pt x="6973" y="4303"/>
                    <a:pt x="7197" y="4445"/>
                    <a:pt x="7397" y="4603"/>
                  </a:cubicBezTo>
                  <a:cubicBezTo>
                    <a:pt x="7597" y="4761"/>
                    <a:pt x="7763" y="4944"/>
                    <a:pt x="7905" y="5144"/>
                  </a:cubicBezTo>
                  <a:cubicBezTo>
                    <a:pt x="8179" y="5551"/>
                    <a:pt x="8346" y="5992"/>
                    <a:pt x="8429" y="6417"/>
                  </a:cubicBezTo>
                  <a:cubicBezTo>
                    <a:pt x="8520" y="6849"/>
                    <a:pt x="8537" y="7257"/>
                    <a:pt x="8512" y="7623"/>
                  </a:cubicBezTo>
                  <a:cubicBezTo>
                    <a:pt x="8470" y="8372"/>
                    <a:pt x="8321" y="8962"/>
                    <a:pt x="8229" y="9370"/>
                  </a:cubicBezTo>
                  <a:cubicBezTo>
                    <a:pt x="8187" y="9561"/>
                    <a:pt x="8146" y="9720"/>
                    <a:pt x="8121" y="9836"/>
                  </a:cubicBezTo>
                  <a:cubicBezTo>
                    <a:pt x="8096" y="9944"/>
                    <a:pt x="8088" y="10002"/>
                    <a:pt x="8088" y="10002"/>
                  </a:cubicBezTo>
                  <a:cubicBezTo>
                    <a:pt x="8088" y="10002"/>
                    <a:pt x="8104" y="9944"/>
                    <a:pt x="8138" y="9836"/>
                  </a:cubicBezTo>
                  <a:cubicBezTo>
                    <a:pt x="8171" y="9736"/>
                    <a:pt x="8212" y="9578"/>
                    <a:pt x="8271" y="9378"/>
                  </a:cubicBezTo>
                  <a:cubicBezTo>
                    <a:pt x="8370" y="8971"/>
                    <a:pt x="8529" y="8380"/>
                    <a:pt x="8578" y="7631"/>
                  </a:cubicBezTo>
                  <a:cubicBezTo>
                    <a:pt x="8603" y="7257"/>
                    <a:pt x="8595" y="6841"/>
                    <a:pt x="8512" y="6400"/>
                  </a:cubicBezTo>
                  <a:cubicBezTo>
                    <a:pt x="8420" y="5967"/>
                    <a:pt x="8262" y="5510"/>
                    <a:pt x="7971" y="5094"/>
                  </a:cubicBezTo>
                  <a:cubicBezTo>
                    <a:pt x="7830" y="4886"/>
                    <a:pt x="7655" y="4694"/>
                    <a:pt x="7455" y="4528"/>
                  </a:cubicBezTo>
                  <a:cubicBezTo>
                    <a:pt x="7247" y="4362"/>
                    <a:pt x="7023" y="4220"/>
                    <a:pt x="6815" y="4062"/>
                  </a:cubicBezTo>
                  <a:cubicBezTo>
                    <a:pt x="6598" y="3904"/>
                    <a:pt x="6390" y="3729"/>
                    <a:pt x="6241" y="3505"/>
                  </a:cubicBezTo>
                  <a:cubicBezTo>
                    <a:pt x="6091" y="3272"/>
                    <a:pt x="5991" y="3014"/>
                    <a:pt x="5908" y="2748"/>
                  </a:cubicBezTo>
                  <a:cubicBezTo>
                    <a:pt x="5741" y="2207"/>
                    <a:pt x="5658" y="1641"/>
                    <a:pt x="5384" y="1159"/>
                  </a:cubicBezTo>
                  <a:cubicBezTo>
                    <a:pt x="5109" y="676"/>
                    <a:pt x="4652" y="352"/>
                    <a:pt x="4177" y="177"/>
                  </a:cubicBezTo>
                  <a:cubicBezTo>
                    <a:pt x="3849" y="54"/>
                    <a:pt x="3508" y="1"/>
                    <a:pt x="318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705325" y="1053400"/>
              <a:ext cx="55350" cy="68150"/>
            </a:xfrm>
            <a:custGeom>
              <a:avLst/>
              <a:gdLst/>
              <a:ahLst/>
              <a:cxnLst/>
              <a:rect l="l" t="t" r="r" b="b"/>
              <a:pathLst>
                <a:path w="2214" h="2726" extrusionOk="0">
                  <a:moveTo>
                    <a:pt x="1812" y="0"/>
                  </a:moveTo>
                  <a:cubicBezTo>
                    <a:pt x="1738" y="0"/>
                    <a:pt x="1662" y="44"/>
                    <a:pt x="1540" y="70"/>
                  </a:cubicBezTo>
                  <a:cubicBezTo>
                    <a:pt x="1340" y="103"/>
                    <a:pt x="1157" y="211"/>
                    <a:pt x="999" y="336"/>
                  </a:cubicBezTo>
                  <a:cubicBezTo>
                    <a:pt x="309" y="885"/>
                    <a:pt x="1" y="1875"/>
                    <a:pt x="267" y="2724"/>
                  </a:cubicBezTo>
                  <a:cubicBezTo>
                    <a:pt x="295" y="2725"/>
                    <a:pt x="324" y="2726"/>
                    <a:pt x="352" y="2726"/>
                  </a:cubicBezTo>
                  <a:cubicBezTo>
                    <a:pt x="956" y="2726"/>
                    <a:pt x="1555" y="2391"/>
                    <a:pt x="1873" y="1875"/>
                  </a:cubicBezTo>
                  <a:cubicBezTo>
                    <a:pt x="2206" y="1334"/>
                    <a:pt x="2214" y="602"/>
                    <a:pt x="1898" y="53"/>
                  </a:cubicBezTo>
                  <a:lnTo>
                    <a:pt x="1898" y="53"/>
                  </a:lnTo>
                  <a:lnTo>
                    <a:pt x="1964" y="70"/>
                  </a:lnTo>
                  <a:cubicBezTo>
                    <a:pt x="1906" y="18"/>
                    <a:pt x="1859" y="0"/>
                    <a:pt x="181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534775" y="980150"/>
              <a:ext cx="66800" cy="52400"/>
            </a:xfrm>
            <a:custGeom>
              <a:avLst/>
              <a:gdLst/>
              <a:ahLst/>
              <a:cxnLst/>
              <a:rect l="l" t="t" r="r" b="b"/>
              <a:pathLst>
                <a:path w="2672" h="2096" extrusionOk="0">
                  <a:moveTo>
                    <a:pt x="2028" y="1"/>
                  </a:moveTo>
                  <a:cubicBezTo>
                    <a:pt x="1916" y="1"/>
                    <a:pt x="1804" y="18"/>
                    <a:pt x="1698" y="46"/>
                  </a:cubicBezTo>
                  <a:cubicBezTo>
                    <a:pt x="833" y="246"/>
                    <a:pt x="134" y="1011"/>
                    <a:pt x="1" y="1885"/>
                  </a:cubicBezTo>
                  <a:cubicBezTo>
                    <a:pt x="256" y="2026"/>
                    <a:pt x="549" y="2095"/>
                    <a:pt x="842" y="2095"/>
                  </a:cubicBezTo>
                  <a:cubicBezTo>
                    <a:pt x="1188" y="2095"/>
                    <a:pt x="1535" y="1999"/>
                    <a:pt x="1823" y="1810"/>
                  </a:cubicBezTo>
                  <a:cubicBezTo>
                    <a:pt x="2355" y="1469"/>
                    <a:pt x="2671" y="812"/>
                    <a:pt x="2621" y="179"/>
                  </a:cubicBezTo>
                  <a:lnTo>
                    <a:pt x="2621" y="179"/>
                  </a:lnTo>
                  <a:lnTo>
                    <a:pt x="2671" y="221"/>
                  </a:lnTo>
                  <a:cubicBezTo>
                    <a:pt x="2596" y="29"/>
                    <a:pt x="2497" y="88"/>
                    <a:pt x="2297" y="38"/>
                  </a:cubicBezTo>
                  <a:cubicBezTo>
                    <a:pt x="2208" y="12"/>
                    <a:pt x="2118" y="1"/>
                    <a:pt x="202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07425" y="1131600"/>
              <a:ext cx="83825" cy="38150"/>
            </a:xfrm>
            <a:custGeom>
              <a:avLst/>
              <a:gdLst/>
              <a:ahLst/>
              <a:cxnLst/>
              <a:rect l="l" t="t" r="r" b="b"/>
              <a:pathLst>
                <a:path w="3353" h="1526" extrusionOk="0">
                  <a:moveTo>
                    <a:pt x="1677" y="0"/>
                  </a:moveTo>
                  <a:cubicBezTo>
                    <a:pt x="1642" y="0"/>
                    <a:pt x="1607" y="1"/>
                    <a:pt x="1572" y="3"/>
                  </a:cubicBezTo>
                  <a:cubicBezTo>
                    <a:pt x="957" y="28"/>
                    <a:pt x="358" y="361"/>
                    <a:pt x="0" y="860"/>
                  </a:cubicBezTo>
                  <a:cubicBezTo>
                    <a:pt x="458" y="1276"/>
                    <a:pt x="1065" y="1517"/>
                    <a:pt x="1672" y="1526"/>
                  </a:cubicBezTo>
                  <a:cubicBezTo>
                    <a:pt x="2288" y="1526"/>
                    <a:pt x="2895" y="1243"/>
                    <a:pt x="3353" y="844"/>
                  </a:cubicBezTo>
                  <a:lnTo>
                    <a:pt x="3228" y="710"/>
                  </a:lnTo>
                  <a:cubicBezTo>
                    <a:pt x="2843" y="263"/>
                    <a:pt x="2266" y="0"/>
                    <a:pt x="1677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768150" y="1015950"/>
              <a:ext cx="62825" cy="63150"/>
            </a:xfrm>
            <a:custGeom>
              <a:avLst/>
              <a:gdLst/>
              <a:ahLst/>
              <a:cxnLst/>
              <a:rect l="l" t="t" r="r" b="b"/>
              <a:pathLst>
                <a:path w="2513" h="2526" extrusionOk="0">
                  <a:moveTo>
                    <a:pt x="1989" y="0"/>
                  </a:moveTo>
                  <a:cubicBezTo>
                    <a:pt x="1459" y="0"/>
                    <a:pt x="926" y="229"/>
                    <a:pt x="574" y="627"/>
                  </a:cubicBezTo>
                  <a:cubicBezTo>
                    <a:pt x="134" y="1135"/>
                    <a:pt x="0" y="1875"/>
                    <a:pt x="225" y="2499"/>
                  </a:cubicBezTo>
                  <a:lnTo>
                    <a:pt x="292" y="2524"/>
                  </a:lnTo>
                  <a:cubicBezTo>
                    <a:pt x="309" y="2525"/>
                    <a:pt x="327" y="2525"/>
                    <a:pt x="345" y="2525"/>
                  </a:cubicBezTo>
                  <a:cubicBezTo>
                    <a:pt x="951" y="2525"/>
                    <a:pt x="1551" y="2253"/>
                    <a:pt x="1939" y="1792"/>
                  </a:cubicBezTo>
                  <a:cubicBezTo>
                    <a:pt x="2338" y="1318"/>
                    <a:pt x="2513" y="652"/>
                    <a:pt x="2388" y="45"/>
                  </a:cubicBezTo>
                  <a:cubicBezTo>
                    <a:pt x="2257" y="15"/>
                    <a:pt x="2123" y="0"/>
                    <a:pt x="198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720100" y="948350"/>
              <a:ext cx="71575" cy="51525"/>
            </a:xfrm>
            <a:custGeom>
              <a:avLst/>
              <a:gdLst/>
              <a:ahLst/>
              <a:cxnLst/>
              <a:rect l="l" t="t" r="r" b="b"/>
              <a:pathLst>
                <a:path w="2863" h="2061" extrusionOk="0">
                  <a:moveTo>
                    <a:pt x="1858" y="1"/>
                  </a:moveTo>
                  <a:cubicBezTo>
                    <a:pt x="1545" y="1"/>
                    <a:pt x="1231" y="76"/>
                    <a:pt x="957" y="228"/>
                  </a:cubicBezTo>
                  <a:cubicBezTo>
                    <a:pt x="375" y="553"/>
                    <a:pt x="1" y="1210"/>
                    <a:pt x="9" y="1876"/>
                  </a:cubicBezTo>
                  <a:lnTo>
                    <a:pt x="67" y="1925"/>
                  </a:lnTo>
                  <a:cubicBezTo>
                    <a:pt x="299" y="2016"/>
                    <a:pt x="549" y="2061"/>
                    <a:pt x="800" y="2061"/>
                  </a:cubicBezTo>
                  <a:cubicBezTo>
                    <a:pt x="1170" y="2061"/>
                    <a:pt x="1542" y="1964"/>
                    <a:pt x="1864" y="1776"/>
                  </a:cubicBezTo>
                  <a:cubicBezTo>
                    <a:pt x="2397" y="1460"/>
                    <a:pt x="2779" y="894"/>
                    <a:pt x="2863" y="286"/>
                  </a:cubicBezTo>
                  <a:cubicBezTo>
                    <a:pt x="2567" y="97"/>
                    <a:pt x="2213" y="1"/>
                    <a:pt x="185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633775" y="966050"/>
              <a:ext cx="71575" cy="51500"/>
            </a:xfrm>
            <a:custGeom>
              <a:avLst/>
              <a:gdLst/>
              <a:ahLst/>
              <a:cxnLst/>
              <a:rect l="l" t="t" r="r" b="b"/>
              <a:pathLst>
                <a:path w="2863" h="2060" extrusionOk="0">
                  <a:moveTo>
                    <a:pt x="2064" y="0"/>
                  </a:moveTo>
                  <a:cubicBezTo>
                    <a:pt x="1694" y="0"/>
                    <a:pt x="1321" y="97"/>
                    <a:pt x="999" y="286"/>
                  </a:cubicBezTo>
                  <a:cubicBezTo>
                    <a:pt x="467" y="593"/>
                    <a:pt x="84" y="1159"/>
                    <a:pt x="1" y="1775"/>
                  </a:cubicBezTo>
                  <a:cubicBezTo>
                    <a:pt x="295" y="1963"/>
                    <a:pt x="646" y="2060"/>
                    <a:pt x="998" y="2060"/>
                  </a:cubicBezTo>
                  <a:cubicBezTo>
                    <a:pt x="1314" y="2060"/>
                    <a:pt x="1631" y="1982"/>
                    <a:pt x="1906" y="1825"/>
                  </a:cubicBezTo>
                  <a:cubicBezTo>
                    <a:pt x="2488" y="1500"/>
                    <a:pt x="2863" y="843"/>
                    <a:pt x="2855" y="177"/>
                  </a:cubicBezTo>
                  <a:lnTo>
                    <a:pt x="2796" y="136"/>
                  </a:lnTo>
                  <a:cubicBezTo>
                    <a:pt x="2564" y="45"/>
                    <a:pt x="2314" y="0"/>
                    <a:pt x="206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666450" y="878550"/>
              <a:ext cx="53250" cy="76550"/>
            </a:xfrm>
            <a:custGeom>
              <a:avLst/>
              <a:gdLst/>
              <a:ahLst/>
              <a:cxnLst/>
              <a:rect l="l" t="t" r="r" b="b"/>
              <a:pathLst>
                <a:path w="2130" h="3062" extrusionOk="0">
                  <a:moveTo>
                    <a:pt x="1739" y="0"/>
                  </a:moveTo>
                  <a:cubicBezTo>
                    <a:pt x="1073" y="92"/>
                    <a:pt x="483" y="558"/>
                    <a:pt x="241" y="1182"/>
                  </a:cubicBezTo>
                  <a:cubicBezTo>
                    <a:pt x="0" y="1806"/>
                    <a:pt x="125" y="2554"/>
                    <a:pt x="557" y="3062"/>
                  </a:cubicBezTo>
                  <a:lnTo>
                    <a:pt x="632" y="3053"/>
                  </a:lnTo>
                  <a:cubicBezTo>
                    <a:pt x="1223" y="2854"/>
                    <a:pt x="1706" y="2380"/>
                    <a:pt x="1922" y="1797"/>
                  </a:cubicBezTo>
                  <a:cubicBezTo>
                    <a:pt x="2130" y="1215"/>
                    <a:pt x="2063" y="533"/>
                    <a:pt x="173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575950" y="888325"/>
              <a:ext cx="56600" cy="70750"/>
            </a:xfrm>
            <a:custGeom>
              <a:avLst/>
              <a:gdLst/>
              <a:ahLst/>
              <a:cxnLst/>
              <a:rect l="l" t="t" r="r" b="b"/>
              <a:pathLst>
                <a:path w="2264" h="2830" extrusionOk="0">
                  <a:moveTo>
                    <a:pt x="350" y="0"/>
                  </a:moveTo>
                  <a:cubicBezTo>
                    <a:pt x="9" y="574"/>
                    <a:pt x="1" y="1331"/>
                    <a:pt x="342" y="1905"/>
                  </a:cubicBezTo>
                  <a:cubicBezTo>
                    <a:pt x="668" y="2467"/>
                    <a:pt x="1312" y="2829"/>
                    <a:pt x="1962" y="2829"/>
                  </a:cubicBezTo>
                  <a:cubicBezTo>
                    <a:pt x="1977" y="2829"/>
                    <a:pt x="1991" y="2829"/>
                    <a:pt x="2006" y="2829"/>
                  </a:cubicBezTo>
                  <a:lnTo>
                    <a:pt x="2048" y="2771"/>
                  </a:lnTo>
                  <a:cubicBezTo>
                    <a:pt x="2264" y="2188"/>
                    <a:pt x="2189" y="1506"/>
                    <a:pt x="1865" y="974"/>
                  </a:cubicBezTo>
                  <a:cubicBezTo>
                    <a:pt x="1540" y="449"/>
                    <a:pt x="974" y="75"/>
                    <a:pt x="350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702225" y="1362750"/>
              <a:ext cx="243150" cy="21450"/>
            </a:xfrm>
            <a:custGeom>
              <a:avLst/>
              <a:gdLst/>
              <a:ahLst/>
              <a:cxnLst/>
              <a:rect l="l" t="t" r="r" b="b"/>
              <a:pathLst>
                <a:path w="9726" h="858" extrusionOk="0">
                  <a:moveTo>
                    <a:pt x="0" y="0"/>
                  </a:moveTo>
                  <a:lnTo>
                    <a:pt x="691" y="857"/>
                  </a:lnTo>
                  <a:lnTo>
                    <a:pt x="9152" y="857"/>
                  </a:lnTo>
                  <a:lnTo>
                    <a:pt x="972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708650" y="1361300"/>
              <a:ext cx="232150" cy="2525"/>
            </a:xfrm>
            <a:custGeom>
              <a:avLst/>
              <a:gdLst/>
              <a:ahLst/>
              <a:cxnLst/>
              <a:rect l="l" t="t" r="r" b="b"/>
              <a:pathLst>
                <a:path w="9286" h="101" extrusionOk="0">
                  <a:moveTo>
                    <a:pt x="4643" y="0"/>
                  </a:moveTo>
                  <a:cubicBezTo>
                    <a:pt x="2081" y="0"/>
                    <a:pt x="1" y="25"/>
                    <a:pt x="1" y="50"/>
                  </a:cubicBezTo>
                  <a:cubicBezTo>
                    <a:pt x="1" y="83"/>
                    <a:pt x="2081" y="100"/>
                    <a:pt x="4643" y="100"/>
                  </a:cubicBezTo>
                  <a:cubicBezTo>
                    <a:pt x="7206" y="100"/>
                    <a:pt x="9286" y="83"/>
                    <a:pt x="9286" y="50"/>
                  </a:cubicBezTo>
                  <a:cubicBezTo>
                    <a:pt x="9286" y="25"/>
                    <a:pt x="7206" y="0"/>
                    <a:pt x="464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721550" y="1279325"/>
              <a:ext cx="195550" cy="30875"/>
            </a:xfrm>
            <a:custGeom>
              <a:avLst/>
              <a:gdLst/>
              <a:ahLst/>
              <a:cxnLst/>
              <a:rect l="l" t="t" r="r" b="b"/>
              <a:pathLst>
                <a:path w="7822" h="1235" extrusionOk="0">
                  <a:moveTo>
                    <a:pt x="1450" y="1"/>
                  </a:moveTo>
                  <a:cubicBezTo>
                    <a:pt x="1302" y="1"/>
                    <a:pt x="1161" y="15"/>
                    <a:pt x="1032" y="43"/>
                  </a:cubicBezTo>
                  <a:cubicBezTo>
                    <a:pt x="641" y="126"/>
                    <a:pt x="367" y="309"/>
                    <a:pt x="209" y="459"/>
                  </a:cubicBezTo>
                  <a:cubicBezTo>
                    <a:pt x="134" y="534"/>
                    <a:pt x="84" y="600"/>
                    <a:pt x="51" y="650"/>
                  </a:cubicBezTo>
                  <a:cubicBezTo>
                    <a:pt x="17" y="700"/>
                    <a:pt x="1" y="725"/>
                    <a:pt x="9" y="725"/>
                  </a:cubicBezTo>
                  <a:cubicBezTo>
                    <a:pt x="9" y="725"/>
                    <a:pt x="10" y="726"/>
                    <a:pt x="10" y="726"/>
                  </a:cubicBezTo>
                  <a:cubicBezTo>
                    <a:pt x="22" y="726"/>
                    <a:pt x="82" y="628"/>
                    <a:pt x="234" y="492"/>
                  </a:cubicBezTo>
                  <a:cubicBezTo>
                    <a:pt x="392" y="351"/>
                    <a:pt x="666" y="184"/>
                    <a:pt x="1041" y="118"/>
                  </a:cubicBezTo>
                  <a:cubicBezTo>
                    <a:pt x="1161" y="91"/>
                    <a:pt x="1292" y="78"/>
                    <a:pt x="1429" y="78"/>
                  </a:cubicBezTo>
                  <a:cubicBezTo>
                    <a:pt x="1717" y="78"/>
                    <a:pt x="2037" y="135"/>
                    <a:pt x="2364" y="243"/>
                  </a:cubicBezTo>
                  <a:cubicBezTo>
                    <a:pt x="2846" y="392"/>
                    <a:pt x="3337" y="658"/>
                    <a:pt x="3886" y="891"/>
                  </a:cubicBezTo>
                  <a:cubicBezTo>
                    <a:pt x="4161" y="1008"/>
                    <a:pt x="4435" y="1108"/>
                    <a:pt x="4710" y="1166"/>
                  </a:cubicBezTo>
                  <a:cubicBezTo>
                    <a:pt x="4941" y="1215"/>
                    <a:pt x="5172" y="1235"/>
                    <a:pt x="5393" y="1235"/>
                  </a:cubicBezTo>
                  <a:cubicBezTo>
                    <a:pt x="5435" y="1235"/>
                    <a:pt x="5476" y="1234"/>
                    <a:pt x="5517" y="1233"/>
                  </a:cubicBezTo>
                  <a:cubicBezTo>
                    <a:pt x="6033" y="1208"/>
                    <a:pt x="6490" y="1066"/>
                    <a:pt x="6840" y="891"/>
                  </a:cubicBezTo>
                  <a:cubicBezTo>
                    <a:pt x="7189" y="717"/>
                    <a:pt x="7439" y="517"/>
                    <a:pt x="7588" y="367"/>
                  </a:cubicBezTo>
                  <a:cubicBezTo>
                    <a:pt x="7672" y="292"/>
                    <a:pt x="7730" y="234"/>
                    <a:pt x="7763" y="184"/>
                  </a:cubicBezTo>
                  <a:cubicBezTo>
                    <a:pt x="7805" y="143"/>
                    <a:pt x="7821" y="118"/>
                    <a:pt x="7821" y="118"/>
                  </a:cubicBezTo>
                  <a:cubicBezTo>
                    <a:pt x="7821" y="117"/>
                    <a:pt x="7821" y="117"/>
                    <a:pt x="7820" y="117"/>
                  </a:cubicBezTo>
                  <a:cubicBezTo>
                    <a:pt x="7792" y="117"/>
                    <a:pt x="7491" y="507"/>
                    <a:pt x="6806" y="833"/>
                  </a:cubicBezTo>
                  <a:cubicBezTo>
                    <a:pt x="6465" y="991"/>
                    <a:pt x="6016" y="1124"/>
                    <a:pt x="5517" y="1141"/>
                  </a:cubicBezTo>
                  <a:cubicBezTo>
                    <a:pt x="5476" y="1142"/>
                    <a:pt x="5435" y="1143"/>
                    <a:pt x="5394" y="1143"/>
                  </a:cubicBezTo>
                  <a:cubicBezTo>
                    <a:pt x="5177" y="1143"/>
                    <a:pt x="4957" y="1123"/>
                    <a:pt x="4726" y="1074"/>
                  </a:cubicBezTo>
                  <a:cubicBezTo>
                    <a:pt x="4460" y="1008"/>
                    <a:pt x="4194" y="916"/>
                    <a:pt x="3919" y="800"/>
                  </a:cubicBezTo>
                  <a:cubicBezTo>
                    <a:pt x="3387" y="575"/>
                    <a:pt x="2879" y="309"/>
                    <a:pt x="2389" y="159"/>
                  </a:cubicBezTo>
                  <a:cubicBezTo>
                    <a:pt x="2063" y="55"/>
                    <a:pt x="1741" y="1"/>
                    <a:pt x="145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719275" y="1264475"/>
              <a:ext cx="199900" cy="27325"/>
            </a:xfrm>
            <a:custGeom>
              <a:avLst/>
              <a:gdLst/>
              <a:ahLst/>
              <a:cxnLst/>
              <a:rect l="l" t="t" r="r" b="b"/>
              <a:pathLst>
                <a:path w="7996" h="1093" extrusionOk="0">
                  <a:moveTo>
                    <a:pt x="1507" y="1"/>
                  </a:moveTo>
                  <a:cubicBezTo>
                    <a:pt x="1360" y="1"/>
                    <a:pt x="1220" y="13"/>
                    <a:pt x="1090" y="38"/>
                  </a:cubicBezTo>
                  <a:cubicBezTo>
                    <a:pt x="699" y="104"/>
                    <a:pt x="416" y="262"/>
                    <a:pt x="242" y="396"/>
                  </a:cubicBezTo>
                  <a:cubicBezTo>
                    <a:pt x="158" y="462"/>
                    <a:pt x="92" y="520"/>
                    <a:pt x="58" y="562"/>
                  </a:cubicBezTo>
                  <a:cubicBezTo>
                    <a:pt x="17" y="612"/>
                    <a:pt x="0" y="637"/>
                    <a:pt x="9" y="637"/>
                  </a:cubicBezTo>
                  <a:cubicBezTo>
                    <a:pt x="9" y="637"/>
                    <a:pt x="9" y="637"/>
                    <a:pt x="9" y="637"/>
                  </a:cubicBezTo>
                  <a:cubicBezTo>
                    <a:pt x="15" y="637"/>
                    <a:pt x="99" y="541"/>
                    <a:pt x="266" y="429"/>
                  </a:cubicBezTo>
                  <a:cubicBezTo>
                    <a:pt x="441" y="304"/>
                    <a:pt x="724" y="163"/>
                    <a:pt x="1107" y="104"/>
                  </a:cubicBezTo>
                  <a:cubicBezTo>
                    <a:pt x="1216" y="87"/>
                    <a:pt x="1332" y="79"/>
                    <a:pt x="1454" y="79"/>
                  </a:cubicBezTo>
                  <a:cubicBezTo>
                    <a:pt x="1751" y="79"/>
                    <a:pt x="2082" y="129"/>
                    <a:pt x="2430" y="229"/>
                  </a:cubicBezTo>
                  <a:cubicBezTo>
                    <a:pt x="2920" y="362"/>
                    <a:pt x="3436" y="595"/>
                    <a:pt x="3994" y="795"/>
                  </a:cubicBezTo>
                  <a:cubicBezTo>
                    <a:pt x="4268" y="895"/>
                    <a:pt x="4551" y="986"/>
                    <a:pt x="4826" y="1036"/>
                  </a:cubicBezTo>
                  <a:cubicBezTo>
                    <a:pt x="5038" y="1074"/>
                    <a:pt x="5241" y="1092"/>
                    <a:pt x="5441" y="1092"/>
                  </a:cubicBezTo>
                  <a:cubicBezTo>
                    <a:pt x="5508" y="1092"/>
                    <a:pt x="5574" y="1090"/>
                    <a:pt x="5641" y="1086"/>
                  </a:cubicBezTo>
                  <a:cubicBezTo>
                    <a:pt x="6157" y="1069"/>
                    <a:pt x="6614" y="928"/>
                    <a:pt x="6964" y="770"/>
                  </a:cubicBezTo>
                  <a:cubicBezTo>
                    <a:pt x="7322" y="612"/>
                    <a:pt x="7580" y="421"/>
                    <a:pt x="7754" y="287"/>
                  </a:cubicBezTo>
                  <a:cubicBezTo>
                    <a:pt x="7837" y="221"/>
                    <a:pt x="7896" y="163"/>
                    <a:pt x="7937" y="121"/>
                  </a:cubicBezTo>
                  <a:cubicBezTo>
                    <a:pt x="7979" y="79"/>
                    <a:pt x="7996" y="54"/>
                    <a:pt x="7996" y="54"/>
                  </a:cubicBezTo>
                  <a:cubicBezTo>
                    <a:pt x="7995" y="54"/>
                    <a:pt x="7994" y="53"/>
                    <a:pt x="7993" y="53"/>
                  </a:cubicBezTo>
                  <a:cubicBezTo>
                    <a:pt x="7957" y="53"/>
                    <a:pt x="7624" y="413"/>
                    <a:pt x="6939" y="703"/>
                  </a:cubicBezTo>
                  <a:cubicBezTo>
                    <a:pt x="6589" y="853"/>
                    <a:pt x="6140" y="978"/>
                    <a:pt x="5633" y="995"/>
                  </a:cubicBezTo>
                  <a:cubicBezTo>
                    <a:pt x="5581" y="998"/>
                    <a:pt x="5528" y="1000"/>
                    <a:pt x="5474" y="1000"/>
                  </a:cubicBezTo>
                  <a:cubicBezTo>
                    <a:pt x="5272" y="1000"/>
                    <a:pt x="5060" y="976"/>
                    <a:pt x="4842" y="936"/>
                  </a:cubicBezTo>
                  <a:cubicBezTo>
                    <a:pt x="4576" y="886"/>
                    <a:pt x="4302" y="803"/>
                    <a:pt x="4019" y="703"/>
                  </a:cubicBezTo>
                  <a:cubicBezTo>
                    <a:pt x="3470" y="504"/>
                    <a:pt x="2954" y="271"/>
                    <a:pt x="2455" y="138"/>
                  </a:cubicBezTo>
                  <a:cubicBezTo>
                    <a:pt x="2122" y="49"/>
                    <a:pt x="1800" y="1"/>
                    <a:pt x="150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669550" y="1404975"/>
              <a:ext cx="18550" cy="51600"/>
            </a:xfrm>
            <a:custGeom>
              <a:avLst/>
              <a:gdLst/>
              <a:ahLst/>
              <a:cxnLst/>
              <a:rect l="l" t="t" r="r" b="b"/>
              <a:pathLst>
                <a:path w="742" h="2064" extrusionOk="0">
                  <a:moveTo>
                    <a:pt x="1" y="0"/>
                  </a:moveTo>
                  <a:lnTo>
                    <a:pt x="1" y="2064"/>
                  </a:lnTo>
                  <a:lnTo>
                    <a:pt x="741" y="206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933700" y="1404975"/>
              <a:ext cx="18550" cy="51600"/>
            </a:xfrm>
            <a:custGeom>
              <a:avLst/>
              <a:gdLst/>
              <a:ahLst/>
              <a:cxnLst/>
              <a:rect l="l" t="t" r="r" b="b"/>
              <a:pathLst>
                <a:path w="742" h="2064" extrusionOk="0">
                  <a:moveTo>
                    <a:pt x="1" y="0"/>
                  </a:moveTo>
                  <a:lnTo>
                    <a:pt x="1" y="2064"/>
                  </a:lnTo>
                  <a:lnTo>
                    <a:pt x="741" y="206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14"/>
          <p:cNvSpPr/>
          <p:nvPr/>
        </p:nvSpPr>
        <p:spPr>
          <a:xfrm>
            <a:off x="2426554" y="13336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7858445" y="2293952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4"/>
          <p:cNvSpPr/>
          <p:nvPr/>
        </p:nvSpPr>
        <p:spPr>
          <a:xfrm>
            <a:off x="5561923" y="23380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"/>
          <p:cNvSpPr/>
          <p:nvPr/>
        </p:nvSpPr>
        <p:spPr>
          <a:xfrm>
            <a:off x="1618223" y="3476411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4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2"/>
          </p:nvPr>
        </p:nvSpPr>
        <p:spPr>
          <a:xfrm>
            <a:off x="2748725" y="3191925"/>
            <a:ext cx="36615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3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2"/>
          </p:nvPr>
        </p:nvSpPr>
        <p:spPr>
          <a:xfrm>
            <a:off x="675350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751550" y="1663275"/>
            <a:ext cx="39516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title" idx="3"/>
          </p:nvPr>
        </p:nvSpPr>
        <p:spPr>
          <a:xfrm>
            <a:off x="4667163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4"/>
          </p:nvPr>
        </p:nvSpPr>
        <p:spPr>
          <a:xfrm>
            <a:off x="4739700" y="1626300"/>
            <a:ext cx="39516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283088" y="59575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381309" y="16710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5759042" y="753127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091271" y="14612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4574496" y="39175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/>
          <p:nvPr/>
        </p:nvSpPr>
        <p:spPr>
          <a:xfrm>
            <a:off x="1049704" y="13139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>
            <a:off x="8310395" y="15884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4185073" y="214127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241373" y="345673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"/>
          </p:nvPr>
        </p:nvSpPr>
        <p:spPr>
          <a:xfrm>
            <a:off x="720000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title" idx="2"/>
          </p:nvPr>
        </p:nvSpPr>
        <p:spPr>
          <a:xfrm>
            <a:off x="720000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3"/>
          </p:nvPr>
        </p:nvSpPr>
        <p:spPr>
          <a:xfrm>
            <a:off x="2960129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4"/>
          </p:nvPr>
        </p:nvSpPr>
        <p:spPr>
          <a:xfrm>
            <a:off x="2900125" y="2081725"/>
            <a:ext cx="2005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subTitle" idx="5"/>
          </p:nvPr>
        </p:nvSpPr>
        <p:spPr>
          <a:xfrm>
            <a:off x="5144522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6"/>
          </p:nvPr>
        </p:nvSpPr>
        <p:spPr>
          <a:xfrm>
            <a:off x="5146250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1049704" y="13139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/>
          <p:nvPr/>
        </p:nvSpPr>
        <p:spPr>
          <a:xfrm>
            <a:off x="8310395" y="15884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8"/>
          <p:cNvSpPr/>
          <p:nvPr/>
        </p:nvSpPr>
        <p:spPr>
          <a:xfrm>
            <a:off x="4185073" y="214127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88973" y="345673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366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 idx="2" hasCustomPrompt="1"/>
          </p:nvPr>
        </p:nvSpPr>
        <p:spPr>
          <a:xfrm>
            <a:off x="76681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16" name="Google Shape;516;p18"/>
          <p:cNvSpPr txBox="1">
            <a:spLocks noGrp="1"/>
          </p:cNvSpPr>
          <p:nvPr>
            <p:ph type="title" idx="3"/>
          </p:nvPr>
        </p:nvSpPr>
        <p:spPr>
          <a:xfrm>
            <a:off x="40501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subTitle" idx="1"/>
          </p:nvPr>
        </p:nvSpPr>
        <p:spPr>
          <a:xfrm>
            <a:off x="987013" y="3883600"/>
            <a:ext cx="2004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8"/>
          <p:cNvSpPr txBox="1">
            <a:spLocks noGrp="1"/>
          </p:cNvSpPr>
          <p:nvPr>
            <p:ph type="title" idx="4" hasCustomPrompt="1"/>
          </p:nvPr>
        </p:nvSpPr>
        <p:spPr>
          <a:xfrm>
            <a:off x="342466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19" name="Google Shape;519;p18"/>
          <p:cNvSpPr txBox="1">
            <a:spLocks noGrp="1"/>
          </p:cNvSpPr>
          <p:nvPr>
            <p:ph type="title" idx="5"/>
          </p:nvPr>
        </p:nvSpPr>
        <p:spPr>
          <a:xfrm>
            <a:off x="306286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subTitle" idx="6"/>
          </p:nvPr>
        </p:nvSpPr>
        <p:spPr>
          <a:xfrm>
            <a:off x="3641113" y="3883600"/>
            <a:ext cx="2012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8"/>
          <p:cNvSpPr txBox="1">
            <a:spLocks noGrp="1"/>
          </p:cNvSpPr>
          <p:nvPr>
            <p:ph type="title" idx="7" hasCustomPrompt="1"/>
          </p:nvPr>
        </p:nvSpPr>
        <p:spPr>
          <a:xfrm>
            <a:off x="6184788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2" name="Google Shape;522;p18"/>
          <p:cNvSpPr txBox="1">
            <a:spLocks noGrp="1"/>
          </p:cNvSpPr>
          <p:nvPr>
            <p:ph type="title" idx="8"/>
          </p:nvPr>
        </p:nvSpPr>
        <p:spPr>
          <a:xfrm>
            <a:off x="5822988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subTitle" idx="9"/>
          </p:nvPr>
        </p:nvSpPr>
        <p:spPr>
          <a:xfrm>
            <a:off x="6401238" y="3883600"/>
            <a:ext cx="20121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9"/>
          <p:cNvGrpSpPr/>
          <p:nvPr/>
        </p:nvGrpSpPr>
        <p:grpSpPr>
          <a:xfrm>
            <a:off x="330875" y="200925"/>
            <a:ext cx="7808990" cy="4562362"/>
            <a:chOff x="330875" y="200925"/>
            <a:chExt cx="7808990" cy="4562362"/>
          </a:xfrm>
        </p:grpSpPr>
        <p:sp>
          <p:nvSpPr>
            <p:cNvPr id="526" name="Google Shape;526;p19"/>
            <p:cNvSpPr/>
            <p:nvPr/>
          </p:nvSpPr>
          <p:spPr>
            <a:xfrm>
              <a:off x="4227395" y="2956575"/>
              <a:ext cx="98490" cy="1806059"/>
            </a:xfrm>
            <a:custGeom>
              <a:avLst/>
              <a:gdLst/>
              <a:ahLst/>
              <a:cxnLst/>
              <a:rect l="l" t="t" r="r" b="b"/>
              <a:pathLst>
                <a:path w="1191" h="21840" extrusionOk="0">
                  <a:moveTo>
                    <a:pt x="1" y="0"/>
                  </a:moveTo>
                  <a:lnTo>
                    <a:pt x="1" y="21839"/>
                  </a:lnTo>
                  <a:lnTo>
                    <a:pt x="1190" y="2183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3563525" y="4101396"/>
              <a:ext cx="736895" cy="661891"/>
            </a:xfrm>
            <a:custGeom>
              <a:avLst/>
              <a:gdLst/>
              <a:ahLst/>
              <a:cxnLst/>
              <a:rect l="l" t="t" r="r" b="b"/>
              <a:pathLst>
                <a:path w="8911" h="8004" extrusionOk="0">
                  <a:moveTo>
                    <a:pt x="8312" y="0"/>
                  </a:moveTo>
                  <a:lnTo>
                    <a:pt x="0" y="8004"/>
                  </a:lnTo>
                  <a:lnTo>
                    <a:pt x="1165" y="8004"/>
                  </a:lnTo>
                  <a:lnTo>
                    <a:pt x="8911" y="533"/>
                  </a:lnTo>
                  <a:lnTo>
                    <a:pt x="831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251459" y="4101396"/>
              <a:ext cx="735572" cy="661891"/>
            </a:xfrm>
            <a:custGeom>
              <a:avLst/>
              <a:gdLst/>
              <a:ahLst/>
              <a:cxnLst/>
              <a:rect l="l" t="t" r="r" b="b"/>
              <a:pathLst>
                <a:path w="8895" h="8004" extrusionOk="0">
                  <a:moveTo>
                    <a:pt x="592" y="0"/>
                  </a:moveTo>
                  <a:lnTo>
                    <a:pt x="1" y="533"/>
                  </a:lnTo>
                  <a:lnTo>
                    <a:pt x="7747" y="8004"/>
                  </a:lnTo>
                  <a:lnTo>
                    <a:pt x="8895" y="797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03225" y="314300"/>
              <a:ext cx="7713900" cy="358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92025" y="310225"/>
              <a:ext cx="7713904" cy="3587812"/>
            </a:xfrm>
            <a:custGeom>
              <a:avLst/>
              <a:gdLst/>
              <a:ahLst/>
              <a:cxnLst/>
              <a:rect l="l" t="t" r="r" b="b"/>
              <a:pathLst>
                <a:path w="53747" h="39195" extrusionOk="0">
                  <a:moveTo>
                    <a:pt x="53721" y="39161"/>
                  </a:moveTo>
                  <a:cubicBezTo>
                    <a:pt x="53721" y="39161"/>
                    <a:pt x="53721" y="39161"/>
                    <a:pt x="53721" y="39161"/>
                  </a:cubicBezTo>
                  <a:cubicBezTo>
                    <a:pt x="53721" y="39161"/>
                    <a:pt x="53721" y="39161"/>
                    <a:pt x="53721" y="39161"/>
                  </a:cubicBezTo>
                  <a:close/>
                  <a:moveTo>
                    <a:pt x="1" y="0"/>
                  </a:moveTo>
                  <a:lnTo>
                    <a:pt x="1" y="33"/>
                  </a:lnTo>
                  <a:cubicBezTo>
                    <a:pt x="9" y="14069"/>
                    <a:pt x="9" y="27372"/>
                    <a:pt x="9" y="39161"/>
                  </a:cubicBezTo>
                  <a:lnTo>
                    <a:pt x="9" y="39194"/>
                  </a:lnTo>
                  <a:lnTo>
                    <a:pt x="42" y="39194"/>
                  </a:lnTo>
                  <a:cubicBezTo>
                    <a:pt x="31807" y="39178"/>
                    <a:pt x="53405" y="39161"/>
                    <a:pt x="53721" y="39161"/>
                  </a:cubicBezTo>
                  <a:cubicBezTo>
                    <a:pt x="53405" y="39161"/>
                    <a:pt x="31822" y="39144"/>
                    <a:pt x="76" y="39128"/>
                  </a:cubicBezTo>
                  <a:lnTo>
                    <a:pt x="76" y="39128"/>
                  </a:lnTo>
                  <a:cubicBezTo>
                    <a:pt x="84" y="27359"/>
                    <a:pt x="84" y="14082"/>
                    <a:pt x="84" y="75"/>
                  </a:cubicBezTo>
                  <a:lnTo>
                    <a:pt x="84" y="75"/>
                  </a:lnTo>
                  <a:cubicBezTo>
                    <a:pt x="20106" y="75"/>
                    <a:pt x="38641" y="67"/>
                    <a:pt x="53685" y="67"/>
                  </a:cubicBezTo>
                  <a:lnTo>
                    <a:pt x="53688" y="67"/>
                  </a:lnTo>
                  <a:cubicBezTo>
                    <a:pt x="53705" y="23775"/>
                    <a:pt x="53721" y="38895"/>
                    <a:pt x="53721" y="39161"/>
                  </a:cubicBezTo>
                  <a:cubicBezTo>
                    <a:pt x="53721" y="38895"/>
                    <a:pt x="53730" y="23761"/>
                    <a:pt x="53746" y="42"/>
                  </a:cubicBezTo>
                  <a:lnTo>
                    <a:pt x="53746" y="9"/>
                  </a:lnTo>
                  <a:lnTo>
                    <a:pt x="53713" y="9"/>
                  </a:lnTo>
                  <a:cubicBezTo>
                    <a:pt x="38662" y="0"/>
                    <a:pt x="20101" y="0"/>
                    <a:pt x="5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30875" y="200925"/>
              <a:ext cx="7808990" cy="109299"/>
            </a:xfrm>
            <a:custGeom>
              <a:avLst/>
              <a:gdLst/>
              <a:ahLst/>
              <a:cxnLst/>
              <a:rect l="l" t="t" r="r" b="b"/>
              <a:pathLst>
                <a:path w="55236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55235" y="1190"/>
                  </a:lnTo>
                  <a:lnTo>
                    <a:pt x="55235" y="0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1448550" y="310225"/>
              <a:ext cx="6657365" cy="109299"/>
            </a:xfrm>
            <a:custGeom>
              <a:avLst/>
              <a:gdLst/>
              <a:ahLst/>
              <a:cxnLst/>
              <a:rect l="l" t="t" r="r" b="b"/>
              <a:pathLst>
                <a:path w="53547" h="1598" extrusionOk="0">
                  <a:moveTo>
                    <a:pt x="53546" y="0"/>
                  </a:moveTo>
                  <a:lnTo>
                    <a:pt x="0" y="142"/>
                  </a:lnTo>
                  <a:lnTo>
                    <a:pt x="53513" y="1598"/>
                  </a:lnTo>
                  <a:lnTo>
                    <a:pt x="53546" y="0"/>
                  </a:lnTo>
                  <a:close/>
                </a:path>
              </a:pathLst>
            </a:custGeom>
            <a:solidFill>
              <a:srgbClr val="E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154400" y="966631"/>
              <a:ext cx="6066342" cy="17375"/>
            </a:xfrm>
            <a:custGeom>
              <a:avLst/>
              <a:gdLst/>
              <a:ahLst/>
              <a:cxnLst/>
              <a:rect l="l" t="t" r="r" b="b"/>
              <a:pathLst>
                <a:path w="48522" h="75" extrusionOk="0">
                  <a:moveTo>
                    <a:pt x="24269" y="0"/>
                  </a:moveTo>
                  <a:cubicBezTo>
                    <a:pt x="10866" y="0"/>
                    <a:pt x="1" y="17"/>
                    <a:pt x="1" y="42"/>
                  </a:cubicBezTo>
                  <a:cubicBezTo>
                    <a:pt x="1" y="58"/>
                    <a:pt x="10866" y="75"/>
                    <a:pt x="24269" y="75"/>
                  </a:cubicBezTo>
                  <a:cubicBezTo>
                    <a:pt x="37664" y="75"/>
                    <a:pt x="48522" y="58"/>
                    <a:pt x="48522" y="42"/>
                  </a:cubicBezTo>
                  <a:cubicBezTo>
                    <a:pt x="48522" y="17"/>
                    <a:pt x="37664" y="0"/>
                    <a:pt x="2426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19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/>
          <p:nvPr/>
        </p:nvSpPr>
        <p:spPr>
          <a:xfrm>
            <a:off x="8649795" y="6548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9"/>
          <p:cNvSpPr/>
          <p:nvPr/>
        </p:nvSpPr>
        <p:spPr>
          <a:xfrm>
            <a:off x="1049704" y="13139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"/>
          <p:cNvSpPr/>
          <p:nvPr/>
        </p:nvSpPr>
        <p:spPr>
          <a:xfrm>
            <a:off x="8885173" y="3281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798598" y="402683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 txBox="1">
            <a:spLocks noGrp="1"/>
          </p:cNvSpPr>
          <p:nvPr>
            <p:ph type="title"/>
          </p:nvPr>
        </p:nvSpPr>
        <p:spPr>
          <a:xfrm>
            <a:off x="889450" y="540000"/>
            <a:ext cx="6657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0" name="Google Shape;540;p19"/>
          <p:cNvSpPr txBox="1">
            <a:spLocks noGrp="1"/>
          </p:cNvSpPr>
          <p:nvPr>
            <p:ph type="subTitle" idx="1"/>
          </p:nvPr>
        </p:nvSpPr>
        <p:spPr>
          <a:xfrm>
            <a:off x="802025" y="3141475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9"/>
          <p:cNvSpPr txBox="1">
            <a:spLocks noGrp="1"/>
          </p:cNvSpPr>
          <p:nvPr>
            <p:ph type="title" idx="2"/>
          </p:nvPr>
        </p:nvSpPr>
        <p:spPr>
          <a:xfrm>
            <a:off x="779375" y="2726550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42" name="Google Shape;542;p19"/>
          <p:cNvSpPr txBox="1">
            <a:spLocks noGrp="1"/>
          </p:cNvSpPr>
          <p:nvPr>
            <p:ph type="subTitle" idx="3"/>
          </p:nvPr>
        </p:nvSpPr>
        <p:spPr>
          <a:xfrm>
            <a:off x="3015150" y="3141475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9"/>
          <p:cNvSpPr txBox="1">
            <a:spLocks noGrp="1"/>
          </p:cNvSpPr>
          <p:nvPr>
            <p:ph type="title" idx="4"/>
          </p:nvPr>
        </p:nvSpPr>
        <p:spPr>
          <a:xfrm>
            <a:off x="2959500" y="2726550"/>
            <a:ext cx="2005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44" name="Google Shape;544;p19"/>
          <p:cNvSpPr txBox="1">
            <a:spLocks noGrp="1"/>
          </p:cNvSpPr>
          <p:nvPr>
            <p:ph type="subTitle" idx="5"/>
          </p:nvPr>
        </p:nvSpPr>
        <p:spPr>
          <a:xfrm>
            <a:off x="5227411" y="3141475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9"/>
          <p:cNvSpPr txBox="1">
            <a:spLocks noGrp="1"/>
          </p:cNvSpPr>
          <p:nvPr>
            <p:ph type="title" idx="6"/>
          </p:nvPr>
        </p:nvSpPr>
        <p:spPr>
          <a:xfrm>
            <a:off x="5204761" y="2726550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46" name="Google Shape;546;p19"/>
          <p:cNvSpPr txBox="1">
            <a:spLocks noGrp="1"/>
          </p:cNvSpPr>
          <p:nvPr>
            <p:ph type="title" idx="7" hasCustomPrompt="1"/>
          </p:nvPr>
        </p:nvSpPr>
        <p:spPr>
          <a:xfrm>
            <a:off x="3312900" y="1709463"/>
            <a:ext cx="11871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7" name="Google Shape;547;p19"/>
          <p:cNvSpPr txBox="1">
            <a:spLocks noGrp="1"/>
          </p:cNvSpPr>
          <p:nvPr>
            <p:ph type="title" idx="8" hasCustomPrompt="1"/>
          </p:nvPr>
        </p:nvSpPr>
        <p:spPr>
          <a:xfrm>
            <a:off x="1040675" y="1709463"/>
            <a:ext cx="12711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19"/>
          <p:cNvSpPr txBox="1">
            <a:spLocks noGrp="1"/>
          </p:cNvSpPr>
          <p:nvPr>
            <p:ph type="title" idx="9" hasCustomPrompt="1"/>
          </p:nvPr>
        </p:nvSpPr>
        <p:spPr>
          <a:xfrm>
            <a:off x="5375036" y="1683536"/>
            <a:ext cx="1348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988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8177638" y="539988"/>
            <a:ext cx="395625" cy="395850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subTitle" idx="1"/>
          </p:nvPr>
        </p:nvSpPr>
        <p:spPr>
          <a:xfrm>
            <a:off x="796200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title" idx="2"/>
          </p:nvPr>
        </p:nvSpPr>
        <p:spPr>
          <a:xfrm>
            <a:off x="79620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3"/>
          </p:nvPr>
        </p:nvSpPr>
        <p:spPr>
          <a:xfrm>
            <a:off x="2748950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title" idx="4"/>
          </p:nvPr>
        </p:nvSpPr>
        <p:spPr>
          <a:xfrm>
            <a:off x="274895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subTitle" idx="5"/>
          </p:nvPr>
        </p:nvSpPr>
        <p:spPr>
          <a:xfrm>
            <a:off x="4725688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title" idx="6"/>
          </p:nvPr>
        </p:nvSpPr>
        <p:spPr>
          <a:xfrm>
            <a:off x="4725688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8" name="Google Shape;558;p20"/>
          <p:cNvSpPr txBox="1">
            <a:spLocks noGrp="1"/>
          </p:cNvSpPr>
          <p:nvPr>
            <p:ph type="subTitle" idx="7"/>
          </p:nvPr>
        </p:nvSpPr>
        <p:spPr>
          <a:xfrm>
            <a:off x="6669675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0"/>
          <p:cNvSpPr txBox="1">
            <a:spLocks noGrp="1"/>
          </p:cNvSpPr>
          <p:nvPr>
            <p:ph type="title" idx="8"/>
          </p:nvPr>
        </p:nvSpPr>
        <p:spPr>
          <a:xfrm>
            <a:off x="6669675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 txBox="1">
            <a:spLocks noGrp="1"/>
          </p:cNvSpPr>
          <p:nvPr>
            <p:ph type="subTitle" idx="1"/>
          </p:nvPr>
        </p:nvSpPr>
        <p:spPr>
          <a:xfrm>
            <a:off x="339880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1"/>
          <p:cNvSpPr txBox="1">
            <a:spLocks noGrp="1"/>
          </p:cNvSpPr>
          <p:nvPr>
            <p:ph type="title"/>
          </p:nvPr>
        </p:nvSpPr>
        <p:spPr>
          <a:xfrm>
            <a:off x="339880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5" name="Google Shape;565;p21"/>
          <p:cNvSpPr/>
          <p:nvPr/>
        </p:nvSpPr>
        <p:spPr>
          <a:xfrm>
            <a:off x="510463" y="122970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8228699" y="3172295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4947428" y="1944833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7663661" y="2340485"/>
            <a:ext cx="139031" cy="147481"/>
          </a:xfrm>
          <a:custGeom>
            <a:avLst/>
            <a:gdLst/>
            <a:ahLst/>
            <a:cxnLst/>
            <a:rect l="l" t="t" r="r" b="b"/>
            <a:pathLst>
              <a:path w="4132" h="4132" extrusionOk="0">
                <a:moveTo>
                  <a:pt x="2072" y="0"/>
                </a:moveTo>
                <a:lnTo>
                  <a:pt x="1334" y="1334"/>
                </a:lnTo>
                <a:lnTo>
                  <a:pt x="0" y="2060"/>
                </a:lnTo>
                <a:lnTo>
                  <a:pt x="1334" y="2798"/>
                </a:lnTo>
                <a:lnTo>
                  <a:pt x="2072" y="4132"/>
                </a:lnTo>
                <a:lnTo>
                  <a:pt x="2798" y="2798"/>
                </a:lnTo>
                <a:lnTo>
                  <a:pt x="4132" y="2060"/>
                </a:lnTo>
                <a:lnTo>
                  <a:pt x="2798" y="1334"/>
                </a:lnTo>
                <a:lnTo>
                  <a:pt x="2072" y="0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7864772" y="8327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5970653" y="2595044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7"/>
                </a:lnTo>
                <a:lnTo>
                  <a:pt x="1" y="941"/>
                </a:lnTo>
                <a:lnTo>
                  <a:pt x="608" y="1262"/>
                </a:lnTo>
                <a:lnTo>
                  <a:pt x="929" y="1869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7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8016993" y="103585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>
            <a:off x="8058245" y="2331133"/>
            <a:ext cx="392263" cy="416924"/>
            <a:chOff x="8058245" y="2331133"/>
            <a:chExt cx="392263" cy="416924"/>
          </a:xfrm>
        </p:grpSpPr>
        <p:sp>
          <p:nvSpPr>
            <p:cNvPr id="575" name="Google Shape;575;p21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21"/>
          <p:cNvSpPr/>
          <p:nvPr/>
        </p:nvSpPr>
        <p:spPr>
          <a:xfrm>
            <a:off x="4050767" y="5863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58218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subTitle" idx="3"/>
          </p:nvPr>
        </p:nvSpPr>
        <p:spPr>
          <a:xfrm>
            <a:off x="8674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title" idx="4"/>
          </p:nvPr>
        </p:nvSpPr>
        <p:spPr>
          <a:xfrm>
            <a:off x="8674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82" name="Google Shape;582;p21"/>
          <p:cNvSpPr txBox="1">
            <a:spLocks noGrp="1"/>
          </p:cNvSpPr>
          <p:nvPr>
            <p:ph type="subTitle" idx="5"/>
          </p:nvPr>
        </p:nvSpPr>
        <p:spPr>
          <a:xfrm>
            <a:off x="339880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title" idx="6"/>
          </p:nvPr>
        </p:nvSpPr>
        <p:spPr>
          <a:xfrm>
            <a:off x="339880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subTitle" idx="7"/>
          </p:nvPr>
        </p:nvSpPr>
        <p:spPr>
          <a:xfrm>
            <a:off x="60109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title" idx="8"/>
          </p:nvPr>
        </p:nvSpPr>
        <p:spPr>
          <a:xfrm>
            <a:off x="60109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9"/>
          </p:nvPr>
        </p:nvSpPr>
        <p:spPr>
          <a:xfrm>
            <a:off x="8674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title" idx="13"/>
          </p:nvPr>
        </p:nvSpPr>
        <p:spPr>
          <a:xfrm>
            <a:off x="8674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14"/>
          </p:nvPr>
        </p:nvSpPr>
        <p:spPr>
          <a:xfrm>
            <a:off x="60109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title" idx="15"/>
          </p:nvPr>
        </p:nvSpPr>
        <p:spPr>
          <a:xfrm>
            <a:off x="60109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9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3788850" y="540000"/>
            <a:ext cx="4683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382900" y="1412988"/>
            <a:ext cx="30411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marL="914400" lvl="1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6" name="Google Shape;59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2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10798" y="320718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584813" y="164150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8472447" y="2606275"/>
            <a:ext cx="349363" cy="30579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419092" y="1561827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7678571" y="37581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4"/>
          <p:cNvSpPr txBox="1">
            <a:spLocks noGrp="1"/>
          </p:cNvSpPr>
          <p:nvPr>
            <p:ph type="title"/>
          </p:nvPr>
        </p:nvSpPr>
        <p:spPr>
          <a:xfrm>
            <a:off x="720000" y="540027"/>
            <a:ext cx="28014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27" name="Google Shape;627;p24"/>
          <p:cNvSpPr txBox="1">
            <a:spLocks noGrp="1"/>
          </p:cNvSpPr>
          <p:nvPr>
            <p:ph type="subTitle" idx="1"/>
          </p:nvPr>
        </p:nvSpPr>
        <p:spPr>
          <a:xfrm>
            <a:off x="720000" y="1814350"/>
            <a:ext cx="2620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5485250" y="29470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3624936" y="34993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3072453" y="841420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2219946" y="12238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4"/>
          <p:cNvSpPr/>
          <p:nvPr/>
        </p:nvSpPr>
        <p:spPr>
          <a:xfrm>
            <a:off x="8148022" y="3499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4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>
            <a:off x="111693" y="12821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414704" y="31505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4013958" y="4198422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>
            <a:off x="311699" y="736482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6831592" y="90496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8423995" y="2872621"/>
            <a:ext cx="392263" cy="416924"/>
            <a:chOff x="8058245" y="2331133"/>
            <a:chExt cx="392263" cy="416924"/>
          </a:xfrm>
        </p:grpSpPr>
        <p:sp>
          <p:nvSpPr>
            <p:cNvPr id="641" name="Google Shape;641;p24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24"/>
          <p:cNvSpPr/>
          <p:nvPr/>
        </p:nvSpPr>
        <p:spPr>
          <a:xfrm>
            <a:off x="7628838" y="1223859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6803067" y="389821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388236" y="184990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3375972" y="252265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5935977" y="3376408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4675146" y="19000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468943" y="355692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548829" y="342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2359542" y="34219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25"/>
          <p:cNvGrpSpPr/>
          <p:nvPr/>
        </p:nvGrpSpPr>
        <p:grpSpPr>
          <a:xfrm>
            <a:off x="8031745" y="3201321"/>
            <a:ext cx="392263" cy="416924"/>
            <a:chOff x="8058245" y="2331133"/>
            <a:chExt cx="392263" cy="416924"/>
          </a:xfrm>
        </p:grpSpPr>
        <p:sp>
          <p:nvSpPr>
            <p:cNvPr id="657" name="Google Shape;657;p25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5"/>
          <p:cNvSpPr/>
          <p:nvPr/>
        </p:nvSpPr>
        <p:spPr>
          <a:xfrm>
            <a:off x="199467" y="30336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6427129" y="31689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524699" y="401825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5381918" y="1987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549400" y="2946300"/>
            <a:ext cx="40452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2"/>
          </p:nvPr>
        </p:nvSpPr>
        <p:spPr>
          <a:xfrm>
            <a:off x="3241800" y="3421538"/>
            <a:ext cx="26604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hasCustomPrompt="1"/>
          </p:nvPr>
        </p:nvSpPr>
        <p:spPr>
          <a:xfrm>
            <a:off x="1409550" y="697838"/>
            <a:ext cx="6324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0" name="Google Shape;60;p3"/>
          <p:cNvGrpSpPr/>
          <p:nvPr/>
        </p:nvGrpSpPr>
        <p:grpSpPr>
          <a:xfrm rot="-1222073">
            <a:off x="7031861" y="3236830"/>
            <a:ext cx="1194967" cy="1494454"/>
            <a:chOff x="8864793" y="1980262"/>
            <a:chExt cx="2465349" cy="2688832"/>
          </a:xfrm>
        </p:grpSpPr>
        <p:sp>
          <p:nvSpPr>
            <p:cNvPr id="61" name="Google Shape;61;p3"/>
            <p:cNvSpPr/>
            <p:nvPr/>
          </p:nvSpPr>
          <p:spPr>
            <a:xfrm>
              <a:off x="8864793" y="1980262"/>
              <a:ext cx="2465349" cy="2688832"/>
            </a:xfrm>
            <a:custGeom>
              <a:avLst/>
              <a:gdLst/>
              <a:ahLst/>
              <a:cxnLst/>
              <a:rect l="l" t="t" r="r" b="b"/>
              <a:pathLst>
                <a:path w="27678" h="30187" extrusionOk="0">
                  <a:moveTo>
                    <a:pt x="25180" y="1"/>
                  </a:moveTo>
                  <a:cubicBezTo>
                    <a:pt x="24457" y="1"/>
                    <a:pt x="23290" y="453"/>
                    <a:pt x="21690" y="2487"/>
                  </a:cubicBezTo>
                  <a:cubicBezTo>
                    <a:pt x="18812" y="6156"/>
                    <a:pt x="17564" y="8344"/>
                    <a:pt x="17564" y="8344"/>
                  </a:cubicBezTo>
                  <a:cubicBezTo>
                    <a:pt x="17564" y="8344"/>
                    <a:pt x="17219" y="8700"/>
                    <a:pt x="16850" y="8700"/>
                  </a:cubicBezTo>
                  <a:cubicBezTo>
                    <a:pt x="16684" y="8700"/>
                    <a:pt x="16513" y="8628"/>
                    <a:pt x="16366" y="8419"/>
                  </a:cubicBezTo>
                  <a:cubicBezTo>
                    <a:pt x="15902" y="7760"/>
                    <a:pt x="15423" y="6086"/>
                    <a:pt x="14425" y="6086"/>
                  </a:cubicBezTo>
                  <a:cubicBezTo>
                    <a:pt x="14401" y="6086"/>
                    <a:pt x="14377" y="6087"/>
                    <a:pt x="14352" y="6089"/>
                  </a:cubicBezTo>
                  <a:cubicBezTo>
                    <a:pt x="13254" y="6181"/>
                    <a:pt x="12688" y="7270"/>
                    <a:pt x="12555" y="9001"/>
                  </a:cubicBezTo>
                  <a:cubicBezTo>
                    <a:pt x="12414" y="10740"/>
                    <a:pt x="11973" y="14525"/>
                    <a:pt x="11931" y="14866"/>
                  </a:cubicBezTo>
                  <a:cubicBezTo>
                    <a:pt x="11901" y="15111"/>
                    <a:pt x="11748" y="15411"/>
                    <a:pt x="11516" y="15411"/>
                  </a:cubicBezTo>
                  <a:cubicBezTo>
                    <a:pt x="11424" y="15411"/>
                    <a:pt x="11320" y="15364"/>
                    <a:pt x="11207" y="15249"/>
                  </a:cubicBezTo>
                  <a:cubicBezTo>
                    <a:pt x="10861" y="14896"/>
                    <a:pt x="9264" y="12240"/>
                    <a:pt x="7809" y="12240"/>
                  </a:cubicBezTo>
                  <a:cubicBezTo>
                    <a:pt x="7587" y="12240"/>
                    <a:pt x="7367" y="12303"/>
                    <a:pt x="7156" y="12445"/>
                  </a:cubicBezTo>
                  <a:cubicBezTo>
                    <a:pt x="5567" y="13527"/>
                    <a:pt x="5983" y="18419"/>
                    <a:pt x="6016" y="18960"/>
                  </a:cubicBezTo>
                  <a:cubicBezTo>
                    <a:pt x="6049" y="19492"/>
                    <a:pt x="5908" y="19692"/>
                    <a:pt x="5642" y="19767"/>
                  </a:cubicBezTo>
                  <a:cubicBezTo>
                    <a:pt x="5633" y="19769"/>
                    <a:pt x="5624" y="19771"/>
                    <a:pt x="5615" y="19771"/>
                  </a:cubicBezTo>
                  <a:cubicBezTo>
                    <a:pt x="5337" y="19771"/>
                    <a:pt x="4765" y="18579"/>
                    <a:pt x="4161" y="17653"/>
                  </a:cubicBezTo>
                  <a:cubicBezTo>
                    <a:pt x="3675" y="16913"/>
                    <a:pt x="3038" y="16148"/>
                    <a:pt x="2377" y="16148"/>
                  </a:cubicBezTo>
                  <a:cubicBezTo>
                    <a:pt x="2177" y="16148"/>
                    <a:pt x="1974" y="16218"/>
                    <a:pt x="1773" y="16380"/>
                  </a:cubicBezTo>
                  <a:cubicBezTo>
                    <a:pt x="908" y="17079"/>
                    <a:pt x="1" y="20507"/>
                    <a:pt x="2189" y="26805"/>
                  </a:cubicBezTo>
                  <a:lnTo>
                    <a:pt x="3395" y="29659"/>
                  </a:lnTo>
                  <a:lnTo>
                    <a:pt x="6482" y="30091"/>
                  </a:lnTo>
                  <a:cubicBezTo>
                    <a:pt x="7315" y="30157"/>
                    <a:pt x="8093" y="30187"/>
                    <a:pt x="8816" y="30187"/>
                  </a:cubicBezTo>
                  <a:cubicBezTo>
                    <a:pt x="13862" y="30187"/>
                    <a:pt x="16273" y="28733"/>
                    <a:pt x="16674" y="27845"/>
                  </a:cubicBezTo>
                  <a:cubicBezTo>
                    <a:pt x="17123" y="26838"/>
                    <a:pt x="15925" y="26223"/>
                    <a:pt x="14835" y="25857"/>
                  </a:cubicBezTo>
                  <a:cubicBezTo>
                    <a:pt x="13745" y="25499"/>
                    <a:pt x="12405" y="25241"/>
                    <a:pt x="12414" y="24966"/>
                  </a:cubicBezTo>
                  <a:cubicBezTo>
                    <a:pt x="12422" y="24692"/>
                    <a:pt x="12572" y="24500"/>
                    <a:pt x="13104" y="24401"/>
                  </a:cubicBezTo>
                  <a:cubicBezTo>
                    <a:pt x="13628" y="24292"/>
                    <a:pt x="18462" y="23452"/>
                    <a:pt x="19103" y="21639"/>
                  </a:cubicBezTo>
                  <a:cubicBezTo>
                    <a:pt x="19744" y="19833"/>
                    <a:pt x="15867" y="18710"/>
                    <a:pt x="15367" y="18435"/>
                  </a:cubicBezTo>
                  <a:cubicBezTo>
                    <a:pt x="14876" y="18153"/>
                    <a:pt x="15234" y="17762"/>
                    <a:pt x="15550" y="17637"/>
                  </a:cubicBezTo>
                  <a:cubicBezTo>
                    <a:pt x="15875" y="17512"/>
                    <a:pt x="19427" y="16123"/>
                    <a:pt x="21066" y="15548"/>
                  </a:cubicBezTo>
                  <a:cubicBezTo>
                    <a:pt x="22705" y="14974"/>
                    <a:pt x="23612" y="14151"/>
                    <a:pt x="23429" y="13069"/>
                  </a:cubicBezTo>
                  <a:cubicBezTo>
                    <a:pt x="23246" y="12029"/>
                    <a:pt x="21432" y="11996"/>
                    <a:pt x="20667" y="11713"/>
                  </a:cubicBezTo>
                  <a:cubicBezTo>
                    <a:pt x="19893" y="11422"/>
                    <a:pt x="20426" y="10540"/>
                    <a:pt x="20426" y="10540"/>
                  </a:cubicBezTo>
                  <a:cubicBezTo>
                    <a:pt x="20426" y="10540"/>
                    <a:pt x="22231" y="8768"/>
                    <a:pt x="25043" y="5057"/>
                  </a:cubicBezTo>
                  <a:cubicBezTo>
                    <a:pt x="27677" y="1574"/>
                    <a:pt x="26231" y="412"/>
                    <a:pt x="26037" y="279"/>
                  </a:cubicBezTo>
                  <a:lnTo>
                    <a:pt x="26037" y="279"/>
                  </a:lnTo>
                  <a:cubicBezTo>
                    <a:pt x="25975" y="225"/>
                    <a:pt x="25688" y="1"/>
                    <a:pt x="2518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190885" y="2295042"/>
              <a:ext cx="1763101" cy="2275891"/>
            </a:xfrm>
            <a:custGeom>
              <a:avLst/>
              <a:gdLst/>
              <a:ahLst/>
              <a:cxnLst/>
              <a:rect l="l" t="t" r="r" b="b"/>
              <a:pathLst>
                <a:path w="19794" h="25551" extrusionOk="0">
                  <a:moveTo>
                    <a:pt x="19793" y="1"/>
                  </a:moveTo>
                  <a:cubicBezTo>
                    <a:pt x="19793" y="1"/>
                    <a:pt x="19776" y="26"/>
                    <a:pt x="19735" y="76"/>
                  </a:cubicBezTo>
                  <a:cubicBezTo>
                    <a:pt x="19693" y="126"/>
                    <a:pt x="19635" y="201"/>
                    <a:pt x="19552" y="300"/>
                  </a:cubicBezTo>
                  <a:cubicBezTo>
                    <a:pt x="19402" y="500"/>
                    <a:pt x="19169" y="800"/>
                    <a:pt x="18878" y="1174"/>
                  </a:cubicBezTo>
                  <a:cubicBezTo>
                    <a:pt x="18296" y="1931"/>
                    <a:pt x="17455" y="3029"/>
                    <a:pt x="16407" y="4385"/>
                  </a:cubicBezTo>
                  <a:cubicBezTo>
                    <a:pt x="14319" y="7089"/>
                    <a:pt x="11415" y="10825"/>
                    <a:pt x="8195" y="14935"/>
                  </a:cubicBezTo>
                  <a:cubicBezTo>
                    <a:pt x="4984" y="19053"/>
                    <a:pt x="2080" y="22780"/>
                    <a:pt x="0" y="25509"/>
                  </a:cubicBezTo>
                  <a:lnTo>
                    <a:pt x="59" y="25551"/>
                  </a:lnTo>
                  <a:cubicBezTo>
                    <a:pt x="2147" y="22838"/>
                    <a:pt x="5059" y="19111"/>
                    <a:pt x="8270" y="14993"/>
                  </a:cubicBezTo>
                  <a:cubicBezTo>
                    <a:pt x="11490" y="10883"/>
                    <a:pt x="14385" y="7147"/>
                    <a:pt x="16465" y="4427"/>
                  </a:cubicBezTo>
                  <a:cubicBezTo>
                    <a:pt x="17505" y="3062"/>
                    <a:pt x="18337" y="1964"/>
                    <a:pt x="18911" y="1199"/>
                  </a:cubicBezTo>
                  <a:cubicBezTo>
                    <a:pt x="19194" y="816"/>
                    <a:pt x="19419" y="517"/>
                    <a:pt x="19568" y="309"/>
                  </a:cubicBezTo>
                  <a:cubicBezTo>
                    <a:pt x="19643" y="209"/>
                    <a:pt x="19702" y="134"/>
                    <a:pt x="19735" y="84"/>
                  </a:cubicBezTo>
                  <a:cubicBezTo>
                    <a:pt x="19776" y="27"/>
                    <a:pt x="19793" y="1"/>
                    <a:pt x="19793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193568" y="2739689"/>
              <a:ext cx="28236" cy="505486"/>
            </a:xfrm>
            <a:custGeom>
              <a:avLst/>
              <a:gdLst/>
              <a:ahLst/>
              <a:cxnLst/>
              <a:rect l="l" t="t" r="r" b="b"/>
              <a:pathLst>
                <a:path w="317" h="5675" extrusionOk="0">
                  <a:moveTo>
                    <a:pt x="8" y="1"/>
                  </a:moveTo>
                  <a:cubicBezTo>
                    <a:pt x="0" y="1"/>
                    <a:pt x="0" y="76"/>
                    <a:pt x="8" y="225"/>
                  </a:cubicBezTo>
                  <a:cubicBezTo>
                    <a:pt x="17" y="383"/>
                    <a:pt x="25" y="591"/>
                    <a:pt x="33" y="833"/>
                  </a:cubicBezTo>
                  <a:cubicBezTo>
                    <a:pt x="58" y="1365"/>
                    <a:pt x="83" y="2064"/>
                    <a:pt x="117" y="2838"/>
                  </a:cubicBezTo>
                  <a:cubicBezTo>
                    <a:pt x="150" y="3620"/>
                    <a:pt x="175" y="4327"/>
                    <a:pt x="216" y="4843"/>
                  </a:cubicBezTo>
                  <a:cubicBezTo>
                    <a:pt x="233" y="5101"/>
                    <a:pt x="250" y="5309"/>
                    <a:pt x="266" y="5450"/>
                  </a:cubicBezTo>
                  <a:cubicBezTo>
                    <a:pt x="291" y="5591"/>
                    <a:pt x="300" y="5675"/>
                    <a:pt x="308" y="5675"/>
                  </a:cubicBezTo>
                  <a:cubicBezTo>
                    <a:pt x="316" y="5675"/>
                    <a:pt x="316" y="5591"/>
                    <a:pt x="308" y="5450"/>
                  </a:cubicBezTo>
                  <a:cubicBezTo>
                    <a:pt x="300" y="5284"/>
                    <a:pt x="291" y="5084"/>
                    <a:pt x="283" y="4843"/>
                  </a:cubicBezTo>
                  <a:cubicBezTo>
                    <a:pt x="266" y="4302"/>
                    <a:pt x="241" y="3603"/>
                    <a:pt x="216" y="2829"/>
                  </a:cubicBezTo>
                  <a:cubicBezTo>
                    <a:pt x="183" y="2047"/>
                    <a:pt x="141" y="1340"/>
                    <a:pt x="100" y="824"/>
                  </a:cubicBezTo>
                  <a:cubicBezTo>
                    <a:pt x="83" y="575"/>
                    <a:pt x="58" y="367"/>
                    <a:pt x="42" y="217"/>
                  </a:cubicBezTo>
                  <a:cubicBezTo>
                    <a:pt x="25" y="7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244695" y="3204733"/>
              <a:ext cx="581822" cy="50415"/>
            </a:xfrm>
            <a:custGeom>
              <a:avLst/>
              <a:gdLst/>
              <a:ahLst/>
              <a:cxnLst/>
              <a:rect l="l" t="t" r="r" b="b"/>
              <a:pathLst>
                <a:path w="6532" h="566" extrusionOk="0">
                  <a:moveTo>
                    <a:pt x="6486" y="1"/>
                  </a:moveTo>
                  <a:cubicBezTo>
                    <a:pt x="6226" y="1"/>
                    <a:pt x="4881" y="96"/>
                    <a:pt x="3261" y="237"/>
                  </a:cubicBezTo>
                  <a:cubicBezTo>
                    <a:pt x="1456" y="387"/>
                    <a:pt x="0" y="537"/>
                    <a:pt x="0" y="562"/>
                  </a:cubicBezTo>
                  <a:cubicBezTo>
                    <a:pt x="0" y="564"/>
                    <a:pt x="16" y="566"/>
                    <a:pt x="45" y="566"/>
                  </a:cubicBezTo>
                  <a:cubicBezTo>
                    <a:pt x="305" y="566"/>
                    <a:pt x="1650" y="471"/>
                    <a:pt x="3270" y="329"/>
                  </a:cubicBezTo>
                  <a:cubicBezTo>
                    <a:pt x="5075" y="179"/>
                    <a:pt x="6531" y="29"/>
                    <a:pt x="6531" y="4"/>
                  </a:cubicBezTo>
                  <a:cubicBezTo>
                    <a:pt x="6531" y="2"/>
                    <a:pt x="6516" y="1"/>
                    <a:pt x="6486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779294" y="3797150"/>
              <a:ext cx="509940" cy="81412"/>
            </a:xfrm>
            <a:custGeom>
              <a:avLst/>
              <a:gdLst/>
              <a:ahLst/>
              <a:cxnLst/>
              <a:rect l="l" t="t" r="r" b="b"/>
              <a:pathLst>
                <a:path w="5725" h="914" extrusionOk="0">
                  <a:moveTo>
                    <a:pt x="0" y="1"/>
                  </a:moveTo>
                  <a:cubicBezTo>
                    <a:pt x="0" y="9"/>
                    <a:pt x="75" y="34"/>
                    <a:pt x="217" y="76"/>
                  </a:cubicBezTo>
                  <a:cubicBezTo>
                    <a:pt x="358" y="117"/>
                    <a:pt x="566" y="167"/>
                    <a:pt x="824" y="226"/>
                  </a:cubicBezTo>
                  <a:cubicBezTo>
                    <a:pt x="1331" y="342"/>
                    <a:pt x="2047" y="492"/>
                    <a:pt x="2837" y="617"/>
                  </a:cubicBezTo>
                  <a:cubicBezTo>
                    <a:pt x="3628" y="750"/>
                    <a:pt x="4352" y="825"/>
                    <a:pt x="4876" y="866"/>
                  </a:cubicBezTo>
                  <a:cubicBezTo>
                    <a:pt x="5134" y="891"/>
                    <a:pt x="5350" y="908"/>
                    <a:pt x="5491" y="908"/>
                  </a:cubicBezTo>
                  <a:cubicBezTo>
                    <a:pt x="5566" y="912"/>
                    <a:pt x="5624" y="914"/>
                    <a:pt x="5664" y="914"/>
                  </a:cubicBezTo>
                  <a:cubicBezTo>
                    <a:pt x="5703" y="914"/>
                    <a:pt x="5724" y="912"/>
                    <a:pt x="5724" y="908"/>
                  </a:cubicBezTo>
                  <a:cubicBezTo>
                    <a:pt x="5724" y="908"/>
                    <a:pt x="5641" y="891"/>
                    <a:pt x="5500" y="874"/>
                  </a:cubicBezTo>
                  <a:cubicBezTo>
                    <a:pt x="5333" y="858"/>
                    <a:pt x="5125" y="833"/>
                    <a:pt x="4884" y="800"/>
                  </a:cubicBezTo>
                  <a:cubicBezTo>
                    <a:pt x="4360" y="741"/>
                    <a:pt x="3644" y="650"/>
                    <a:pt x="2854" y="525"/>
                  </a:cubicBezTo>
                  <a:cubicBezTo>
                    <a:pt x="2064" y="400"/>
                    <a:pt x="1348" y="267"/>
                    <a:pt x="841" y="159"/>
                  </a:cubicBezTo>
                  <a:cubicBezTo>
                    <a:pt x="591" y="109"/>
                    <a:pt x="391" y="67"/>
                    <a:pt x="225" y="42"/>
                  </a:cubicBezTo>
                  <a:cubicBezTo>
                    <a:pt x="84" y="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630366" y="3341458"/>
              <a:ext cx="154897" cy="452845"/>
            </a:xfrm>
            <a:custGeom>
              <a:avLst/>
              <a:gdLst/>
              <a:ahLst/>
              <a:cxnLst/>
              <a:rect l="l" t="t" r="r" b="b"/>
              <a:pathLst>
                <a:path w="1739" h="5084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25" y="75"/>
                    <a:pt x="58" y="208"/>
                  </a:cubicBezTo>
                  <a:cubicBezTo>
                    <a:pt x="108" y="358"/>
                    <a:pt x="166" y="541"/>
                    <a:pt x="233" y="757"/>
                  </a:cubicBezTo>
                  <a:cubicBezTo>
                    <a:pt x="374" y="1223"/>
                    <a:pt x="591" y="1856"/>
                    <a:pt x="824" y="2554"/>
                  </a:cubicBezTo>
                  <a:cubicBezTo>
                    <a:pt x="1065" y="3262"/>
                    <a:pt x="1281" y="3894"/>
                    <a:pt x="1448" y="4351"/>
                  </a:cubicBezTo>
                  <a:cubicBezTo>
                    <a:pt x="1523" y="4559"/>
                    <a:pt x="1589" y="4742"/>
                    <a:pt x="1647" y="4884"/>
                  </a:cubicBezTo>
                  <a:cubicBezTo>
                    <a:pt x="1697" y="5009"/>
                    <a:pt x="1722" y="5084"/>
                    <a:pt x="1731" y="5084"/>
                  </a:cubicBezTo>
                  <a:cubicBezTo>
                    <a:pt x="1739" y="5075"/>
                    <a:pt x="1722" y="5000"/>
                    <a:pt x="1681" y="4876"/>
                  </a:cubicBezTo>
                  <a:cubicBezTo>
                    <a:pt x="1639" y="4726"/>
                    <a:pt x="1581" y="4543"/>
                    <a:pt x="1514" y="4327"/>
                  </a:cubicBezTo>
                  <a:cubicBezTo>
                    <a:pt x="1364" y="3861"/>
                    <a:pt x="1156" y="3228"/>
                    <a:pt x="915" y="2529"/>
                  </a:cubicBezTo>
                  <a:cubicBezTo>
                    <a:pt x="682" y="1822"/>
                    <a:pt x="458" y="1190"/>
                    <a:pt x="291" y="732"/>
                  </a:cubicBezTo>
                  <a:cubicBezTo>
                    <a:pt x="216" y="524"/>
                    <a:pt x="150" y="341"/>
                    <a:pt x="92" y="200"/>
                  </a:cubicBezTo>
                  <a:cubicBezTo>
                    <a:pt x="50" y="6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158998" y="3769004"/>
              <a:ext cx="203174" cy="577368"/>
            </a:xfrm>
            <a:custGeom>
              <a:avLst/>
              <a:gdLst/>
              <a:ahLst/>
              <a:cxnLst/>
              <a:rect l="l" t="t" r="r" b="b"/>
              <a:pathLst>
                <a:path w="2281" h="6482" extrusionOk="0">
                  <a:moveTo>
                    <a:pt x="9" y="1"/>
                  </a:moveTo>
                  <a:cubicBezTo>
                    <a:pt x="1" y="1"/>
                    <a:pt x="26" y="92"/>
                    <a:pt x="76" y="259"/>
                  </a:cubicBezTo>
                  <a:cubicBezTo>
                    <a:pt x="134" y="442"/>
                    <a:pt x="217" y="675"/>
                    <a:pt x="309" y="957"/>
                  </a:cubicBezTo>
                  <a:cubicBezTo>
                    <a:pt x="508" y="1548"/>
                    <a:pt x="783" y="2364"/>
                    <a:pt x="1099" y="3254"/>
                  </a:cubicBezTo>
                  <a:cubicBezTo>
                    <a:pt x="1407" y="4152"/>
                    <a:pt x="1698" y="4959"/>
                    <a:pt x="1914" y="5542"/>
                  </a:cubicBezTo>
                  <a:cubicBezTo>
                    <a:pt x="2014" y="5825"/>
                    <a:pt x="2106" y="6057"/>
                    <a:pt x="2172" y="6232"/>
                  </a:cubicBezTo>
                  <a:cubicBezTo>
                    <a:pt x="2230" y="6399"/>
                    <a:pt x="2272" y="6482"/>
                    <a:pt x="2280" y="6482"/>
                  </a:cubicBezTo>
                  <a:cubicBezTo>
                    <a:pt x="2280" y="6482"/>
                    <a:pt x="2255" y="6390"/>
                    <a:pt x="2205" y="6224"/>
                  </a:cubicBezTo>
                  <a:cubicBezTo>
                    <a:pt x="2147" y="6041"/>
                    <a:pt x="2072" y="5808"/>
                    <a:pt x="1972" y="5525"/>
                  </a:cubicBezTo>
                  <a:cubicBezTo>
                    <a:pt x="1781" y="4934"/>
                    <a:pt x="1498" y="4119"/>
                    <a:pt x="1190" y="3229"/>
                  </a:cubicBezTo>
                  <a:cubicBezTo>
                    <a:pt x="874" y="2330"/>
                    <a:pt x="583" y="1523"/>
                    <a:pt x="375" y="941"/>
                  </a:cubicBezTo>
                  <a:cubicBezTo>
                    <a:pt x="267" y="658"/>
                    <a:pt x="184" y="425"/>
                    <a:pt x="109" y="250"/>
                  </a:cubicBezTo>
                  <a:cubicBezTo>
                    <a:pt x="51" y="8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360567" y="4331225"/>
              <a:ext cx="650051" cy="85421"/>
            </a:xfrm>
            <a:custGeom>
              <a:avLst/>
              <a:gdLst/>
              <a:ahLst/>
              <a:cxnLst/>
              <a:rect l="l" t="t" r="r" b="b"/>
              <a:pathLst>
                <a:path w="7298" h="959" extrusionOk="0">
                  <a:moveTo>
                    <a:pt x="18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3"/>
                    <a:pt x="100" y="37"/>
                    <a:pt x="284" y="70"/>
                  </a:cubicBezTo>
                  <a:cubicBezTo>
                    <a:pt x="467" y="112"/>
                    <a:pt x="733" y="170"/>
                    <a:pt x="1057" y="228"/>
                  </a:cubicBezTo>
                  <a:cubicBezTo>
                    <a:pt x="1715" y="353"/>
                    <a:pt x="2621" y="511"/>
                    <a:pt x="3628" y="636"/>
                  </a:cubicBezTo>
                  <a:cubicBezTo>
                    <a:pt x="4635" y="769"/>
                    <a:pt x="5550" y="860"/>
                    <a:pt x="6216" y="902"/>
                  </a:cubicBezTo>
                  <a:cubicBezTo>
                    <a:pt x="6548" y="927"/>
                    <a:pt x="6823" y="944"/>
                    <a:pt x="7006" y="952"/>
                  </a:cubicBezTo>
                  <a:cubicBezTo>
                    <a:pt x="7097" y="956"/>
                    <a:pt x="7170" y="958"/>
                    <a:pt x="7220" y="958"/>
                  </a:cubicBezTo>
                  <a:cubicBezTo>
                    <a:pt x="7270" y="958"/>
                    <a:pt x="7297" y="956"/>
                    <a:pt x="7297" y="952"/>
                  </a:cubicBezTo>
                  <a:cubicBezTo>
                    <a:pt x="7297" y="944"/>
                    <a:pt x="7197" y="935"/>
                    <a:pt x="7006" y="910"/>
                  </a:cubicBezTo>
                  <a:cubicBezTo>
                    <a:pt x="6806" y="894"/>
                    <a:pt x="6540" y="869"/>
                    <a:pt x="6224" y="835"/>
                  </a:cubicBezTo>
                  <a:cubicBezTo>
                    <a:pt x="5558" y="769"/>
                    <a:pt x="4651" y="677"/>
                    <a:pt x="3645" y="544"/>
                  </a:cubicBezTo>
                  <a:cubicBezTo>
                    <a:pt x="2630" y="411"/>
                    <a:pt x="1723" y="270"/>
                    <a:pt x="1066" y="161"/>
                  </a:cubicBezTo>
                  <a:cubicBezTo>
                    <a:pt x="758" y="112"/>
                    <a:pt x="492" y="70"/>
                    <a:pt x="292" y="37"/>
                  </a:cubicBezTo>
                  <a:cubicBezTo>
                    <a:pt x="152" y="11"/>
                    <a:pt x="56" y="0"/>
                    <a:pt x="1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7605913" y="872799"/>
            <a:ext cx="46863" cy="73982"/>
          </a:xfrm>
          <a:custGeom>
            <a:avLst/>
            <a:gdLst/>
            <a:ahLst/>
            <a:cxnLst/>
            <a:rect l="l" t="t" r="r" b="b"/>
            <a:pathLst>
              <a:path w="966" h="1525" extrusionOk="0">
                <a:moveTo>
                  <a:pt x="939" y="1"/>
                </a:moveTo>
                <a:cubicBezTo>
                  <a:pt x="911" y="1"/>
                  <a:pt x="660" y="312"/>
                  <a:pt x="408" y="717"/>
                </a:cubicBezTo>
                <a:cubicBezTo>
                  <a:pt x="159" y="1141"/>
                  <a:pt x="1" y="1516"/>
                  <a:pt x="26" y="1524"/>
                </a:cubicBezTo>
                <a:cubicBezTo>
                  <a:pt x="26" y="1524"/>
                  <a:pt x="27" y="1525"/>
                  <a:pt x="28" y="1525"/>
                </a:cubicBezTo>
                <a:cubicBezTo>
                  <a:pt x="68" y="1525"/>
                  <a:pt x="256" y="1182"/>
                  <a:pt x="500" y="775"/>
                </a:cubicBezTo>
                <a:cubicBezTo>
                  <a:pt x="749" y="359"/>
                  <a:pt x="966" y="27"/>
                  <a:pt x="941" y="2"/>
                </a:cubicBezTo>
                <a:cubicBezTo>
                  <a:pt x="940" y="1"/>
                  <a:pt x="940" y="1"/>
                  <a:pt x="939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844025" y="41125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918303" y="2091033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043484" y="18575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7284927" y="337818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992167" y="2661352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81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8131422" y="158000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5935977" y="3376408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4675146" y="19000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1707093" y="393112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548829" y="342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2359542" y="34219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8799454" y="203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1041211" y="172628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6"/>
          <p:cNvSpPr/>
          <p:nvPr/>
        </p:nvSpPr>
        <p:spPr>
          <a:xfrm>
            <a:off x="417793" y="23929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7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27"/>
          <p:cNvGrpSpPr/>
          <p:nvPr/>
        </p:nvGrpSpPr>
        <p:grpSpPr>
          <a:xfrm>
            <a:off x="3105504" y="540001"/>
            <a:ext cx="1650697" cy="2887503"/>
            <a:chOff x="4419400" y="841100"/>
            <a:chExt cx="542475" cy="948900"/>
          </a:xfrm>
        </p:grpSpPr>
        <p:sp>
          <p:nvSpPr>
            <p:cNvPr id="680" name="Google Shape;680;p27"/>
            <p:cNvSpPr/>
            <p:nvPr/>
          </p:nvSpPr>
          <p:spPr>
            <a:xfrm>
              <a:off x="4419400" y="841100"/>
              <a:ext cx="263775" cy="223625"/>
            </a:xfrm>
            <a:custGeom>
              <a:avLst/>
              <a:gdLst/>
              <a:ahLst/>
              <a:cxnLst/>
              <a:rect l="l" t="t" r="r" b="b"/>
              <a:pathLst>
                <a:path w="10551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4984" y="8944"/>
                  </a:lnTo>
                  <a:lnTo>
                    <a:pt x="4984" y="192"/>
                  </a:lnTo>
                  <a:lnTo>
                    <a:pt x="5176" y="192"/>
                  </a:lnTo>
                  <a:lnTo>
                    <a:pt x="5176" y="8944"/>
                  </a:lnTo>
                  <a:lnTo>
                    <a:pt x="10550" y="8944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700400" y="841100"/>
              <a:ext cx="261475" cy="223625"/>
            </a:xfrm>
            <a:custGeom>
              <a:avLst/>
              <a:gdLst/>
              <a:ahLst/>
              <a:cxnLst/>
              <a:rect l="l" t="t" r="r" b="b"/>
              <a:pathLst>
                <a:path w="10459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5658" y="8944"/>
                  </a:lnTo>
                  <a:lnTo>
                    <a:pt x="5658" y="192"/>
                  </a:lnTo>
                  <a:lnTo>
                    <a:pt x="5850" y="192"/>
                  </a:lnTo>
                  <a:lnTo>
                    <a:pt x="5850" y="8944"/>
                  </a:lnTo>
                  <a:lnTo>
                    <a:pt x="10459" y="8944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419400" y="1068850"/>
              <a:ext cx="124625" cy="246700"/>
            </a:xfrm>
            <a:custGeom>
              <a:avLst/>
              <a:gdLst/>
              <a:ahLst/>
              <a:cxnLst/>
              <a:rect l="l" t="t" r="r" b="b"/>
              <a:pathLst>
                <a:path w="4985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984" y="9868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548775" y="1068850"/>
              <a:ext cx="134400" cy="246700"/>
            </a:xfrm>
            <a:custGeom>
              <a:avLst/>
              <a:gdLst/>
              <a:ahLst/>
              <a:cxnLst/>
              <a:rect l="l" t="t" r="r" b="b"/>
              <a:pathLst>
                <a:path w="5376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375" y="9868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700400" y="1068850"/>
              <a:ext cx="141475" cy="246700"/>
            </a:xfrm>
            <a:custGeom>
              <a:avLst/>
              <a:gdLst/>
              <a:ahLst/>
              <a:cxnLst/>
              <a:rect l="l" t="t" r="r" b="b"/>
              <a:pathLst>
                <a:path w="5659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658" y="9868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846625" y="1068850"/>
              <a:ext cx="115250" cy="246700"/>
            </a:xfrm>
            <a:custGeom>
              <a:avLst/>
              <a:gdLst/>
              <a:ahLst/>
              <a:cxnLst/>
              <a:rect l="l" t="t" r="r" b="b"/>
              <a:pathLst>
                <a:path w="4610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610" y="986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419400" y="1332800"/>
              <a:ext cx="124625" cy="238375"/>
            </a:xfrm>
            <a:custGeom>
              <a:avLst/>
              <a:gdLst/>
              <a:ahLst/>
              <a:cxnLst/>
              <a:rect l="l" t="t" r="r" b="b"/>
              <a:pathLst>
                <a:path w="4985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984" y="9535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548775" y="1332800"/>
              <a:ext cx="134400" cy="238375"/>
            </a:xfrm>
            <a:custGeom>
              <a:avLst/>
              <a:gdLst/>
              <a:ahLst/>
              <a:cxnLst/>
              <a:rect l="l" t="t" r="r" b="b"/>
              <a:pathLst>
                <a:path w="5376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375" y="953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700400" y="1332800"/>
              <a:ext cx="141475" cy="238375"/>
            </a:xfrm>
            <a:custGeom>
              <a:avLst/>
              <a:gdLst/>
              <a:ahLst/>
              <a:cxnLst/>
              <a:rect l="l" t="t" r="r" b="b"/>
              <a:pathLst>
                <a:path w="5659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658" y="9535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846625" y="1332800"/>
              <a:ext cx="115250" cy="238375"/>
            </a:xfrm>
            <a:custGeom>
              <a:avLst/>
              <a:gdLst/>
              <a:ahLst/>
              <a:cxnLst/>
              <a:rect l="l" t="t" r="r" b="b"/>
              <a:pathLst>
                <a:path w="4610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610" y="9535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419400" y="1575325"/>
              <a:ext cx="124625" cy="214675"/>
            </a:xfrm>
            <a:custGeom>
              <a:avLst/>
              <a:gdLst/>
              <a:ahLst/>
              <a:cxnLst/>
              <a:rect l="l" t="t" r="r" b="b"/>
              <a:pathLst>
                <a:path w="4985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984" y="858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548775" y="1575325"/>
              <a:ext cx="134400" cy="214675"/>
            </a:xfrm>
            <a:custGeom>
              <a:avLst/>
              <a:gdLst/>
              <a:ahLst/>
              <a:cxnLst/>
              <a:rect l="l" t="t" r="r" b="b"/>
              <a:pathLst>
                <a:path w="5376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375" y="8586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700400" y="1575325"/>
              <a:ext cx="141475" cy="214675"/>
            </a:xfrm>
            <a:custGeom>
              <a:avLst/>
              <a:gdLst/>
              <a:ahLst/>
              <a:cxnLst/>
              <a:rect l="l" t="t" r="r" b="b"/>
              <a:pathLst>
                <a:path w="5659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658" y="8586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846625" y="1575325"/>
              <a:ext cx="115250" cy="214675"/>
            </a:xfrm>
            <a:custGeom>
              <a:avLst/>
              <a:gdLst/>
              <a:ahLst/>
              <a:cxnLst/>
              <a:rect l="l" t="t" r="r" b="b"/>
              <a:pathLst>
                <a:path w="4610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610" y="8586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7"/>
          <p:cNvSpPr txBox="1">
            <a:spLocks noGrp="1"/>
          </p:cNvSpPr>
          <p:nvPr>
            <p:ph type="title"/>
          </p:nvPr>
        </p:nvSpPr>
        <p:spPr>
          <a:xfrm>
            <a:off x="4274525" y="616025"/>
            <a:ext cx="34695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/>
          <p:nvPr/>
        </p:nvSpPr>
        <p:spPr>
          <a:xfrm>
            <a:off x="4312575" y="2543338"/>
            <a:ext cx="34695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2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and illustrations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</a:t>
            </a:r>
            <a:r>
              <a:rPr lang="en" sz="1200" b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yset</a:t>
            </a:r>
            <a:endParaRPr sz="1200" b="1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96" name="Google Shape;696;p27"/>
          <p:cNvGrpSpPr/>
          <p:nvPr/>
        </p:nvGrpSpPr>
        <p:grpSpPr>
          <a:xfrm>
            <a:off x="7967225" y="3643100"/>
            <a:ext cx="913550" cy="1196775"/>
            <a:chOff x="2449700" y="1672700"/>
            <a:chExt cx="913550" cy="1196775"/>
          </a:xfrm>
        </p:grpSpPr>
        <p:sp>
          <p:nvSpPr>
            <p:cNvPr id="697" name="Google Shape;697;p27"/>
            <p:cNvSpPr/>
            <p:nvPr/>
          </p:nvSpPr>
          <p:spPr>
            <a:xfrm>
              <a:off x="2713850" y="1672700"/>
              <a:ext cx="264800" cy="601925"/>
            </a:xfrm>
            <a:custGeom>
              <a:avLst/>
              <a:gdLst/>
              <a:ahLst/>
              <a:cxnLst/>
              <a:rect l="l" t="t" r="r" b="b"/>
              <a:pathLst>
                <a:path w="10592" h="24077" extrusionOk="0">
                  <a:moveTo>
                    <a:pt x="7105" y="0"/>
                  </a:moveTo>
                  <a:cubicBezTo>
                    <a:pt x="6170" y="0"/>
                    <a:pt x="5205" y="332"/>
                    <a:pt x="4460" y="897"/>
                  </a:cubicBezTo>
                  <a:cubicBezTo>
                    <a:pt x="3113" y="1921"/>
                    <a:pt x="2314" y="3535"/>
                    <a:pt x="1731" y="5140"/>
                  </a:cubicBezTo>
                  <a:cubicBezTo>
                    <a:pt x="467" y="8668"/>
                    <a:pt x="1" y="12578"/>
                    <a:pt x="1041" y="16172"/>
                  </a:cubicBezTo>
                  <a:cubicBezTo>
                    <a:pt x="2089" y="19775"/>
                    <a:pt x="4527" y="22986"/>
                    <a:pt x="8129" y="24076"/>
                  </a:cubicBezTo>
                  <a:lnTo>
                    <a:pt x="8237" y="24076"/>
                  </a:lnTo>
                  <a:cubicBezTo>
                    <a:pt x="9860" y="22162"/>
                    <a:pt x="10076" y="19101"/>
                    <a:pt x="9835" y="16605"/>
                  </a:cubicBezTo>
                  <a:cubicBezTo>
                    <a:pt x="9594" y="14109"/>
                    <a:pt x="9020" y="11596"/>
                    <a:pt x="9411" y="9126"/>
                  </a:cubicBezTo>
                  <a:cubicBezTo>
                    <a:pt x="9644" y="7653"/>
                    <a:pt x="10218" y="6264"/>
                    <a:pt x="10409" y="4791"/>
                  </a:cubicBezTo>
                  <a:cubicBezTo>
                    <a:pt x="10592" y="3327"/>
                    <a:pt x="10326" y="1654"/>
                    <a:pt x="9186" y="706"/>
                  </a:cubicBezTo>
                  <a:cubicBezTo>
                    <a:pt x="8601" y="218"/>
                    <a:pt x="7863" y="0"/>
                    <a:pt x="7105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2864650" y="1814100"/>
              <a:ext cx="124400" cy="826375"/>
            </a:xfrm>
            <a:custGeom>
              <a:avLst/>
              <a:gdLst/>
              <a:ahLst/>
              <a:cxnLst/>
              <a:rect l="l" t="t" r="r" b="b"/>
              <a:pathLst>
                <a:path w="4976" h="33055" extrusionOk="0">
                  <a:moveTo>
                    <a:pt x="417" y="0"/>
                  </a:moveTo>
                  <a:cubicBezTo>
                    <a:pt x="417" y="33"/>
                    <a:pt x="417" y="58"/>
                    <a:pt x="417" y="92"/>
                  </a:cubicBezTo>
                  <a:cubicBezTo>
                    <a:pt x="425" y="58"/>
                    <a:pt x="425" y="33"/>
                    <a:pt x="417" y="0"/>
                  </a:cubicBezTo>
                  <a:close/>
                  <a:moveTo>
                    <a:pt x="417" y="92"/>
                  </a:moveTo>
                  <a:cubicBezTo>
                    <a:pt x="417" y="150"/>
                    <a:pt x="417" y="241"/>
                    <a:pt x="392" y="350"/>
                  </a:cubicBezTo>
                  <a:cubicBezTo>
                    <a:pt x="367" y="583"/>
                    <a:pt x="342" y="907"/>
                    <a:pt x="309" y="1323"/>
                  </a:cubicBezTo>
                  <a:cubicBezTo>
                    <a:pt x="242" y="2172"/>
                    <a:pt x="151" y="3411"/>
                    <a:pt x="84" y="4934"/>
                  </a:cubicBezTo>
                  <a:cubicBezTo>
                    <a:pt x="1" y="6723"/>
                    <a:pt x="17" y="8511"/>
                    <a:pt x="151" y="10300"/>
                  </a:cubicBezTo>
                  <a:cubicBezTo>
                    <a:pt x="234" y="11357"/>
                    <a:pt x="375" y="12405"/>
                    <a:pt x="567" y="13445"/>
                  </a:cubicBezTo>
                  <a:cubicBezTo>
                    <a:pt x="791" y="14560"/>
                    <a:pt x="1082" y="15666"/>
                    <a:pt x="1432" y="16748"/>
                  </a:cubicBezTo>
                  <a:cubicBezTo>
                    <a:pt x="2147" y="18969"/>
                    <a:pt x="2988" y="21024"/>
                    <a:pt x="3603" y="22946"/>
                  </a:cubicBezTo>
                  <a:cubicBezTo>
                    <a:pt x="4186" y="24635"/>
                    <a:pt x="4577" y="26382"/>
                    <a:pt x="4768" y="28154"/>
                  </a:cubicBezTo>
                  <a:cubicBezTo>
                    <a:pt x="4893" y="29352"/>
                    <a:pt x="4859" y="30558"/>
                    <a:pt x="4676" y="31748"/>
                  </a:cubicBezTo>
                  <a:cubicBezTo>
                    <a:pt x="4602" y="32173"/>
                    <a:pt x="4535" y="32497"/>
                    <a:pt x="4477" y="32713"/>
                  </a:cubicBezTo>
                  <a:cubicBezTo>
                    <a:pt x="4452" y="32813"/>
                    <a:pt x="4427" y="32896"/>
                    <a:pt x="4410" y="32963"/>
                  </a:cubicBezTo>
                  <a:cubicBezTo>
                    <a:pt x="4402" y="32988"/>
                    <a:pt x="4402" y="33021"/>
                    <a:pt x="4402" y="33054"/>
                  </a:cubicBezTo>
                  <a:cubicBezTo>
                    <a:pt x="4535" y="32630"/>
                    <a:pt x="4651" y="32197"/>
                    <a:pt x="4726" y="31765"/>
                  </a:cubicBezTo>
                  <a:cubicBezTo>
                    <a:pt x="4934" y="30575"/>
                    <a:pt x="4976" y="29360"/>
                    <a:pt x="4859" y="28154"/>
                  </a:cubicBezTo>
                  <a:cubicBezTo>
                    <a:pt x="4676" y="26365"/>
                    <a:pt x="4294" y="24610"/>
                    <a:pt x="3720" y="22913"/>
                  </a:cubicBezTo>
                  <a:cubicBezTo>
                    <a:pt x="3104" y="20982"/>
                    <a:pt x="2264" y="18919"/>
                    <a:pt x="1557" y="16714"/>
                  </a:cubicBezTo>
                  <a:cubicBezTo>
                    <a:pt x="1199" y="15641"/>
                    <a:pt x="916" y="14543"/>
                    <a:pt x="691" y="13437"/>
                  </a:cubicBezTo>
                  <a:cubicBezTo>
                    <a:pt x="500" y="12397"/>
                    <a:pt x="359" y="11348"/>
                    <a:pt x="275" y="10300"/>
                  </a:cubicBezTo>
                  <a:cubicBezTo>
                    <a:pt x="142" y="8520"/>
                    <a:pt x="109" y="6731"/>
                    <a:pt x="175" y="4942"/>
                  </a:cubicBezTo>
                  <a:cubicBezTo>
                    <a:pt x="225" y="3420"/>
                    <a:pt x="309" y="2180"/>
                    <a:pt x="359" y="1331"/>
                  </a:cubicBezTo>
                  <a:cubicBezTo>
                    <a:pt x="383" y="907"/>
                    <a:pt x="408" y="583"/>
                    <a:pt x="417" y="350"/>
                  </a:cubicBezTo>
                  <a:lnTo>
                    <a:pt x="417" y="9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2977175" y="2034450"/>
              <a:ext cx="367350" cy="238475"/>
            </a:xfrm>
            <a:custGeom>
              <a:avLst/>
              <a:gdLst/>
              <a:ahLst/>
              <a:cxnLst/>
              <a:rect l="l" t="t" r="r" b="b"/>
              <a:pathLst>
                <a:path w="14694" h="9539" extrusionOk="0">
                  <a:moveTo>
                    <a:pt x="14665" y="4010"/>
                  </a:moveTo>
                  <a:cubicBezTo>
                    <a:pt x="14672" y="4026"/>
                    <a:pt x="14678" y="4041"/>
                    <a:pt x="14685" y="4057"/>
                  </a:cubicBezTo>
                  <a:lnTo>
                    <a:pt x="14693" y="4048"/>
                  </a:lnTo>
                  <a:cubicBezTo>
                    <a:pt x="14684" y="4036"/>
                    <a:pt x="14674" y="4023"/>
                    <a:pt x="14665" y="4010"/>
                  </a:cubicBezTo>
                  <a:close/>
                  <a:moveTo>
                    <a:pt x="5396" y="0"/>
                  </a:moveTo>
                  <a:cubicBezTo>
                    <a:pt x="4170" y="0"/>
                    <a:pt x="2918" y="153"/>
                    <a:pt x="1973" y="895"/>
                  </a:cubicBezTo>
                  <a:cubicBezTo>
                    <a:pt x="966" y="1694"/>
                    <a:pt x="533" y="3009"/>
                    <a:pt x="275" y="4265"/>
                  </a:cubicBezTo>
                  <a:cubicBezTo>
                    <a:pt x="59" y="5113"/>
                    <a:pt x="1" y="6004"/>
                    <a:pt x="101" y="6877"/>
                  </a:cubicBezTo>
                  <a:cubicBezTo>
                    <a:pt x="200" y="7751"/>
                    <a:pt x="666" y="8558"/>
                    <a:pt x="1373" y="9090"/>
                  </a:cubicBezTo>
                  <a:cubicBezTo>
                    <a:pt x="1837" y="9401"/>
                    <a:pt x="2373" y="9539"/>
                    <a:pt x="2922" y="9539"/>
                  </a:cubicBezTo>
                  <a:cubicBezTo>
                    <a:pt x="3694" y="9539"/>
                    <a:pt x="4491" y="9267"/>
                    <a:pt x="5142" y="8824"/>
                  </a:cubicBezTo>
                  <a:cubicBezTo>
                    <a:pt x="6249" y="8067"/>
                    <a:pt x="7031" y="6944"/>
                    <a:pt x="7830" y="5870"/>
                  </a:cubicBezTo>
                  <a:cubicBezTo>
                    <a:pt x="8637" y="4806"/>
                    <a:pt x="9527" y="3732"/>
                    <a:pt x="10750" y="3192"/>
                  </a:cubicBezTo>
                  <a:cubicBezTo>
                    <a:pt x="11142" y="3018"/>
                    <a:pt x="11608" y="2933"/>
                    <a:pt x="12085" y="2933"/>
                  </a:cubicBezTo>
                  <a:cubicBezTo>
                    <a:pt x="13077" y="2933"/>
                    <a:pt x="14119" y="3301"/>
                    <a:pt x="14665" y="4010"/>
                  </a:cubicBezTo>
                  <a:lnTo>
                    <a:pt x="14665" y="4010"/>
                  </a:lnTo>
                  <a:cubicBezTo>
                    <a:pt x="14004" y="2526"/>
                    <a:pt x="12448" y="1322"/>
                    <a:pt x="10925" y="754"/>
                  </a:cubicBezTo>
                  <a:cubicBezTo>
                    <a:pt x="9385" y="188"/>
                    <a:pt x="7721" y="63"/>
                    <a:pt x="6082" y="13"/>
                  </a:cubicBezTo>
                  <a:cubicBezTo>
                    <a:pt x="5856" y="6"/>
                    <a:pt x="5627" y="0"/>
                    <a:pt x="539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001300" y="2042475"/>
              <a:ext cx="193050" cy="564100"/>
            </a:xfrm>
            <a:custGeom>
              <a:avLst/>
              <a:gdLst/>
              <a:ahLst/>
              <a:cxnLst/>
              <a:rect l="l" t="t" r="r" b="b"/>
              <a:pathLst>
                <a:path w="7722" h="22564" extrusionOk="0">
                  <a:moveTo>
                    <a:pt x="7722" y="0"/>
                  </a:moveTo>
                  <a:lnTo>
                    <a:pt x="7663" y="17"/>
                  </a:lnTo>
                  <a:lnTo>
                    <a:pt x="7472" y="75"/>
                  </a:lnTo>
                  <a:lnTo>
                    <a:pt x="7181" y="175"/>
                  </a:lnTo>
                  <a:cubicBezTo>
                    <a:pt x="7064" y="225"/>
                    <a:pt x="6931" y="283"/>
                    <a:pt x="6781" y="350"/>
                  </a:cubicBezTo>
                  <a:cubicBezTo>
                    <a:pt x="5949" y="732"/>
                    <a:pt x="5184" y="1240"/>
                    <a:pt x="4502" y="1856"/>
                  </a:cubicBezTo>
                  <a:cubicBezTo>
                    <a:pt x="4036" y="2280"/>
                    <a:pt x="3603" y="2746"/>
                    <a:pt x="3212" y="3245"/>
                  </a:cubicBezTo>
                  <a:cubicBezTo>
                    <a:pt x="2771" y="3819"/>
                    <a:pt x="2372" y="4426"/>
                    <a:pt x="2031" y="5075"/>
                  </a:cubicBezTo>
                  <a:cubicBezTo>
                    <a:pt x="1656" y="5782"/>
                    <a:pt x="1340" y="6523"/>
                    <a:pt x="1099" y="7288"/>
                  </a:cubicBezTo>
                  <a:cubicBezTo>
                    <a:pt x="866" y="8112"/>
                    <a:pt x="691" y="8961"/>
                    <a:pt x="600" y="9817"/>
                  </a:cubicBezTo>
                  <a:cubicBezTo>
                    <a:pt x="367" y="11573"/>
                    <a:pt x="259" y="13245"/>
                    <a:pt x="176" y="14768"/>
                  </a:cubicBezTo>
                  <a:cubicBezTo>
                    <a:pt x="101" y="16299"/>
                    <a:pt x="59" y="17671"/>
                    <a:pt x="42" y="18828"/>
                  </a:cubicBezTo>
                  <a:cubicBezTo>
                    <a:pt x="17" y="19984"/>
                    <a:pt x="9" y="20916"/>
                    <a:pt x="1" y="21565"/>
                  </a:cubicBezTo>
                  <a:lnTo>
                    <a:pt x="1" y="22305"/>
                  </a:lnTo>
                  <a:lnTo>
                    <a:pt x="1" y="22497"/>
                  </a:lnTo>
                  <a:cubicBezTo>
                    <a:pt x="1" y="22522"/>
                    <a:pt x="9" y="22547"/>
                    <a:pt x="17" y="22563"/>
                  </a:cubicBezTo>
                  <a:cubicBezTo>
                    <a:pt x="26" y="22538"/>
                    <a:pt x="26" y="22522"/>
                    <a:pt x="17" y="22497"/>
                  </a:cubicBezTo>
                  <a:lnTo>
                    <a:pt x="17" y="22305"/>
                  </a:lnTo>
                  <a:cubicBezTo>
                    <a:pt x="17" y="22122"/>
                    <a:pt x="34" y="21881"/>
                    <a:pt x="51" y="21565"/>
                  </a:cubicBezTo>
                  <a:cubicBezTo>
                    <a:pt x="67" y="20908"/>
                    <a:pt x="92" y="19976"/>
                    <a:pt x="126" y="18828"/>
                  </a:cubicBezTo>
                  <a:cubicBezTo>
                    <a:pt x="159" y="17688"/>
                    <a:pt x="209" y="16299"/>
                    <a:pt x="292" y="14776"/>
                  </a:cubicBezTo>
                  <a:cubicBezTo>
                    <a:pt x="375" y="13254"/>
                    <a:pt x="492" y="11573"/>
                    <a:pt x="725" y="9834"/>
                  </a:cubicBezTo>
                  <a:cubicBezTo>
                    <a:pt x="816" y="8986"/>
                    <a:pt x="983" y="8145"/>
                    <a:pt x="1216" y="7322"/>
                  </a:cubicBezTo>
                  <a:cubicBezTo>
                    <a:pt x="1457" y="6564"/>
                    <a:pt x="1765" y="5832"/>
                    <a:pt x="2139" y="5125"/>
                  </a:cubicBezTo>
                  <a:cubicBezTo>
                    <a:pt x="2472" y="4493"/>
                    <a:pt x="2863" y="3886"/>
                    <a:pt x="3295" y="3311"/>
                  </a:cubicBezTo>
                  <a:cubicBezTo>
                    <a:pt x="3678" y="2812"/>
                    <a:pt x="4102" y="2355"/>
                    <a:pt x="4560" y="1922"/>
                  </a:cubicBezTo>
                  <a:cubicBezTo>
                    <a:pt x="5226" y="1306"/>
                    <a:pt x="5983" y="791"/>
                    <a:pt x="6798" y="391"/>
                  </a:cubicBezTo>
                  <a:cubicBezTo>
                    <a:pt x="6948" y="325"/>
                    <a:pt x="7073" y="258"/>
                    <a:pt x="7189" y="217"/>
                  </a:cubicBezTo>
                  <a:lnTo>
                    <a:pt x="7480" y="100"/>
                  </a:lnTo>
                  <a:lnTo>
                    <a:pt x="7663" y="34"/>
                  </a:lnTo>
                  <a:lnTo>
                    <a:pt x="77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094700" y="2086350"/>
              <a:ext cx="268550" cy="180650"/>
            </a:xfrm>
            <a:custGeom>
              <a:avLst/>
              <a:gdLst/>
              <a:ahLst/>
              <a:cxnLst/>
              <a:rect l="l" t="t" r="r" b="b"/>
              <a:pathLst>
                <a:path w="10742" h="7226" extrusionOk="0">
                  <a:moveTo>
                    <a:pt x="793" y="2630"/>
                  </a:moveTo>
                  <a:cubicBezTo>
                    <a:pt x="509" y="2663"/>
                    <a:pt x="237" y="2758"/>
                    <a:pt x="0" y="2929"/>
                  </a:cubicBezTo>
                  <a:lnTo>
                    <a:pt x="793" y="2630"/>
                  </a:lnTo>
                  <a:close/>
                  <a:moveTo>
                    <a:pt x="7746" y="1"/>
                  </a:moveTo>
                  <a:lnTo>
                    <a:pt x="793" y="2630"/>
                  </a:lnTo>
                  <a:lnTo>
                    <a:pt x="793" y="2630"/>
                  </a:lnTo>
                  <a:cubicBezTo>
                    <a:pt x="871" y="2620"/>
                    <a:pt x="951" y="2616"/>
                    <a:pt x="1031" y="2616"/>
                  </a:cubicBezTo>
                  <a:cubicBezTo>
                    <a:pt x="1576" y="2616"/>
                    <a:pt x="2143" y="2823"/>
                    <a:pt x="2580" y="3146"/>
                  </a:cubicBezTo>
                  <a:cubicBezTo>
                    <a:pt x="3320" y="3678"/>
                    <a:pt x="3811" y="4493"/>
                    <a:pt x="4352" y="5242"/>
                  </a:cubicBezTo>
                  <a:cubicBezTo>
                    <a:pt x="4892" y="5991"/>
                    <a:pt x="5508" y="6740"/>
                    <a:pt x="6373" y="7064"/>
                  </a:cubicBezTo>
                  <a:cubicBezTo>
                    <a:pt x="6661" y="7174"/>
                    <a:pt x="6961" y="7226"/>
                    <a:pt x="7260" y="7226"/>
                  </a:cubicBezTo>
                  <a:cubicBezTo>
                    <a:pt x="8544" y="7226"/>
                    <a:pt x="9829" y="6286"/>
                    <a:pt x="10234" y="5017"/>
                  </a:cubicBezTo>
                  <a:cubicBezTo>
                    <a:pt x="10733" y="3453"/>
                    <a:pt x="10741" y="1814"/>
                    <a:pt x="7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94700" y="2086350"/>
              <a:ext cx="268550" cy="180650"/>
            </a:xfrm>
            <a:custGeom>
              <a:avLst/>
              <a:gdLst/>
              <a:ahLst/>
              <a:cxnLst/>
              <a:rect l="l" t="t" r="r" b="b"/>
              <a:pathLst>
                <a:path w="10742" h="7226" extrusionOk="0">
                  <a:moveTo>
                    <a:pt x="793" y="2630"/>
                  </a:moveTo>
                  <a:cubicBezTo>
                    <a:pt x="509" y="2663"/>
                    <a:pt x="237" y="2758"/>
                    <a:pt x="0" y="2929"/>
                  </a:cubicBezTo>
                  <a:lnTo>
                    <a:pt x="793" y="2630"/>
                  </a:lnTo>
                  <a:close/>
                  <a:moveTo>
                    <a:pt x="7746" y="1"/>
                  </a:moveTo>
                  <a:lnTo>
                    <a:pt x="793" y="2630"/>
                  </a:lnTo>
                  <a:lnTo>
                    <a:pt x="793" y="2630"/>
                  </a:lnTo>
                  <a:cubicBezTo>
                    <a:pt x="871" y="2620"/>
                    <a:pt x="951" y="2616"/>
                    <a:pt x="1031" y="2616"/>
                  </a:cubicBezTo>
                  <a:cubicBezTo>
                    <a:pt x="1576" y="2616"/>
                    <a:pt x="2143" y="2823"/>
                    <a:pt x="2580" y="3146"/>
                  </a:cubicBezTo>
                  <a:cubicBezTo>
                    <a:pt x="3320" y="3678"/>
                    <a:pt x="3811" y="4493"/>
                    <a:pt x="4352" y="5242"/>
                  </a:cubicBezTo>
                  <a:cubicBezTo>
                    <a:pt x="4892" y="5991"/>
                    <a:pt x="5508" y="6740"/>
                    <a:pt x="6373" y="7064"/>
                  </a:cubicBezTo>
                  <a:cubicBezTo>
                    <a:pt x="6661" y="7174"/>
                    <a:pt x="6961" y="7226"/>
                    <a:pt x="7260" y="7226"/>
                  </a:cubicBezTo>
                  <a:cubicBezTo>
                    <a:pt x="8544" y="7226"/>
                    <a:pt x="9829" y="6286"/>
                    <a:pt x="10234" y="5017"/>
                  </a:cubicBezTo>
                  <a:cubicBezTo>
                    <a:pt x="10733" y="3453"/>
                    <a:pt x="10741" y="1814"/>
                    <a:pt x="7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533325" y="2196850"/>
              <a:ext cx="405400" cy="298850"/>
            </a:xfrm>
            <a:custGeom>
              <a:avLst/>
              <a:gdLst/>
              <a:ahLst/>
              <a:cxnLst/>
              <a:rect l="l" t="t" r="r" b="b"/>
              <a:pathLst>
                <a:path w="16216" h="11954" extrusionOk="0">
                  <a:moveTo>
                    <a:pt x="5287" y="0"/>
                  </a:moveTo>
                  <a:cubicBezTo>
                    <a:pt x="3489" y="0"/>
                    <a:pt x="1687" y="373"/>
                    <a:pt x="0" y="1122"/>
                  </a:cubicBezTo>
                  <a:cubicBezTo>
                    <a:pt x="1781" y="1196"/>
                    <a:pt x="3411" y="2153"/>
                    <a:pt x="4343" y="3667"/>
                  </a:cubicBezTo>
                  <a:cubicBezTo>
                    <a:pt x="5150" y="4999"/>
                    <a:pt x="5325" y="6621"/>
                    <a:pt x="5982" y="8019"/>
                  </a:cubicBezTo>
                  <a:cubicBezTo>
                    <a:pt x="7149" y="10489"/>
                    <a:pt x="9606" y="11953"/>
                    <a:pt x="12182" y="11953"/>
                  </a:cubicBezTo>
                  <a:cubicBezTo>
                    <a:pt x="13043" y="11953"/>
                    <a:pt x="13916" y="11790"/>
                    <a:pt x="14760" y="11446"/>
                  </a:cubicBezTo>
                  <a:lnTo>
                    <a:pt x="14760" y="11455"/>
                  </a:lnTo>
                  <a:cubicBezTo>
                    <a:pt x="16216" y="10065"/>
                    <a:pt x="16149" y="7644"/>
                    <a:pt x="15417" y="5764"/>
                  </a:cubicBezTo>
                  <a:cubicBezTo>
                    <a:pt x="14693" y="3884"/>
                    <a:pt x="13096" y="2444"/>
                    <a:pt x="11324" y="1488"/>
                  </a:cubicBezTo>
                  <a:cubicBezTo>
                    <a:pt x="9437" y="498"/>
                    <a:pt x="7364" y="0"/>
                    <a:pt x="528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449700" y="2215975"/>
              <a:ext cx="272725" cy="167200"/>
            </a:xfrm>
            <a:custGeom>
              <a:avLst/>
              <a:gdLst/>
              <a:ahLst/>
              <a:cxnLst/>
              <a:rect l="l" t="t" r="r" b="b"/>
              <a:pathLst>
                <a:path w="10909" h="6688" extrusionOk="0">
                  <a:moveTo>
                    <a:pt x="5329" y="0"/>
                  </a:moveTo>
                  <a:cubicBezTo>
                    <a:pt x="3855" y="0"/>
                    <a:pt x="2378" y="550"/>
                    <a:pt x="1232" y="1654"/>
                  </a:cubicBezTo>
                  <a:cubicBezTo>
                    <a:pt x="558" y="2312"/>
                    <a:pt x="1" y="3269"/>
                    <a:pt x="292" y="4159"/>
                  </a:cubicBezTo>
                  <a:cubicBezTo>
                    <a:pt x="575" y="5055"/>
                    <a:pt x="1601" y="5528"/>
                    <a:pt x="2549" y="5528"/>
                  </a:cubicBezTo>
                  <a:cubicBezTo>
                    <a:pt x="2604" y="5528"/>
                    <a:pt x="2659" y="5526"/>
                    <a:pt x="2713" y="5523"/>
                  </a:cubicBezTo>
                  <a:cubicBezTo>
                    <a:pt x="3711" y="5457"/>
                    <a:pt x="4635" y="4999"/>
                    <a:pt x="5567" y="4658"/>
                  </a:cubicBezTo>
                  <a:cubicBezTo>
                    <a:pt x="6153" y="4450"/>
                    <a:pt x="6800" y="4288"/>
                    <a:pt x="7419" y="4288"/>
                  </a:cubicBezTo>
                  <a:cubicBezTo>
                    <a:pt x="7792" y="4288"/>
                    <a:pt x="8155" y="4347"/>
                    <a:pt x="8487" y="4492"/>
                  </a:cubicBezTo>
                  <a:cubicBezTo>
                    <a:pt x="9369" y="4874"/>
                    <a:pt x="9943" y="5764"/>
                    <a:pt x="10209" y="6688"/>
                  </a:cubicBezTo>
                  <a:lnTo>
                    <a:pt x="10908" y="3967"/>
                  </a:lnTo>
                  <a:cubicBezTo>
                    <a:pt x="10625" y="3160"/>
                    <a:pt x="10176" y="2420"/>
                    <a:pt x="9577" y="1804"/>
                  </a:cubicBezTo>
                  <a:cubicBezTo>
                    <a:pt x="8419" y="604"/>
                    <a:pt x="6875" y="0"/>
                    <a:pt x="53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449700" y="2215975"/>
              <a:ext cx="272725" cy="167200"/>
            </a:xfrm>
            <a:custGeom>
              <a:avLst/>
              <a:gdLst/>
              <a:ahLst/>
              <a:cxnLst/>
              <a:rect l="l" t="t" r="r" b="b"/>
              <a:pathLst>
                <a:path w="10909" h="6688" extrusionOk="0">
                  <a:moveTo>
                    <a:pt x="5329" y="0"/>
                  </a:moveTo>
                  <a:cubicBezTo>
                    <a:pt x="3855" y="0"/>
                    <a:pt x="2378" y="550"/>
                    <a:pt x="1232" y="1654"/>
                  </a:cubicBezTo>
                  <a:cubicBezTo>
                    <a:pt x="558" y="2312"/>
                    <a:pt x="1" y="3269"/>
                    <a:pt x="292" y="4159"/>
                  </a:cubicBezTo>
                  <a:cubicBezTo>
                    <a:pt x="575" y="5055"/>
                    <a:pt x="1601" y="5528"/>
                    <a:pt x="2549" y="5528"/>
                  </a:cubicBezTo>
                  <a:cubicBezTo>
                    <a:pt x="2604" y="5528"/>
                    <a:pt x="2659" y="5526"/>
                    <a:pt x="2713" y="5523"/>
                  </a:cubicBezTo>
                  <a:cubicBezTo>
                    <a:pt x="3711" y="5457"/>
                    <a:pt x="4635" y="4999"/>
                    <a:pt x="5567" y="4658"/>
                  </a:cubicBezTo>
                  <a:cubicBezTo>
                    <a:pt x="6153" y="4450"/>
                    <a:pt x="6800" y="4288"/>
                    <a:pt x="7419" y="4288"/>
                  </a:cubicBezTo>
                  <a:cubicBezTo>
                    <a:pt x="7792" y="4288"/>
                    <a:pt x="8155" y="4347"/>
                    <a:pt x="8487" y="4492"/>
                  </a:cubicBezTo>
                  <a:cubicBezTo>
                    <a:pt x="9369" y="4874"/>
                    <a:pt x="9943" y="5764"/>
                    <a:pt x="10209" y="6688"/>
                  </a:cubicBezTo>
                  <a:lnTo>
                    <a:pt x="10908" y="3967"/>
                  </a:lnTo>
                  <a:cubicBezTo>
                    <a:pt x="10625" y="3160"/>
                    <a:pt x="10176" y="2420"/>
                    <a:pt x="9577" y="1804"/>
                  </a:cubicBezTo>
                  <a:cubicBezTo>
                    <a:pt x="8419" y="604"/>
                    <a:pt x="6875" y="0"/>
                    <a:pt x="53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680575" y="2228425"/>
              <a:ext cx="258975" cy="438050"/>
            </a:xfrm>
            <a:custGeom>
              <a:avLst/>
              <a:gdLst/>
              <a:ahLst/>
              <a:cxnLst/>
              <a:rect l="l" t="t" r="r" b="b"/>
              <a:pathLst>
                <a:path w="10359" h="17522" extrusionOk="0">
                  <a:moveTo>
                    <a:pt x="1" y="0"/>
                  </a:moveTo>
                  <a:lnTo>
                    <a:pt x="1" y="0"/>
                  </a:lnTo>
                  <a:cubicBezTo>
                    <a:pt x="59" y="42"/>
                    <a:pt x="126" y="75"/>
                    <a:pt x="192" y="108"/>
                  </a:cubicBezTo>
                  <a:lnTo>
                    <a:pt x="766" y="366"/>
                  </a:lnTo>
                  <a:cubicBezTo>
                    <a:pt x="1007" y="499"/>
                    <a:pt x="1307" y="666"/>
                    <a:pt x="1648" y="840"/>
                  </a:cubicBezTo>
                  <a:cubicBezTo>
                    <a:pt x="1998" y="1015"/>
                    <a:pt x="2372" y="1256"/>
                    <a:pt x="2763" y="1539"/>
                  </a:cubicBezTo>
                  <a:cubicBezTo>
                    <a:pt x="4868" y="2979"/>
                    <a:pt x="6615" y="4884"/>
                    <a:pt x="7863" y="7105"/>
                  </a:cubicBezTo>
                  <a:cubicBezTo>
                    <a:pt x="9336" y="9709"/>
                    <a:pt x="9760" y="12455"/>
                    <a:pt x="10051" y="14368"/>
                  </a:cubicBezTo>
                  <a:cubicBezTo>
                    <a:pt x="10184" y="15342"/>
                    <a:pt x="10251" y="16140"/>
                    <a:pt x="10292" y="16673"/>
                  </a:cubicBezTo>
                  <a:lnTo>
                    <a:pt x="10326" y="17305"/>
                  </a:lnTo>
                  <a:cubicBezTo>
                    <a:pt x="10326" y="17380"/>
                    <a:pt x="10334" y="17455"/>
                    <a:pt x="10351" y="17521"/>
                  </a:cubicBezTo>
                  <a:cubicBezTo>
                    <a:pt x="10359" y="17446"/>
                    <a:pt x="10359" y="17380"/>
                    <a:pt x="10351" y="17305"/>
                  </a:cubicBezTo>
                  <a:lnTo>
                    <a:pt x="10351" y="16673"/>
                  </a:lnTo>
                  <a:cubicBezTo>
                    <a:pt x="10326" y="16124"/>
                    <a:pt x="10276" y="15333"/>
                    <a:pt x="10151" y="14360"/>
                  </a:cubicBezTo>
                  <a:cubicBezTo>
                    <a:pt x="10009" y="13220"/>
                    <a:pt x="9801" y="12089"/>
                    <a:pt x="9527" y="10965"/>
                  </a:cubicBezTo>
                  <a:cubicBezTo>
                    <a:pt x="9194" y="9593"/>
                    <a:pt x="8670" y="8278"/>
                    <a:pt x="7979" y="7047"/>
                  </a:cubicBezTo>
                  <a:cubicBezTo>
                    <a:pt x="6723" y="4801"/>
                    <a:pt x="4951" y="2887"/>
                    <a:pt x="2813" y="1464"/>
                  </a:cubicBezTo>
                  <a:cubicBezTo>
                    <a:pt x="2414" y="1181"/>
                    <a:pt x="2022" y="973"/>
                    <a:pt x="1681" y="774"/>
                  </a:cubicBezTo>
                  <a:cubicBezTo>
                    <a:pt x="1349" y="582"/>
                    <a:pt x="1041" y="441"/>
                    <a:pt x="799" y="325"/>
                  </a:cubicBezTo>
                  <a:lnTo>
                    <a:pt x="20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88950" y="2606550"/>
              <a:ext cx="359650" cy="67625"/>
            </a:xfrm>
            <a:custGeom>
              <a:avLst/>
              <a:gdLst/>
              <a:ahLst/>
              <a:cxnLst/>
              <a:rect l="l" t="t" r="r" b="b"/>
              <a:pathLst>
                <a:path w="14386" h="2705" extrusionOk="0">
                  <a:moveTo>
                    <a:pt x="0" y="0"/>
                  </a:moveTo>
                  <a:lnTo>
                    <a:pt x="0" y="2704"/>
                  </a:lnTo>
                  <a:lnTo>
                    <a:pt x="14061" y="2704"/>
                  </a:lnTo>
                  <a:lnTo>
                    <a:pt x="1438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826600" y="2666450"/>
              <a:ext cx="276225" cy="203025"/>
            </a:xfrm>
            <a:custGeom>
              <a:avLst/>
              <a:gdLst/>
              <a:ahLst/>
              <a:cxnLst/>
              <a:rect l="l" t="t" r="r" b="b"/>
              <a:pathLst>
                <a:path w="11049" h="8121" extrusionOk="0">
                  <a:moveTo>
                    <a:pt x="0" y="0"/>
                  </a:moveTo>
                  <a:lnTo>
                    <a:pt x="1648" y="8120"/>
                  </a:lnTo>
                  <a:lnTo>
                    <a:pt x="9285" y="8120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788950" y="2672025"/>
              <a:ext cx="345300" cy="3450"/>
            </a:xfrm>
            <a:custGeom>
              <a:avLst/>
              <a:gdLst/>
              <a:ahLst/>
              <a:cxnLst/>
              <a:rect l="l" t="t" r="r" b="b"/>
              <a:pathLst>
                <a:path w="13812" h="138" extrusionOk="0">
                  <a:moveTo>
                    <a:pt x="8366" y="0"/>
                  </a:moveTo>
                  <a:cubicBezTo>
                    <a:pt x="7895" y="0"/>
                    <a:pt x="7407" y="1"/>
                    <a:pt x="6906" y="2"/>
                  </a:cubicBezTo>
                  <a:cubicBezTo>
                    <a:pt x="3087" y="10"/>
                    <a:pt x="0" y="52"/>
                    <a:pt x="0" y="85"/>
                  </a:cubicBezTo>
                  <a:cubicBezTo>
                    <a:pt x="0" y="120"/>
                    <a:pt x="2144" y="137"/>
                    <a:pt x="5068" y="137"/>
                  </a:cubicBezTo>
                  <a:cubicBezTo>
                    <a:pt x="5653" y="137"/>
                    <a:pt x="6269" y="136"/>
                    <a:pt x="6906" y="135"/>
                  </a:cubicBezTo>
                  <a:cubicBezTo>
                    <a:pt x="10716" y="127"/>
                    <a:pt x="13811" y="85"/>
                    <a:pt x="13811" y="52"/>
                  </a:cubicBezTo>
                  <a:cubicBezTo>
                    <a:pt x="13811" y="23"/>
                    <a:pt x="11477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785825" y="2672900"/>
              <a:ext cx="353200" cy="3350"/>
            </a:xfrm>
            <a:custGeom>
              <a:avLst/>
              <a:gdLst/>
              <a:ahLst/>
              <a:cxnLst/>
              <a:rect l="l" t="t" r="r" b="b"/>
              <a:pathLst>
                <a:path w="14128" h="134" extrusionOk="0">
                  <a:moveTo>
                    <a:pt x="7064" y="0"/>
                  </a:moveTo>
                  <a:cubicBezTo>
                    <a:pt x="3162" y="0"/>
                    <a:pt x="1" y="25"/>
                    <a:pt x="1" y="67"/>
                  </a:cubicBezTo>
                  <a:cubicBezTo>
                    <a:pt x="1" y="100"/>
                    <a:pt x="3162" y="133"/>
                    <a:pt x="7064" y="133"/>
                  </a:cubicBezTo>
                  <a:cubicBezTo>
                    <a:pt x="10966" y="133"/>
                    <a:pt x="14128" y="100"/>
                    <a:pt x="14128" y="67"/>
                  </a:cubicBezTo>
                  <a:cubicBezTo>
                    <a:pt x="14128" y="34"/>
                    <a:pt x="10966" y="0"/>
                    <a:pt x="7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845725" y="2730000"/>
              <a:ext cx="240675" cy="30900"/>
            </a:xfrm>
            <a:custGeom>
              <a:avLst/>
              <a:gdLst/>
              <a:ahLst/>
              <a:cxnLst/>
              <a:rect l="l" t="t" r="r" b="b"/>
              <a:pathLst>
                <a:path w="9627" h="1236" extrusionOk="0">
                  <a:moveTo>
                    <a:pt x="2990" y="1"/>
                  </a:moveTo>
                  <a:cubicBezTo>
                    <a:pt x="2931" y="1"/>
                    <a:pt x="2872" y="2"/>
                    <a:pt x="2813" y="4"/>
                  </a:cubicBezTo>
                  <a:cubicBezTo>
                    <a:pt x="1898" y="71"/>
                    <a:pt x="1024" y="412"/>
                    <a:pt x="300" y="969"/>
                  </a:cubicBezTo>
                  <a:cubicBezTo>
                    <a:pt x="217" y="1036"/>
                    <a:pt x="142" y="1102"/>
                    <a:pt x="76" y="1169"/>
                  </a:cubicBezTo>
                  <a:cubicBezTo>
                    <a:pt x="26" y="1211"/>
                    <a:pt x="1" y="1236"/>
                    <a:pt x="1" y="1236"/>
                  </a:cubicBezTo>
                  <a:cubicBezTo>
                    <a:pt x="400" y="944"/>
                    <a:pt x="824" y="695"/>
                    <a:pt x="1274" y="487"/>
                  </a:cubicBezTo>
                  <a:cubicBezTo>
                    <a:pt x="1764" y="279"/>
                    <a:pt x="2289" y="154"/>
                    <a:pt x="2813" y="121"/>
                  </a:cubicBezTo>
                  <a:cubicBezTo>
                    <a:pt x="2854" y="120"/>
                    <a:pt x="2895" y="119"/>
                    <a:pt x="2936" y="119"/>
                  </a:cubicBezTo>
                  <a:cubicBezTo>
                    <a:pt x="3551" y="119"/>
                    <a:pt x="4157" y="235"/>
                    <a:pt x="4726" y="453"/>
                  </a:cubicBezTo>
                  <a:cubicBezTo>
                    <a:pt x="5342" y="695"/>
                    <a:pt x="5974" y="903"/>
                    <a:pt x="6615" y="1069"/>
                  </a:cubicBezTo>
                  <a:cubicBezTo>
                    <a:pt x="6885" y="1115"/>
                    <a:pt x="7158" y="1138"/>
                    <a:pt x="7430" y="1138"/>
                  </a:cubicBezTo>
                  <a:cubicBezTo>
                    <a:pt x="7703" y="1138"/>
                    <a:pt x="7975" y="1115"/>
                    <a:pt x="8246" y="1069"/>
                  </a:cubicBezTo>
                  <a:cubicBezTo>
                    <a:pt x="8603" y="1011"/>
                    <a:pt x="8961" y="903"/>
                    <a:pt x="9285" y="736"/>
                  </a:cubicBezTo>
                  <a:cubicBezTo>
                    <a:pt x="9377" y="695"/>
                    <a:pt x="9460" y="645"/>
                    <a:pt x="9543" y="587"/>
                  </a:cubicBezTo>
                  <a:cubicBezTo>
                    <a:pt x="9593" y="545"/>
                    <a:pt x="9627" y="520"/>
                    <a:pt x="9618" y="512"/>
                  </a:cubicBezTo>
                  <a:lnTo>
                    <a:pt x="9618" y="512"/>
                  </a:lnTo>
                  <a:cubicBezTo>
                    <a:pt x="9618" y="512"/>
                    <a:pt x="9493" y="587"/>
                    <a:pt x="9261" y="695"/>
                  </a:cubicBezTo>
                  <a:cubicBezTo>
                    <a:pt x="8936" y="836"/>
                    <a:pt x="8587" y="936"/>
                    <a:pt x="8229" y="986"/>
                  </a:cubicBezTo>
                  <a:cubicBezTo>
                    <a:pt x="7998" y="1019"/>
                    <a:pt x="7764" y="1036"/>
                    <a:pt x="7530" y="1036"/>
                  </a:cubicBezTo>
                  <a:cubicBezTo>
                    <a:pt x="7232" y="1036"/>
                    <a:pt x="6933" y="1009"/>
                    <a:pt x="6640" y="953"/>
                  </a:cubicBezTo>
                  <a:cubicBezTo>
                    <a:pt x="6008" y="778"/>
                    <a:pt x="5384" y="578"/>
                    <a:pt x="4768" y="337"/>
                  </a:cubicBezTo>
                  <a:cubicBezTo>
                    <a:pt x="4199" y="117"/>
                    <a:pt x="3596" y="1"/>
                    <a:pt x="2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849275" y="2746300"/>
              <a:ext cx="233175" cy="29225"/>
            </a:xfrm>
            <a:custGeom>
              <a:avLst/>
              <a:gdLst/>
              <a:ahLst/>
              <a:cxnLst/>
              <a:rect l="l" t="t" r="r" b="b"/>
              <a:pathLst>
                <a:path w="9327" h="1169" extrusionOk="0">
                  <a:moveTo>
                    <a:pt x="2802" y="1"/>
                  </a:moveTo>
                  <a:cubicBezTo>
                    <a:pt x="2781" y="1"/>
                    <a:pt x="2759" y="1"/>
                    <a:pt x="2737" y="1"/>
                  </a:cubicBezTo>
                  <a:cubicBezTo>
                    <a:pt x="2213" y="18"/>
                    <a:pt x="1689" y="126"/>
                    <a:pt x="1206" y="334"/>
                  </a:cubicBezTo>
                  <a:cubicBezTo>
                    <a:pt x="874" y="475"/>
                    <a:pt x="566" y="650"/>
                    <a:pt x="291" y="875"/>
                  </a:cubicBezTo>
                  <a:cubicBezTo>
                    <a:pt x="208" y="933"/>
                    <a:pt x="142" y="991"/>
                    <a:pt x="67" y="1058"/>
                  </a:cubicBezTo>
                  <a:cubicBezTo>
                    <a:pt x="17" y="1099"/>
                    <a:pt x="0" y="1124"/>
                    <a:pt x="0" y="1124"/>
                  </a:cubicBezTo>
                  <a:cubicBezTo>
                    <a:pt x="383" y="841"/>
                    <a:pt x="799" y="600"/>
                    <a:pt x="1240" y="417"/>
                  </a:cubicBezTo>
                  <a:cubicBezTo>
                    <a:pt x="1722" y="226"/>
                    <a:pt x="2230" y="126"/>
                    <a:pt x="2746" y="118"/>
                  </a:cubicBezTo>
                  <a:cubicBezTo>
                    <a:pt x="3378" y="118"/>
                    <a:pt x="4002" y="234"/>
                    <a:pt x="4601" y="459"/>
                  </a:cubicBezTo>
                  <a:cubicBezTo>
                    <a:pt x="5242" y="675"/>
                    <a:pt x="5841" y="933"/>
                    <a:pt x="6415" y="1074"/>
                  </a:cubicBezTo>
                  <a:cubicBezTo>
                    <a:pt x="6716" y="1137"/>
                    <a:pt x="7021" y="1169"/>
                    <a:pt x="7325" y="1169"/>
                  </a:cubicBezTo>
                  <a:cubicBezTo>
                    <a:pt x="7549" y="1169"/>
                    <a:pt x="7773" y="1151"/>
                    <a:pt x="7995" y="1116"/>
                  </a:cubicBezTo>
                  <a:cubicBezTo>
                    <a:pt x="8345" y="1066"/>
                    <a:pt x="8686" y="958"/>
                    <a:pt x="9010" y="800"/>
                  </a:cubicBezTo>
                  <a:cubicBezTo>
                    <a:pt x="9094" y="750"/>
                    <a:pt x="9177" y="700"/>
                    <a:pt x="9252" y="642"/>
                  </a:cubicBezTo>
                  <a:cubicBezTo>
                    <a:pt x="9302" y="600"/>
                    <a:pt x="9327" y="584"/>
                    <a:pt x="9327" y="575"/>
                  </a:cubicBezTo>
                  <a:cubicBezTo>
                    <a:pt x="9327" y="575"/>
                    <a:pt x="9326" y="575"/>
                    <a:pt x="9326" y="575"/>
                  </a:cubicBezTo>
                  <a:cubicBezTo>
                    <a:pt x="9314" y="575"/>
                    <a:pt x="9199" y="647"/>
                    <a:pt x="8985" y="750"/>
                  </a:cubicBezTo>
                  <a:cubicBezTo>
                    <a:pt x="8669" y="891"/>
                    <a:pt x="8328" y="983"/>
                    <a:pt x="7987" y="1024"/>
                  </a:cubicBezTo>
                  <a:cubicBezTo>
                    <a:pt x="7799" y="1049"/>
                    <a:pt x="7612" y="1061"/>
                    <a:pt x="7425" y="1061"/>
                  </a:cubicBezTo>
                  <a:cubicBezTo>
                    <a:pt x="7097" y="1061"/>
                    <a:pt x="6771" y="1024"/>
                    <a:pt x="6448" y="950"/>
                  </a:cubicBezTo>
                  <a:cubicBezTo>
                    <a:pt x="5882" y="808"/>
                    <a:pt x="5283" y="550"/>
                    <a:pt x="4643" y="334"/>
                  </a:cubicBezTo>
                  <a:cubicBezTo>
                    <a:pt x="4055" y="117"/>
                    <a:pt x="3430" y="1"/>
                    <a:pt x="280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851975" y="2759825"/>
              <a:ext cx="225275" cy="30550"/>
            </a:xfrm>
            <a:custGeom>
              <a:avLst/>
              <a:gdLst/>
              <a:ahLst/>
              <a:cxnLst/>
              <a:rect l="l" t="t" r="r" b="b"/>
              <a:pathLst>
                <a:path w="9011" h="1222" extrusionOk="0">
                  <a:moveTo>
                    <a:pt x="2713" y="0"/>
                  </a:moveTo>
                  <a:cubicBezTo>
                    <a:pt x="2691" y="0"/>
                    <a:pt x="2668" y="1"/>
                    <a:pt x="2646" y="1"/>
                  </a:cubicBezTo>
                  <a:cubicBezTo>
                    <a:pt x="1781" y="26"/>
                    <a:pt x="957" y="334"/>
                    <a:pt x="283" y="866"/>
                  </a:cubicBezTo>
                  <a:cubicBezTo>
                    <a:pt x="208" y="924"/>
                    <a:pt x="142" y="983"/>
                    <a:pt x="75" y="1049"/>
                  </a:cubicBezTo>
                  <a:cubicBezTo>
                    <a:pt x="17" y="1099"/>
                    <a:pt x="0" y="1124"/>
                    <a:pt x="0" y="1124"/>
                  </a:cubicBezTo>
                  <a:cubicBezTo>
                    <a:pt x="366" y="850"/>
                    <a:pt x="766" y="617"/>
                    <a:pt x="1182" y="425"/>
                  </a:cubicBezTo>
                  <a:cubicBezTo>
                    <a:pt x="1639" y="234"/>
                    <a:pt x="2130" y="134"/>
                    <a:pt x="2629" y="134"/>
                  </a:cubicBezTo>
                  <a:cubicBezTo>
                    <a:pt x="3245" y="134"/>
                    <a:pt x="3852" y="242"/>
                    <a:pt x="4426" y="450"/>
                  </a:cubicBezTo>
                  <a:cubicBezTo>
                    <a:pt x="5042" y="658"/>
                    <a:pt x="5624" y="899"/>
                    <a:pt x="6198" y="1041"/>
                  </a:cubicBezTo>
                  <a:cubicBezTo>
                    <a:pt x="6616" y="1161"/>
                    <a:pt x="7045" y="1221"/>
                    <a:pt x="7481" y="1221"/>
                  </a:cubicBezTo>
                  <a:cubicBezTo>
                    <a:pt x="7558" y="1221"/>
                    <a:pt x="7635" y="1219"/>
                    <a:pt x="7713" y="1216"/>
                  </a:cubicBezTo>
                  <a:cubicBezTo>
                    <a:pt x="8054" y="1191"/>
                    <a:pt x="8395" y="1099"/>
                    <a:pt x="8703" y="949"/>
                  </a:cubicBezTo>
                  <a:cubicBezTo>
                    <a:pt x="8786" y="908"/>
                    <a:pt x="8861" y="858"/>
                    <a:pt x="8936" y="800"/>
                  </a:cubicBezTo>
                  <a:cubicBezTo>
                    <a:pt x="8986" y="758"/>
                    <a:pt x="9011" y="733"/>
                    <a:pt x="9011" y="733"/>
                  </a:cubicBezTo>
                  <a:lnTo>
                    <a:pt x="9011" y="733"/>
                  </a:lnTo>
                  <a:cubicBezTo>
                    <a:pt x="9010" y="733"/>
                    <a:pt x="8894" y="800"/>
                    <a:pt x="8678" y="899"/>
                  </a:cubicBezTo>
                  <a:cubicBezTo>
                    <a:pt x="8370" y="1033"/>
                    <a:pt x="8037" y="1107"/>
                    <a:pt x="7704" y="1116"/>
                  </a:cubicBezTo>
                  <a:cubicBezTo>
                    <a:pt x="7654" y="1117"/>
                    <a:pt x="7604" y="1118"/>
                    <a:pt x="7554" y="1118"/>
                  </a:cubicBezTo>
                  <a:cubicBezTo>
                    <a:pt x="7105" y="1118"/>
                    <a:pt x="6657" y="1052"/>
                    <a:pt x="6223" y="924"/>
                  </a:cubicBezTo>
                  <a:cubicBezTo>
                    <a:pt x="5683" y="775"/>
                    <a:pt x="5109" y="533"/>
                    <a:pt x="4476" y="317"/>
                  </a:cubicBezTo>
                  <a:cubicBezTo>
                    <a:pt x="3915" y="108"/>
                    <a:pt x="3314" y="0"/>
                    <a:pt x="2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7"/>
          <p:cNvSpPr/>
          <p:nvPr/>
        </p:nvSpPr>
        <p:spPr>
          <a:xfrm>
            <a:off x="818275" y="1425425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1921686" y="355645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2173246" y="19306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6956597" y="176757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7092802" y="287968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2249371" y="74897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8194693" y="235902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4066504" y="12643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5923417" y="183981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>
            <a:off x="217720" y="3884433"/>
            <a:ext cx="392263" cy="416924"/>
            <a:chOff x="8058245" y="2331133"/>
            <a:chExt cx="392263" cy="416924"/>
          </a:xfrm>
        </p:grpSpPr>
        <p:sp>
          <p:nvSpPr>
            <p:cNvPr id="724" name="Google Shape;724;p27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7"/>
          <p:cNvSpPr/>
          <p:nvPr/>
        </p:nvSpPr>
        <p:spPr>
          <a:xfrm>
            <a:off x="7558017" y="7489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28"/>
          <p:cNvGrpSpPr/>
          <p:nvPr/>
        </p:nvGrpSpPr>
        <p:grpSpPr>
          <a:xfrm>
            <a:off x="180265" y="3309739"/>
            <a:ext cx="1688083" cy="1613516"/>
            <a:chOff x="12252750" y="-9373875"/>
            <a:chExt cx="1021100" cy="941100"/>
          </a:xfrm>
        </p:grpSpPr>
        <p:sp>
          <p:nvSpPr>
            <p:cNvPr id="731" name="Google Shape;731;p28"/>
            <p:cNvSpPr/>
            <p:nvPr/>
          </p:nvSpPr>
          <p:spPr>
            <a:xfrm>
              <a:off x="12998075" y="-8665775"/>
              <a:ext cx="220975" cy="173050"/>
            </a:xfrm>
            <a:custGeom>
              <a:avLst/>
              <a:gdLst/>
              <a:ahLst/>
              <a:cxnLst/>
              <a:rect l="l" t="t" r="r" b="b"/>
              <a:pathLst>
                <a:path w="8839" h="6922" extrusionOk="0">
                  <a:moveTo>
                    <a:pt x="6016" y="1"/>
                  </a:moveTo>
                  <a:cubicBezTo>
                    <a:pt x="5135" y="1"/>
                    <a:pt x="4312" y="576"/>
                    <a:pt x="3865" y="1339"/>
                  </a:cubicBezTo>
                  <a:cubicBezTo>
                    <a:pt x="3462" y="2019"/>
                    <a:pt x="3294" y="2876"/>
                    <a:pt x="2689" y="3388"/>
                  </a:cubicBezTo>
                  <a:cubicBezTo>
                    <a:pt x="2370" y="3666"/>
                    <a:pt x="1958" y="3800"/>
                    <a:pt x="1572" y="3968"/>
                  </a:cubicBezTo>
                  <a:cubicBezTo>
                    <a:pt x="1185" y="4128"/>
                    <a:pt x="757" y="4312"/>
                    <a:pt x="547" y="4682"/>
                  </a:cubicBezTo>
                  <a:cubicBezTo>
                    <a:pt x="1" y="5690"/>
                    <a:pt x="715" y="6555"/>
                    <a:pt x="1034" y="6833"/>
                  </a:cubicBezTo>
                  <a:lnTo>
                    <a:pt x="1160" y="6749"/>
                  </a:lnTo>
                  <a:cubicBezTo>
                    <a:pt x="3067" y="6807"/>
                    <a:pt x="4966" y="6858"/>
                    <a:pt x="6864" y="6917"/>
                  </a:cubicBezTo>
                  <a:cubicBezTo>
                    <a:pt x="6960" y="6920"/>
                    <a:pt x="7056" y="6922"/>
                    <a:pt x="7154" y="6922"/>
                  </a:cubicBezTo>
                  <a:cubicBezTo>
                    <a:pt x="7604" y="6922"/>
                    <a:pt x="8060" y="6869"/>
                    <a:pt x="8385" y="6572"/>
                  </a:cubicBezTo>
                  <a:cubicBezTo>
                    <a:pt x="8813" y="6177"/>
                    <a:pt x="8838" y="5531"/>
                    <a:pt x="8830" y="4951"/>
                  </a:cubicBezTo>
                  <a:cubicBezTo>
                    <a:pt x="8821" y="3909"/>
                    <a:pt x="8813" y="2834"/>
                    <a:pt x="8418" y="1868"/>
                  </a:cubicBezTo>
                  <a:cubicBezTo>
                    <a:pt x="8023" y="893"/>
                    <a:pt x="7150" y="45"/>
                    <a:pt x="6108" y="3"/>
                  </a:cubicBezTo>
                  <a:cubicBezTo>
                    <a:pt x="6077" y="2"/>
                    <a:pt x="6046" y="1"/>
                    <a:pt x="601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2932775" y="-8833725"/>
              <a:ext cx="341075" cy="399475"/>
            </a:xfrm>
            <a:custGeom>
              <a:avLst/>
              <a:gdLst/>
              <a:ahLst/>
              <a:cxnLst/>
              <a:rect l="l" t="t" r="r" b="b"/>
              <a:pathLst>
                <a:path w="13643" h="15979" extrusionOk="0">
                  <a:moveTo>
                    <a:pt x="1555" y="135"/>
                  </a:moveTo>
                  <a:cubicBezTo>
                    <a:pt x="1605" y="421"/>
                    <a:pt x="1857" y="1966"/>
                    <a:pt x="2185" y="4058"/>
                  </a:cubicBezTo>
                  <a:lnTo>
                    <a:pt x="815" y="4058"/>
                  </a:lnTo>
                  <a:lnTo>
                    <a:pt x="160" y="135"/>
                  </a:lnTo>
                  <a:close/>
                  <a:moveTo>
                    <a:pt x="4453" y="135"/>
                  </a:moveTo>
                  <a:lnTo>
                    <a:pt x="4763" y="4058"/>
                  </a:lnTo>
                  <a:lnTo>
                    <a:pt x="2327" y="4058"/>
                  </a:lnTo>
                  <a:cubicBezTo>
                    <a:pt x="2243" y="3512"/>
                    <a:pt x="2159" y="3000"/>
                    <a:pt x="2084" y="2538"/>
                  </a:cubicBezTo>
                  <a:cubicBezTo>
                    <a:pt x="1832" y="958"/>
                    <a:pt x="1731" y="362"/>
                    <a:pt x="1681" y="135"/>
                  </a:cubicBezTo>
                  <a:close/>
                  <a:moveTo>
                    <a:pt x="7107" y="135"/>
                  </a:moveTo>
                  <a:lnTo>
                    <a:pt x="7200" y="4058"/>
                  </a:lnTo>
                  <a:lnTo>
                    <a:pt x="4898" y="4058"/>
                  </a:lnTo>
                  <a:lnTo>
                    <a:pt x="4595" y="135"/>
                  </a:lnTo>
                  <a:close/>
                  <a:moveTo>
                    <a:pt x="9837" y="135"/>
                  </a:moveTo>
                  <a:lnTo>
                    <a:pt x="9703" y="4058"/>
                  </a:lnTo>
                  <a:lnTo>
                    <a:pt x="7334" y="4058"/>
                  </a:lnTo>
                  <a:lnTo>
                    <a:pt x="7250" y="135"/>
                  </a:lnTo>
                  <a:close/>
                  <a:moveTo>
                    <a:pt x="11853" y="135"/>
                  </a:moveTo>
                  <a:lnTo>
                    <a:pt x="11517" y="4058"/>
                  </a:lnTo>
                  <a:lnTo>
                    <a:pt x="9846" y="4058"/>
                  </a:lnTo>
                  <a:lnTo>
                    <a:pt x="9972" y="135"/>
                  </a:lnTo>
                  <a:close/>
                  <a:moveTo>
                    <a:pt x="13492" y="135"/>
                  </a:moveTo>
                  <a:lnTo>
                    <a:pt x="13030" y="4058"/>
                  </a:lnTo>
                  <a:lnTo>
                    <a:pt x="11652" y="4058"/>
                  </a:lnTo>
                  <a:lnTo>
                    <a:pt x="11988" y="135"/>
                  </a:lnTo>
                  <a:close/>
                  <a:moveTo>
                    <a:pt x="2353" y="5075"/>
                  </a:moveTo>
                  <a:cubicBezTo>
                    <a:pt x="2554" y="6377"/>
                    <a:pt x="2789" y="7838"/>
                    <a:pt x="3016" y="9308"/>
                  </a:cubicBezTo>
                  <a:lnTo>
                    <a:pt x="1706" y="9308"/>
                  </a:lnTo>
                  <a:lnTo>
                    <a:pt x="992" y="5075"/>
                  </a:lnTo>
                  <a:close/>
                  <a:moveTo>
                    <a:pt x="4839" y="5075"/>
                  </a:moveTo>
                  <a:lnTo>
                    <a:pt x="5175" y="9308"/>
                  </a:lnTo>
                  <a:lnTo>
                    <a:pt x="3159" y="9308"/>
                  </a:lnTo>
                  <a:cubicBezTo>
                    <a:pt x="3092" y="8880"/>
                    <a:pt x="3025" y="8443"/>
                    <a:pt x="2949" y="8006"/>
                  </a:cubicBezTo>
                  <a:cubicBezTo>
                    <a:pt x="2798" y="7007"/>
                    <a:pt x="2638" y="6007"/>
                    <a:pt x="2487" y="5075"/>
                  </a:cubicBezTo>
                  <a:close/>
                  <a:moveTo>
                    <a:pt x="7225" y="5075"/>
                  </a:moveTo>
                  <a:lnTo>
                    <a:pt x="7326" y="9308"/>
                  </a:lnTo>
                  <a:lnTo>
                    <a:pt x="5310" y="9308"/>
                  </a:lnTo>
                  <a:lnTo>
                    <a:pt x="4974" y="5075"/>
                  </a:lnTo>
                  <a:close/>
                  <a:moveTo>
                    <a:pt x="9669" y="5075"/>
                  </a:moveTo>
                  <a:lnTo>
                    <a:pt x="9535" y="9308"/>
                  </a:lnTo>
                  <a:lnTo>
                    <a:pt x="7460" y="9308"/>
                  </a:lnTo>
                  <a:lnTo>
                    <a:pt x="7359" y="5075"/>
                  </a:lnTo>
                  <a:close/>
                  <a:moveTo>
                    <a:pt x="11433" y="5075"/>
                  </a:moveTo>
                  <a:lnTo>
                    <a:pt x="11064" y="9308"/>
                  </a:lnTo>
                  <a:lnTo>
                    <a:pt x="9669" y="9308"/>
                  </a:lnTo>
                  <a:lnTo>
                    <a:pt x="9812" y="5075"/>
                  </a:lnTo>
                  <a:close/>
                  <a:moveTo>
                    <a:pt x="12912" y="5075"/>
                  </a:moveTo>
                  <a:lnTo>
                    <a:pt x="12408" y="9308"/>
                  </a:lnTo>
                  <a:lnTo>
                    <a:pt x="11207" y="9308"/>
                  </a:lnTo>
                  <a:lnTo>
                    <a:pt x="11568" y="5075"/>
                  </a:lnTo>
                  <a:close/>
                  <a:moveTo>
                    <a:pt x="3184" y="10325"/>
                  </a:moveTo>
                  <a:cubicBezTo>
                    <a:pt x="3377" y="11593"/>
                    <a:pt x="3579" y="12845"/>
                    <a:pt x="3755" y="13996"/>
                  </a:cubicBezTo>
                  <a:lnTo>
                    <a:pt x="2495" y="13996"/>
                  </a:lnTo>
                  <a:lnTo>
                    <a:pt x="1874" y="10325"/>
                  </a:lnTo>
                  <a:close/>
                  <a:moveTo>
                    <a:pt x="5251" y="10325"/>
                  </a:moveTo>
                  <a:lnTo>
                    <a:pt x="5536" y="13996"/>
                  </a:lnTo>
                  <a:lnTo>
                    <a:pt x="3898" y="13996"/>
                  </a:lnTo>
                  <a:cubicBezTo>
                    <a:pt x="3739" y="13005"/>
                    <a:pt x="3537" y="11719"/>
                    <a:pt x="3319" y="10325"/>
                  </a:cubicBezTo>
                  <a:close/>
                  <a:moveTo>
                    <a:pt x="7351" y="10325"/>
                  </a:moveTo>
                  <a:lnTo>
                    <a:pt x="7435" y="13996"/>
                  </a:lnTo>
                  <a:lnTo>
                    <a:pt x="5679" y="13996"/>
                  </a:lnTo>
                  <a:lnTo>
                    <a:pt x="5385" y="10325"/>
                  </a:lnTo>
                  <a:close/>
                  <a:moveTo>
                    <a:pt x="9493" y="10325"/>
                  </a:moveTo>
                  <a:lnTo>
                    <a:pt x="9375" y="13996"/>
                  </a:lnTo>
                  <a:lnTo>
                    <a:pt x="7569" y="13996"/>
                  </a:lnTo>
                  <a:lnTo>
                    <a:pt x="7477" y="10325"/>
                  </a:lnTo>
                  <a:close/>
                  <a:moveTo>
                    <a:pt x="10980" y="10325"/>
                  </a:moveTo>
                  <a:lnTo>
                    <a:pt x="10669" y="13996"/>
                  </a:lnTo>
                  <a:lnTo>
                    <a:pt x="9510" y="13996"/>
                  </a:lnTo>
                  <a:lnTo>
                    <a:pt x="9636" y="10325"/>
                  </a:lnTo>
                  <a:close/>
                  <a:moveTo>
                    <a:pt x="12290" y="10325"/>
                  </a:moveTo>
                  <a:lnTo>
                    <a:pt x="11853" y="13996"/>
                  </a:lnTo>
                  <a:lnTo>
                    <a:pt x="10803" y="13996"/>
                  </a:lnTo>
                  <a:lnTo>
                    <a:pt x="11114" y="10325"/>
                  </a:lnTo>
                  <a:close/>
                  <a:moveTo>
                    <a:pt x="0" y="1"/>
                  </a:moveTo>
                  <a:lnTo>
                    <a:pt x="2453" y="14592"/>
                  </a:lnTo>
                  <a:cubicBezTo>
                    <a:pt x="2563" y="15222"/>
                    <a:pt x="3025" y="15718"/>
                    <a:pt x="3621" y="15886"/>
                  </a:cubicBezTo>
                  <a:cubicBezTo>
                    <a:pt x="3638" y="15894"/>
                    <a:pt x="3655" y="15894"/>
                    <a:pt x="3671" y="15903"/>
                  </a:cubicBezTo>
                  <a:cubicBezTo>
                    <a:pt x="3713" y="15911"/>
                    <a:pt x="3747" y="15928"/>
                    <a:pt x="3789" y="15928"/>
                  </a:cubicBezTo>
                  <a:cubicBezTo>
                    <a:pt x="3881" y="15953"/>
                    <a:pt x="3974" y="15961"/>
                    <a:pt x="4066" y="15961"/>
                  </a:cubicBezTo>
                  <a:cubicBezTo>
                    <a:pt x="4066" y="15970"/>
                    <a:pt x="4066" y="15970"/>
                    <a:pt x="4075" y="15978"/>
                  </a:cubicBezTo>
                  <a:lnTo>
                    <a:pt x="4133" y="15970"/>
                  </a:lnTo>
                  <a:lnTo>
                    <a:pt x="10215" y="15970"/>
                  </a:lnTo>
                  <a:cubicBezTo>
                    <a:pt x="10333" y="15970"/>
                    <a:pt x="10442" y="15953"/>
                    <a:pt x="10551" y="15936"/>
                  </a:cubicBezTo>
                  <a:cubicBezTo>
                    <a:pt x="11274" y="15827"/>
                    <a:pt x="11845" y="15247"/>
                    <a:pt x="11929" y="14508"/>
                  </a:cubicBezTo>
                  <a:lnTo>
                    <a:pt x="13114" y="4453"/>
                  </a:lnTo>
                  <a:lnTo>
                    <a:pt x="13172" y="4058"/>
                  </a:lnTo>
                  <a:lnTo>
                    <a:pt x="13164" y="4058"/>
                  </a:lnTo>
                  <a:lnTo>
                    <a:pt x="13634" y="76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2252750" y="-9086575"/>
              <a:ext cx="309375" cy="71650"/>
            </a:xfrm>
            <a:custGeom>
              <a:avLst/>
              <a:gdLst/>
              <a:ahLst/>
              <a:cxnLst/>
              <a:rect l="l" t="t" r="r" b="b"/>
              <a:pathLst>
                <a:path w="12375" h="2866" extrusionOk="0">
                  <a:moveTo>
                    <a:pt x="1" y="1"/>
                  </a:moveTo>
                  <a:lnTo>
                    <a:pt x="1" y="2420"/>
                  </a:lnTo>
                  <a:cubicBezTo>
                    <a:pt x="68" y="2437"/>
                    <a:pt x="152" y="2454"/>
                    <a:pt x="244" y="2470"/>
                  </a:cubicBezTo>
                  <a:cubicBezTo>
                    <a:pt x="412" y="2512"/>
                    <a:pt x="614" y="2563"/>
                    <a:pt x="858" y="2605"/>
                  </a:cubicBezTo>
                  <a:cubicBezTo>
                    <a:pt x="1093" y="2638"/>
                    <a:pt x="1370" y="2706"/>
                    <a:pt x="1672" y="2731"/>
                  </a:cubicBezTo>
                  <a:cubicBezTo>
                    <a:pt x="1975" y="2773"/>
                    <a:pt x="2311" y="2815"/>
                    <a:pt x="2664" y="2832"/>
                  </a:cubicBezTo>
                  <a:cubicBezTo>
                    <a:pt x="3025" y="2865"/>
                    <a:pt x="3411" y="2857"/>
                    <a:pt x="3815" y="2865"/>
                  </a:cubicBezTo>
                  <a:cubicBezTo>
                    <a:pt x="4621" y="2840"/>
                    <a:pt x="5511" y="2764"/>
                    <a:pt x="6427" y="2596"/>
                  </a:cubicBezTo>
                  <a:cubicBezTo>
                    <a:pt x="7343" y="2412"/>
                    <a:pt x="8191" y="2151"/>
                    <a:pt x="8947" y="1874"/>
                  </a:cubicBezTo>
                  <a:cubicBezTo>
                    <a:pt x="9325" y="1714"/>
                    <a:pt x="9678" y="1580"/>
                    <a:pt x="10006" y="1412"/>
                  </a:cubicBezTo>
                  <a:cubicBezTo>
                    <a:pt x="10333" y="1269"/>
                    <a:pt x="10619" y="1101"/>
                    <a:pt x="10888" y="950"/>
                  </a:cubicBezTo>
                  <a:cubicBezTo>
                    <a:pt x="11165" y="815"/>
                    <a:pt x="11392" y="656"/>
                    <a:pt x="11602" y="530"/>
                  </a:cubicBezTo>
                  <a:cubicBezTo>
                    <a:pt x="11803" y="404"/>
                    <a:pt x="11980" y="278"/>
                    <a:pt x="12114" y="185"/>
                  </a:cubicBezTo>
                  <a:cubicBezTo>
                    <a:pt x="12223" y="110"/>
                    <a:pt x="12307" y="51"/>
                    <a:pt x="123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12355450" y="-8457800"/>
              <a:ext cx="253300" cy="24800"/>
            </a:xfrm>
            <a:custGeom>
              <a:avLst/>
              <a:gdLst/>
              <a:ahLst/>
              <a:cxnLst/>
              <a:rect l="l" t="t" r="r" b="b"/>
              <a:pathLst>
                <a:path w="10132" h="992" extrusionOk="0">
                  <a:moveTo>
                    <a:pt x="4058" y="0"/>
                  </a:moveTo>
                  <a:cubicBezTo>
                    <a:pt x="3092" y="0"/>
                    <a:pt x="2215" y="141"/>
                    <a:pt x="1504" y="345"/>
                  </a:cubicBezTo>
                  <a:cubicBezTo>
                    <a:pt x="866" y="538"/>
                    <a:pt x="362" y="782"/>
                    <a:pt x="1" y="992"/>
                  </a:cubicBezTo>
                  <a:lnTo>
                    <a:pt x="10132" y="992"/>
                  </a:lnTo>
                  <a:cubicBezTo>
                    <a:pt x="9266" y="815"/>
                    <a:pt x="8359" y="605"/>
                    <a:pt x="7393" y="404"/>
                  </a:cubicBezTo>
                  <a:cubicBezTo>
                    <a:pt x="6251" y="177"/>
                    <a:pt x="5150" y="9"/>
                    <a:pt x="4142" y="0"/>
                  </a:cubicBezTo>
                  <a:cubicBezTo>
                    <a:pt x="4114" y="0"/>
                    <a:pt x="4086" y="0"/>
                    <a:pt x="40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2252750" y="-8510600"/>
              <a:ext cx="578825" cy="77600"/>
            </a:xfrm>
            <a:custGeom>
              <a:avLst/>
              <a:gdLst/>
              <a:ahLst/>
              <a:cxnLst/>
              <a:rect l="l" t="t" r="r" b="b"/>
              <a:pathLst>
                <a:path w="23153" h="3104" extrusionOk="0">
                  <a:moveTo>
                    <a:pt x="7206" y="0"/>
                  </a:moveTo>
                  <a:cubicBezTo>
                    <a:pt x="7014" y="0"/>
                    <a:pt x="6825" y="4"/>
                    <a:pt x="6637" y="12"/>
                  </a:cubicBezTo>
                  <a:cubicBezTo>
                    <a:pt x="5100" y="63"/>
                    <a:pt x="3747" y="432"/>
                    <a:pt x="2680" y="894"/>
                  </a:cubicBezTo>
                  <a:cubicBezTo>
                    <a:pt x="1614" y="1356"/>
                    <a:pt x="832" y="1886"/>
                    <a:pt x="312" y="2280"/>
                  </a:cubicBezTo>
                  <a:cubicBezTo>
                    <a:pt x="194" y="2373"/>
                    <a:pt x="93" y="2448"/>
                    <a:pt x="1" y="2524"/>
                  </a:cubicBezTo>
                  <a:lnTo>
                    <a:pt x="1" y="3104"/>
                  </a:lnTo>
                  <a:lnTo>
                    <a:pt x="3983" y="3104"/>
                  </a:lnTo>
                  <a:cubicBezTo>
                    <a:pt x="4335" y="2860"/>
                    <a:pt x="4865" y="2566"/>
                    <a:pt x="5579" y="2339"/>
                  </a:cubicBezTo>
                  <a:cubicBezTo>
                    <a:pt x="6309" y="2112"/>
                    <a:pt x="7234" y="1961"/>
                    <a:pt x="8250" y="1961"/>
                  </a:cubicBezTo>
                  <a:cubicBezTo>
                    <a:pt x="9275" y="1961"/>
                    <a:pt x="10384" y="2121"/>
                    <a:pt x="11535" y="2348"/>
                  </a:cubicBezTo>
                  <a:cubicBezTo>
                    <a:pt x="12685" y="2583"/>
                    <a:pt x="13761" y="2852"/>
                    <a:pt x="14752" y="3045"/>
                  </a:cubicBezTo>
                  <a:cubicBezTo>
                    <a:pt x="14870" y="3062"/>
                    <a:pt x="14979" y="3078"/>
                    <a:pt x="15088" y="3104"/>
                  </a:cubicBezTo>
                  <a:lnTo>
                    <a:pt x="23152" y="3104"/>
                  </a:lnTo>
                  <a:lnTo>
                    <a:pt x="23152" y="1356"/>
                  </a:lnTo>
                  <a:cubicBezTo>
                    <a:pt x="22623" y="995"/>
                    <a:pt x="21800" y="617"/>
                    <a:pt x="20716" y="466"/>
                  </a:cubicBezTo>
                  <a:cubicBezTo>
                    <a:pt x="20318" y="402"/>
                    <a:pt x="19889" y="376"/>
                    <a:pt x="19434" y="376"/>
                  </a:cubicBezTo>
                  <a:cubicBezTo>
                    <a:pt x="18584" y="376"/>
                    <a:pt x="17643" y="465"/>
                    <a:pt x="16642" y="558"/>
                  </a:cubicBezTo>
                  <a:cubicBezTo>
                    <a:pt x="16105" y="611"/>
                    <a:pt x="15543" y="644"/>
                    <a:pt x="14962" y="644"/>
                  </a:cubicBezTo>
                  <a:cubicBezTo>
                    <a:pt x="14716" y="644"/>
                    <a:pt x="14467" y="638"/>
                    <a:pt x="14214" y="626"/>
                  </a:cubicBezTo>
                  <a:cubicBezTo>
                    <a:pt x="13374" y="592"/>
                    <a:pt x="12509" y="500"/>
                    <a:pt x="11619" y="390"/>
                  </a:cubicBezTo>
                  <a:cubicBezTo>
                    <a:pt x="10070" y="199"/>
                    <a:pt x="8585" y="0"/>
                    <a:pt x="72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2252750" y="-8588725"/>
              <a:ext cx="578825" cy="139550"/>
            </a:xfrm>
            <a:custGeom>
              <a:avLst/>
              <a:gdLst/>
              <a:ahLst/>
              <a:cxnLst/>
              <a:rect l="l" t="t" r="r" b="b"/>
              <a:pathLst>
                <a:path w="23153" h="5582" extrusionOk="0">
                  <a:moveTo>
                    <a:pt x="895" y="0"/>
                  </a:moveTo>
                  <a:cubicBezTo>
                    <a:pt x="824" y="0"/>
                    <a:pt x="755" y="1"/>
                    <a:pt x="690" y="4"/>
                  </a:cubicBezTo>
                  <a:cubicBezTo>
                    <a:pt x="396" y="21"/>
                    <a:pt x="169" y="46"/>
                    <a:pt x="1" y="71"/>
                  </a:cubicBezTo>
                  <a:lnTo>
                    <a:pt x="1" y="5582"/>
                  </a:lnTo>
                  <a:cubicBezTo>
                    <a:pt x="85" y="5506"/>
                    <a:pt x="169" y="5439"/>
                    <a:pt x="270" y="5355"/>
                  </a:cubicBezTo>
                  <a:cubicBezTo>
                    <a:pt x="782" y="4943"/>
                    <a:pt x="1563" y="4389"/>
                    <a:pt x="2638" y="3910"/>
                  </a:cubicBezTo>
                  <a:cubicBezTo>
                    <a:pt x="3705" y="3431"/>
                    <a:pt x="5075" y="3037"/>
                    <a:pt x="6629" y="2978"/>
                  </a:cubicBezTo>
                  <a:cubicBezTo>
                    <a:pt x="6837" y="2968"/>
                    <a:pt x="7049" y="2963"/>
                    <a:pt x="7262" y="2963"/>
                  </a:cubicBezTo>
                  <a:cubicBezTo>
                    <a:pt x="8640" y="2963"/>
                    <a:pt x="10117" y="3158"/>
                    <a:pt x="11644" y="3347"/>
                  </a:cubicBezTo>
                  <a:cubicBezTo>
                    <a:pt x="12526" y="3457"/>
                    <a:pt x="13391" y="3549"/>
                    <a:pt x="14223" y="3583"/>
                  </a:cubicBezTo>
                  <a:cubicBezTo>
                    <a:pt x="14483" y="3596"/>
                    <a:pt x="14740" y="3601"/>
                    <a:pt x="14993" y="3601"/>
                  </a:cubicBezTo>
                  <a:cubicBezTo>
                    <a:pt x="15558" y="3601"/>
                    <a:pt x="16106" y="3573"/>
                    <a:pt x="16634" y="3532"/>
                  </a:cubicBezTo>
                  <a:cubicBezTo>
                    <a:pt x="17599" y="3447"/>
                    <a:pt x="18517" y="3366"/>
                    <a:pt x="19354" y="3366"/>
                  </a:cubicBezTo>
                  <a:cubicBezTo>
                    <a:pt x="19844" y="3366"/>
                    <a:pt x="20305" y="3394"/>
                    <a:pt x="20733" y="3465"/>
                  </a:cubicBezTo>
                  <a:cubicBezTo>
                    <a:pt x="21800" y="3633"/>
                    <a:pt x="22623" y="4019"/>
                    <a:pt x="23152" y="4397"/>
                  </a:cubicBezTo>
                  <a:lnTo>
                    <a:pt x="23152" y="1340"/>
                  </a:lnTo>
                  <a:cubicBezTo>
                    <a:pt x="22606" y="1172"/>
                    <a:pt x="21909" y="1054"/>
                    <a:pt x="21094" y="1046"/>
                  </a:cubicBezTo>
                  <a:cubicBezTo>
                    <a:pt x="21027" y="1043"/>
                    <a:pt x="20958" y="1042"/>
                    <a:pt x="20889" y="1042"/>
                  </a:cubicBezTo>
                  <a:cubicBezTo>
                    <a:pt x="18681" y="1042"/>
                    <a:pt x="15821" y="2142"/>
                    <a:pt x="12518" y="2142"/>
                  </a:cubicBezTo>
                  <a:cubicBezTo>
                    <a:pt x="12403" y="2142"/>
                    <a:pt x="12288" y="2140"/>
                    <a:pt x="12173" y="2138"/>
                  </a:cubicBezTo>
                  <a:cubicBezTo>
                    <a:pt x="10409" y="2129"/>
                    <a:pt x="8729" y="1894"/>
                    <a:pt x="7242" y="1541"/>
                  </a:cubicBezTo>
                  <a:cubicBezTo>
                    <a:pt x="5755" y="1180"/>
                    <a:pt x="4478" y="668"/>
                    <a:pt x="3369" y="382"/>
                  </a:cubicBezTo>
                  <a:cubicBezTo>
                    <a:pt x="2374" y="103"/>
                    <a:pt x="1521" y="0"/>
                    <a:pt x="89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2252750" y="-9086575"/>
              <a:ext cx="578825" cy="290725"/>
            </a:xfrm>
            <a:custGeom>
              <a:avLst/>
              <a:gdLst/>
              <a:ahLst/>
              <a:cxnLst/>
              <a:rect l="l" t="t" r="r" b="b"/>
              <a:pathLst>
                <a:path w="23153" h="11629" extrusionOk="0">
                  <a:moveTo>
                    <a:pt x="17975" y="5847"/>
                  </a:moveTo>
                  <a:cubicBezTo>
                    <a:pt x="18185" y="5847"/>
                    <a:pt x="18390" y="5856"/>
                    <a:pt x="18591" y="5872"/>
                  </a:cubicBezTo>
                  <a:cubicBezTo>
                    <a:pt x="19507" y="5940"/>
                    <a:pt x="20321" y="6158"/>
                    <a:pt x="20968" y="6410"/>
                  </a:cubicBezTo>
                  <a:cubicBezTo>
                    <a:pt x="21615" y="6671"/>
                    <a:pt x="22102" y="6948"/>
                    <a:pt x="22422" y="7166"/>
                  </a:cubicBezTo>
                  <a:cubicBezTo>
                    <a:pt x="22590" y="7267"/>
                    <a:pt x="22699" y="7368"/>
                    <a:pt x="22783" y="7427"/>
                  </a:cubicBezTo>
                  <a:cubicBezTo>
                    <a:pt x="22867" y="7494"/>
                    <a:pt x="22900" y="7527"/>
                    <a:pt x="22900" y="7536"/>
                  </a:cubicBezTo>
                  <a:cubicBezTo>
                    <a:pt x="22900" y="7537"/>
                    <a:pt x="22898" y="7537"/>
                    <a:pt x="22897" y="7537"/>
                  </a:cubicBezTo>
                  <a:cubicBezTo>
                    <a:pt x="22837" y="7537"/>
                    <a:pt x="22175" y="6985"/>
                    <a:pt x="20926" y="6528"/>
                  </a:cubicBezTo>
                  <a:cubicBezTo>
                    <a:pt x="20279" y="6284"/>
                    <a:pt x="19481" y="6091"/>
                    <a:pt x="18583" y="6032"/>
                  </a:cubicBezTo>
                  <a:cubicBezTo>
                    <a:pt x="18398" y="6018"/>
                    <a:pt x="18209" y="6011"/>
                    <a:pt x="18017" y="6011"/>
                  </a:cubicBezTo>
                  <a:cubicBezTo>
                    <a:pt x="17268" y="6011"/>
                    <a:pt x="16472" y="6119"/>
                    <a:pt x="15676" y="6360"/>
                  </a:cubicBezTo>
                  <a:cubicBezTo>
                    <a:pt x="15558" y="6393"/>
                    <a:pt x="15449" y="6452"/>
                    <a:pt x="15365" y="6528"/>
                  </a:cubicBezTo>
                  <a:cubicBezTo>
                    <a:pt x="15273" y="6603"/>
                    <a:pt x="15231" y="6696"/>
                    <a:pt x="15264" y="6771"/>
                  </a:cubicBezTo>
                  <a:cubicBezTo>
                    <a:pt x="15323" y="6948"/>
                    <a:pt x="15634" y="6956"/>
                    <a:pt x="15861" y="7015"/>
                  </a:cubicBezTo>
                  <a:cubicBezTo>
                    <a:pt x="16348" y="7116"/>
                    <a:pt x="16818" y="7208"/>
                    <a:pt x="17264" y="7301"/>
                  </a:cubicBezTo>
                  <a:cubicBezTo>
                    <a:pt x="18154" y="7485"/>
                    <a:pt x="18952" y="7653"/>
                    <a:pt x="19641" y="7796"/>
                  </a:cubicBezTo>
                  <a:cubicBezTo>
                    <a:pt x="20296" y="7939"/>
                    <a:pt x="20834" y="8057"/>
                    <a:pt x="21237" y="8141"/>
                  </a:cubicBezTo>
                  <a:cubicBezTo>
                    <a:pt x="21405" y="8183"/>
                    <a:pt x="21548" y="8216"/>
                    <a:pt x="21666" y="8250"/>
                  </a:cubicBezTo>
                  <a:cubicBezTo>
                    <a:pt x="21766" y="8275"/>
                    <a:pt x="21817" y="8292"/>
                    <a:pt x="21817" y="8292"/>
                  </a:cubicBezTo>
                  <a:cubicBezTo>
                    <a:pt x="21817" y="8294"/>
                    <a:pt x="21812" y="8295"/>
                    <a:pt x="21802" y="8295"/>
                  </a:cubicBezTo>
                  <a:cubicBezTo>
                    <a:pt x="21779" y="8295"/>
                    <a:pt x="21728" y="8289"/>
                    <a:pt x="21657" y="8283"/>
                  </a:cubicBezTo>
                  <a:cubicBezTo>
                    <a:pt x="21540" y="8258"/>
                    <a:pt x="21397" y="8233"/>
                    <a:pt x="21220" y="8208"/>
                  </a:cubicBezTo>
                  <a:cubicBezTo>
                    <a:pt x="20817" y="8132"/>
                    <a:pt x="20271" y="8031"/>
                    <a:pt x="19616" y="7914"/>
                  </a:cubicBezTo>
                  <a:cubicBezTo>
                    <a:pt x="18927" y="7779"/>
                    <a:pt x="18121" y="7628"/>
                    <a:pt x="17230" y="7452"/>
                  </a:cubicBezTo>
                  <a:cubicBezTo>
                    <a:pt x="16785" y="7368"/>
                    <a:pt x="16314" y="7275"/>
                    <a:pt x="15827" y="7175"/>
                  </a:cubicBezTo>
                  <a:cubicBezTo>
                    <a:pt x="15710" y="7149"/>
                    <a:pt x="15592" y="7133"/>
                    <a:pt x="15458" y="7099"/>
                  </a:cubicBezTo>
                  <a:cubicBezTo>
                    <a:pt x="15332" y="7065"/>
                    <a:pt x="15164" y="6998"/>
                    <a:pt x="15105" y="6830"/>
                  </a:cubicBezTo>
                  <a:cubicBezTo>
                    <a:pt x="15071" y="6755"/>
                    <a:pt x="15080" y="6654"/>
                    <a:pt x="15113" y="6578"/>
                  </a:cubicBezTo>
                  <a:cubicBezTo>
                    <a:pt x="15147" y="6503"/>
                    <a:pt x="15197" y="6444"/>
                    <a:pt x="15256" y="6393"/>
                  </a:cubicBezTo>
                  <a:cubicBezTo>
                    <a:pt x="15365" y="6301"/>
                    <a:pt x="15491" y="6242"/>
                    <a:pt x="15626" y="6192"/>
                  </a:cubicBezTo>
                  <a:cubicBezTo>
                    <a:pt x="16426" y="5956"/>
                    <a:pt x="17226" y="5847"/>
                    <a:pt x="17975" y="5847"/>
                  </a:cubicBezTo>
                  <a:close/>
                  <a:moveTo>
                    <a:pt x="17172" y="8128"/>
                  </a:moveTo>
                  <a:cubicBezTo>
                    <a:pt x="17282" y="8128"/>
                    <a:pt x="17383" y="8132"/>
                    <a:pt x="17474" y="8141"/>
                  </a:cubicBezTo>
                  <a:cubicBezTo>
                    <a:pt x="17650" y="8149"/>
                    <a:pt x="17793" y="8174"/>
                    <a:pt x="17885" y="8199"/>
                  </a:cubicBezTo>
                  <a:cubicBezTo>
                    <a:pt x="17978" y="8225"/>
                    <a:pt x="18028" y="8233"/>
                    <a:pt x="18020" y="8241"/>
                  </a:cubicBezTo>
                  <a:cubicBezTo>
                    <a:pt x="18020" y="8244"/>
                    <a:pt x="18016" y="8245"/>
                    <a:pt x="18008" y="8245"/>
                  </a:cubicBezTo>
                  <a:cubicBezTo>
                    <a:pt x="17962" y="8245"/>
                    <a:pt x="17776" y="8207"/>
                    <a:pt x="17465" y="8199"/>
                  </a:cubicBezTo>
                  <a:cubicBezTo>
                    <a:pt x="17438" y="8199"/>
                    <a:pt x="17409" y="8198"/>
                    <a:pt x="17379" y="8198"/>
                  </a:cubicBezTo>
                  <a:cubicBezTo>
                    <a:pt x="17030" y="8198"/>
                    <a:pt x="16543" y="8247"/>
                    <a:pt x="15970" y="8409"/>
                  </a:cubicBezTo>
                  <a:cubicBezTo>
                    <a:pt x="15357" y="8569"/>
                    <a:pt x="14651" y="8871"/>
                    <a:pt x="13862" y="9199"/>
                  </a:cubicBezTo>
                  <a:cubicBezTo>
                    <a:pt x="13080" y="9535"/>
                    <a:pt x="12165" y="9829"/>
                    <a:pt x="11182" y="9955"/>
                  </a:cubicBezTo>
                  <a:cubicBezTo>
                    <a:pt x="10743" y="10015"/>
                    <a:pt x="10313" y="10041"/>
                    <a:pt x="9897" y="10041"/>
                  </a:cubicBezTo>
                  <a:cubicBezTo>
                    <a:pt x="8428" y="10041"/>
                    <a:pt x="7123" y="9711"/>
                    <a:pt x="6200" y="9325"/>
                  </a:cubicBezTo>
                  <a:cubicBezTo>
                    <a:pt x="5587" y="9090"/>
                    <a:pt x="5142" y="8821"/>
                    <a:pt x="4831" y="8636"/>
                  </a:cubicBezTo>
                  <a:cubicBezTo>
                    <a:pt x="4529" y="8435"/>
                    <a:pt x="4361" y="8317"/>
                    <a:pt x="4369" y="8309"/>
                  </a:cubicBezTo>
                  <a:cubicBezTo>
                    <a:pt x="4369" y="8308"/>
                    <a:pt x="4370" y="8308"/>
                    <a:pt x="4371" y="8308"/>
                  </a:cubicBezTo>
                  <a:cubicBezTo>
                    <a:pt x="4391" y="8308"/>
                    <a:pt x="4565" y="8408"/>
                    <a:pt x="4856" y="8577"/>
                  </a:cubicBezTo>
                  <a:cubicBezTo>
                    <a:pt x="5175" y="8745"/>
                    <a:pt x="5637" y="8997"/>
                    <a:pt x="6242" y="9216"/>
                  </a:cubicBezTo>
                  <a:cubicBezTo>
                    <a:pt x="7156" y="9566"/>
                    <a:pt x="8430" y="9876"/>
                    <a:pt x="9855" y="9876"/>
                  </a:cubicBezTo>
                  <a:cubicBezTo>
                    <a:pt x="10277" y="9876"/>
                    <a:pt x="10713" y="9849"/>
                    <a:pt x="11157" y="9787"/>
                  </a:cubicBezTo>
                  <a:cubicBezTo>
                    <a:pt x="13114" y="9560"/>
                    <a:pt x="14660" y="8569"/>
                    <a:pt x="15945" y="8292"/>
                  </a:cubicBezTo>
                  <a:cubicBezTo>
                    <a:pt x="16419" y="8172"/>
                    <a:pt x="16837" y="8128"/>
                    <a:pt x="17172" y="8128"/>
                  </a:cubicBezTo>
                  <a:close/>
                  <a:moveTo>
                    <a:pt x="12442" y="1"/>
                  </a:moveTo>
                  <a:cubicBezTo>
                    <a:pt x="12375" y="59"/>
                    <a:pt x="12282" y="135"/>
                    <a:pt x="12156" y="236"/>
                  </a:cubicBezTo>
                  <a:cubicBezTo>
                    <a:pt x="12022" y="345"/>
                    <a:pt x="11854" y="471"/>
                    <a:pt x="11652" y="605"/>
                  </a:cubicBezTo>
                  <a:cubicBezTo>
                    <a:pt x="11451" y="740"/>
                    <a:pt x="11224" y="908"/>
                    <a:pt x="10955" y="1059"/>
                  </a:cubicBezTo>
                  <a:cubicBezTo>
                    <a:pt x="10686" y="1219"/>
                    <a:pt x="10392" y="1387"/>
                    <a:pt x="10064" y="1538"/>
                  </a:cubicBezTo>
                  <a:cubicBezTo>
                    <a:pt x="9745" y="1714"/>
                    <a:pt x="9384" y="1857"/>
                    <a:pt x="9006" y="2017"/>
                  </a:cubicBezTo>
                  <a:cubicBezTo>
                    <a:pt x="8250" y="2311"/>
                    <a:pt x="7385" y="2580"/>
                    <a:pt x="6461" y="2764"/>
                  </a:cubicBezTo>
                  <a:cubicBezTo>
                    <a:pt x="5528" y="2941"/>
                    <a:pt x="4629" y="3008"/>
                    <a:pt x="3815" y="3016"/>
                  </a:cubicBezTo>
                  <a:cubicBezTo>
                    <a:pt x="3411" y="3008"/>
                    <a:pt x="3017" y="3008"/>
                    <a:pt x="2655" y="2974"/>
                  </a:cubicBezTo>
                  <a:cubicBezTo>
                    <a:pt x="2294" y="2949"/>
                    <a:pt x="1958" y="2899"/>
                    <a:pt x="1656" y="2848"/>
                  </a:cubicBezTo>
                  <a:cubicBezTo>
                    <a:pt x="1345" y="2815"/>
                    <a:pt x="1076" y="2748"/>
                    <a:pt x="841" y="2697"/>
                  </a:cubicBezTo>
                  <a:cubicBezTo>
                    <a:pt x="597" y="2647"/>
                    <a:pt x="396" y="2588"/>
                    <a:pt x="228" y="2538"/>
                  </a:cubicBezTo>
                  <a:cubicBezTo>
                    <a:pt x="144" y="2512"/>
                    <a:pt x="68" y="2487"/>
                    <a:pt x="1" y="2470"/>
                  </a:cubicBezTo>
                  <a:lnTo>
                    <a:pt x="1" y="7662"/>
                  </a:lnTo>
                  <a:cubicBezTo>
                    <a:pt x="186" y="7603"/>
                    <a:pt x="421" y="7527"/>
                    <a:pt x="715" y="7460"/>
                  </a:cubicBezTo>
                  <a:cubicBezTo>
                    <a:pt x="1385" y="7288"/>
                    <a:pt x="2342" y="7141"/>
                    <a:pt x="3400" y="7141"/>
                  </a:cubicBezTo>
                  <a:cubicBezTo>
                    <a:pt x="3429" y="7141"/>
                    <a:pt x="3458" y="7141"/>
                    <a:pt x="3487" y="7141"/>
                  </a:cubicBezTo>
                  <a:cubicBezTo>
                    <a:pt x="4579" y="7158"/>
                    <a:pt x="5562" y="7334"/>
                    <a:pt x="6251" y="7519"/>
                  </a:cubicBezTo>
                  <a:cubicBezTo>
                    <a:pt x="6595" y="7620"/>
                    <a:pt x="6872" y="7704"/>
                    <a:pt x="7057" y="7779"/>
                  </a:cubicBezTo>
                  <a:cubicBezTo>
                    <a:pt x="7242" y="7855"/>
                    <a:pt x="7343" y="7897"/>
                    <a:pt x="7343" y="7905"/>
                  </a:cubicBezTo>
                  <a:cubicBezTo>
                    <a:pt x="7342" y="7909"/>
                    <a:pt x="7337" y="7910"/>
                    <a:pt x="7328" y="7910"/>
                  </a:cubicBezTo>
                  <a:cubicBezTo>
                    <a:pt x="7248" y="7910"/>
                    <a:pt x="6846" y="7780"/>
                    <a:pt x="6225" y="7637"/>
                  </a:cubicBezTo>
                  <a:cubicBezTo>
                    <a:pt x="5528" y="7485"/>
                    <a:pt x="4562" y="7326"/>
                    <a:pt x="3487" y="7317"/>
                  </a:cubicBezTo>
                  <a:cubicBezTo>
                    <a:pt x="3425" y="7316"/>
                    <a:pt x="3364" y="7316"/>
                    <a:pt x="3302" y="7316"/>
                  </a:cubicBezTo>
                  <a:cubicBezTo>
                    <a:pt x="2293" y="7316"/>
                    <a:pt x="1389" y="7443"/>
                    <a:pt x="740" y="7578"/>
                  </a:cubicBezTo>
                  <a:cubicBezTo>
                    <a:pt x="438" y="7637"/>
                    <a:pt x="186" y="7695"/>
                    <a:pt x="1" y="7737"/>
                  </a:cubicBezTo>
                  <a:lnTo>
                    <a:pt x="1" y="7964"/>
                  </a:lnTo>
                  <a:lnTo>
                    <a:pt x="1" y="9779"/>
                  </a:lnTo>
                  <a:cubicBezTo>
                    <a:pt x="78" y="9762"/>
                    <a:pt x="239" y="9738"/>
                    <a:pt x="472" y="9738"/>
                  </a:cubicBezTo>
                  <a:cubicBezTo>
                    <a:pt x="593" y="9738"/>
                    <a:pt x="733" y="9745"/>
                    <a:pt x="891" y="9762"/>
                  </a:cubicBezTo>
                  <a:cubicBezTo>
                    <a:pt x="1513" y="9812"/>
                    <a:pt x="2353" y="10123"/>
                    <a:pt x="3353" y="10568"/>
                  </a:cubicBezTo>
                  <a:cubicBezTo>
                    <a:pt x="3848" y="10787"/>
                    <a:pt x="4394" y="11022"/>
                    <a:pt x="5007" y="11207"/>
                  </a:cubicBezTo>
                  <a:cubicBezTo>
                    <a:pt x="5621" y="11383"/>
                    <a:pt x="6284" y="11509"/>
                    <a:pt x="6998" y="11576"/>
                  </a:cubicBezTo>
                  <a:cubicBezTo>
                    <a:pt x="7377" y="11612"/>
                    <a:pt x="7768" y="11629"/>
                    <a:pt x="8167" y="11629"/>
                  </a:cubicBezTo>
                  <a:cubicBezTo>
                    <a:pt x="9273" y="11629"/>
                    <a:pt x="10449" y="11501"/>
                    <a:pt x="11652" y="11291"/>
                  </a:cubicBezTo>
                  <a:cubicBezTo>
                    <a:pt x="13282" y="10997"/>
                    <a:pt x="14819" y="10594"/>
                    <a:pt x="16230" y="10283"/>
                  </a:cubicBezTo>
                  <a:cubicBezTo>
                    <a:pt x="17642" y="9972"/>
                    <a:pt x="18927" y="9762"/>
                    <a:pt x="20019" y="9686"/>
                  </a:cubicBezTo>
                  <a:cubicBezTo>
                    <a:pt x="20420" y="9655"/>
                    <a:pt x="20794" y="9643"/>
                    <a:pt x="21137" y="9643"/>
                  </a:cubicBezTo>
                  <a:cubicBezTo>
                    <a:pt x="21727" y="9643"/>
                    <a:pt x="22224" y="9680"/>
                    <a:pt x="22606" y="9728"/>
                  </a:cubicBezTo>
                  <a:cubicBezTo>
                    <a:pt x="22825" y="9753"/>
                    <a:pt x="23010" y="9779"/>
                    <a:pt x="23152" y="9804"/>
                  </a:cubicBezTo>
                  <a:lnTo>
                    <a:pt x="23152" y="7889"/>
                  </a:lnTo>
                  <a:lnTo>
                    <a:pt x="23152" y="5730"/>
                  </a:lnTo>
                  <a:cubicBezTo>
                    <a:pt x="23077" y="5671"/>
                    <a:pt x="23001" y="5604"/>
                    <a:pt x="22909" y="5536"/>
                  </a:cubicBezTo>
                  <a:cubicBezTo>
                    <a:pt x="22548" y="5251"/>
                    <a:pt x="22027" y="4814"/>
                    <a:pt x="21321" y="4386"/>
                  </a:cubicBezTo>
                  <a:cubicBezTo>
                    <a:pt x="20615" y="3957"/>
                    <a:pt x="19700" y="3512"/>
                    <a:pt x="18608" y="3487"/>
                  </a:cubicBezTo>
                  <a:cubicBezTo>
                    <a:pt x="18558" y="3485"/>
                    <a:pt x="18508" y="3484"/>
                    <a:pt x="18459" y="3484"/>
                  </a:cubicBezTo>
                  <a:cubicBezTo>
                    <a:pt x="17410" y="3484"/>
                    <a:pt x="16305" y="3898"/>
                    <a:pt x="15222" y="4428"/>
                  </a:cubicBezTo>
                  <a:cubicBezTo>
                    <a:pt x="14080" y="4974"/>
                    <a:pt x="13038" y="5587"/>
                    <a:pt x="12114" y="6183"/>
                  </a:cubicBezTo>
                  <a:cubicBezTo>
                    <a:pt x="11669" y="6494"/>
                    <a:pt x="11190" y="6763"/>
                    <a:pt x="10997" y="7183"/>
                  </a:cubicBezTo>
                  <a:cubicBezTo>
                    <a:pt x="10905" y="7393"/>
                    <a:pt x="10938" y="7620"/>
                    <a:pt x="11081" y="7779"/>
                  </a:cubicBezTo>
                  <a:cubicBezTo>
                    <a:pt x="11215" y="7939"/>
                    <a:pt x="11409" y="8040"/>
                    <a:pt x="11593" y="8132"/>
                  </a:cubicBezTo>
                  <a:cubicBezTo>
                    <a:pt x="12333" y="8493"/>
                    <a:pt x="13013" y="8594"/>
                    <a:pt x="13467" y="8636"/>
                  </a:cubicBezTo>
                  <a:cubicBezTo>
                    <a:pt x="13637" y="8649"/>
                    <a:pt x="13781" y="8652"/>
                    <a:pt x="13893" y="8652"/>
                  </a:cubicBezTo>
                  <a:cubicBezTo>
                    <a:pt x="14016" y="8652"/>
                    <a:pt x="14103" y="8648"/>
                    <a:pt x="14150" y="8648"/>
                  </a:cubicBezTo>
                  <a:cubicBezTo>
                    <a:pt x="14176" y="8648"/>
                    <a:pt x="14189" y="8649"/>
                    <a:pt x="14189" y="8653"/>
                  </a:cubicBezTo>
                  <a:cubicBezTo>
                    <a:pt x="14189" y="8661"/>
                    <a:pt x="14130" y="8670"/>
                    <a:pt x="14004" y="8687"/>
                  </a:cubicBezTo>
                  <a:cubicBezTo>
                    <a:pt x="13909" y="8693"/>
                    <a:pt x="13770" y="8706"/>
                    <a:pt x="13596" y="8706"/>
                  </a:cubicBezTo>
                  <a:cubicBezTo>
                    <a:pt x="13555" y="8706"/>
                    <a:pt x="13512" y="8705"/>
                    <a:pt x="13467" y="8703"/>
                  </a:cubicBezTo>
                  <a:cubicBezTo>
                    <a:pt x="13005" y="8687"/>
                    <a:pt x="12307" y="8594"/>
                    <a:pt x="11543" y="8241"/>
                  </a:cubicBezTo>
                  <a:cubicBezTo>
                    <a:pt x="11350" y="8157"/>
                    <a:pt x="11140" y="8057"/>
                    <a:pt x="10980" y="7863"/>
                  </a:cubicBezTo>
                  <a:cubicBezTo>
                    <a:pt x="10812" y="7687"/>
                    <a:pt x="10753" y="7376"/>
                    <a:pt x="10871" y="7133"/>
                  </a:cubicBezTo>
                  <a:cubicBezTo>
                    <a:pt x="11089" y="6637"/>
                    <a:pt x="11585" y="6368"/>
                    <a:pt x="12030" y="6057"/>
                  </a:cubicBezTo>
                  <a:cubicBezTo>
                    <a:pt x="12954" y="5444"/>
                    <a:pt x="14004" y="4831"/>
                    <a:pt x="15155" y="4276"/>
                  </a:cubicBezTo>
                  <a:cubicBezTo>
                    <a:pt x="16239" y="3747"/>
                    <a:pt x="17376" y="3324"/>
                    <a:pt x="18464" y="3324"/>
                  </a:cubicBezTo>
                  <a:cubicBezTo>
                    <a:pt x="18515" y="3324"/>
                    <a:pt x="18566" y="3325"/>
                    <a:pt x="18616" y="3327"/>
                  </a:cubicBezTo>
                  <a:cubicBezTo>
                    <a:pt x="19750" y="3369"/>
                    <a:pt x="20683" y="3840"/>
                    <a:pt x="21388" y="4285"/>
                  </a:cubicBezTo>
                  <a:cubicBezTo>
                    <a:pt x="22094" y="4738"/>
                    <a:pt x="22606" y="5184"/>
                    <a:pt x="22959" y="5486"/>
                  </a:cubicBezTo>
                  <a:cubicBezTo>
                    <a:pt x="23026" y="5553"/>
                    <a:pt x="23094" y="5612"/>
                    <a:pt x="23152" y="5662"/>
                  </a:cubicBezTo>
                  <a:lnTo>
                    <a:pt x="23152" y="2286"/>
                  </a:lnTo>
                  <a:cubicBezTo>
                    <a:pt x="22774" y="2076"/>
                    <a:pt x="22346" y="1874"/>
                    <a:pt x="21859" y="1689"/>
                  </a:cubicBezTo>
                  <a:cubicBezTo>
                    <a:pt x="20930" y="1347"/>
                    <a:pt x="19780" y="1103"/>
                    <a:pt x="18517" y="1103"/>
                  </a:cubicBezTo>
                  <a:cubicBezTo>
                    <a:pt x="18260" y="1103"/>
                    <a:pt x="17999" y="1113"/>
                    <a:pt x="17734" y="1135"/>
                  </a:cubicBezTo>
                  <a:cubicBezTo>
                    <a:pt x="16944" y="1202"/>
                    <a:pt x="16130" y="1387"/>
                    <a:pt x="15332" y="1697"/>
                  </a:cubicBezTo>
                  <a:cubicBezTo>
                    <a:pt x="14534" y="2000"/>
                    <a:pt x="13752" y="2445"/>
                    <a:pt x="12963" y="2907"/>
                  </a:cubicBezTo>
                  <a:cubicBezTo>
                    <a:pt x="12165" y="3361"/>
                    <a:pt x="11375" y="3806"/>
                    <a:pt x="10552" y="4108"/>
                  </a:cubicBezTo>
                  <a:cubicBezTo>
                    <a:pt x="9728" y="4394"/>
                    <a:pt x="8888" y="4537"/>
                    <a:pt x="8090" y="4587"/>
                  </a:cubicBezTo>
                  <a:cubicBezTo>
                    <a:pt x="7734" y="4608"/>
                    <a:pt x="7387" y="4616"/>
                    <a:pt x="7049" y="4616"/>
                  </a:cubicBezTo>
                  <a:cubicBezTo>
                    <a:pt x="5863" y="4616"/>
                    <a:pt x="4791" y="4516"/>
                    <a:pt x="3857" y="4503"/>
                  </a:cubicBezTo>
                  <a:cubicBezTo>
                    <a:pt x="3658" y="4496"/>
                    <a:pt x="3465" y="4493"/>
                    <a:pt x="3279" y="4493"/>
                  </a:cubicBezTo>
                  <a:cubicBezTo>
                    <a:pt x="2343" y="4493"/>
                    <a:pt x="1579" y="4576"/>
                    <a:pt x="1026" y="4688"/>
                  </a:cubicBezTo>
                  <a:cubicBezTo>
                    <a:pt x="866" y="4730"/>
                    <a:pt x="715" y="4755"/>
                    <a:pt x="597" y="4780"/>
                  </a:cubicBezTo>
                  <a:cubicBezTo>
                    <a:pt x="471" y="4822"/>
                    <a:pt x="370" y="4848"/>
                    <a:pt x="278" y="4873"/>
                  </a:cubicBezTo>
                  <a:cubicBezTo>
                    <a:pt x="131" y="4917"/>
                    <a:pt x="42" y="4942"/>
                    <a:pt x="22" y="4942"/>
                  </a:cubicBezTo>
                  <a:cubicBezTo>
                    <a:pt x="19" y="4942"/>
                    <a:pt x="18" y="4941"/>
                    <a:pt x="18" y="4940"/>
                  </a:cubicBezTo>
                  <a:cubicBezTo>
                    <a:pt x="18" y="4932"/>
                    <a:pt x="102" y="4898"/>
                    <a:pt x="270" y="4839"/>
                  </a:cubicBezTo>
                  <a:cubicBezTo>
                    <a:pt x="354" y="4814"/>
                    <a:pt x="463" y="4772"/>
                    <a:pt x="580" y="4738"/>
                  </a:cubicBezTo>
                  <a:cubicBezTo>
                    <a:pt x="706" y="4696"/>
                    <a:pt x="849" y="4663"/>
                    <a:pt x="1017" y="4621"/>
                  </a:cubicBezTo>
                  <a:cubicBezTo>
                    <a:pt x="1628" y="4480"/>
                    <a:pt x="2515" y="4376"/>
                    <a:pt x="3612" y="4376"/>
                  </a:cubicBezTo>
                  <a:cubicBezTo>
                    <a:pt x="3693" y="4376"/>
                    <a:pt x="3774" y="4376"/>
                    <a:pt x="3857" y="4377"/>
                  </a:cubicBezTo>
                  <a:cubicBezTo>
                    <a:pt x="4753" y="4383"/>
                    <a:pt x="5769" y="4463"/>
                    <a:pt x="6879" y="4463"/>
                  </a:cubicBezTo>
                  <a:cubicBezTo>
                    <a:pt x="7266" y="4463"/>
                    <a:pt x="7665" y="4454"/>
                    <a:pt x="8074" y="4428"/>
                  </a:cubicBezTo>
                  <a:cubicBezTo>
                    <a:pt x="8863" y="4377"/>
                    <a:pt x="9686" y="4234"/>
                    <a:pt x="10493" y="3949"/>
                  </a:cubicBezTo>
                  <a:cubicBezTo>
                    <a:pt x="11299" y="3655"/>
                    <a:pt x="12081" y="3210"/>
                    <a:pt x="12870" y="2756"/>
                  </a:cubicBezTo>
                  <a:cubicBezTo>
                    <a:pt x="13668" y="2302"/>
                    <a:pt x="14450" y="1849"/>
                    <a:pt x="15273" y="1538"/>
                  </a:cubicBezTo>
                  <a:cubicBezTo>
                    <a:pt x="16088" y="1219"/>
                    <a:pt x="16919" y="1042"/>
                    <a:pt x="17717" y="975"/>
                  </a:cubicBezTo>
                  <a:cubicBezTo>
                    <a:pt x="17963" y="957"/>
                    <a:pt x="18205" y="948"/>
                    <a:pt x="18443" y="948"/>
                  </a:cubicBezTo>
                  <a:cubicBezTo>
                    <a:pt x="19759" y="948"/>
                    <a:pt x="20947" y="1210"/>
                    <a:pt x="21901" y="1580"/>
                  </a:cubicBezTo>
                  <a:cubicBezTo>
                    <a:pt x="22371" y="1765"/>
                    <a:pt x="22791" y="1966"/>
                    <a:pt x="23152" y="2168"/>
                  </a:cubicBezTo>
                  <a:lnTo>
                    <a:pt x="2315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2252750" y="-8843025"/>
              <a:ext cx="578825" cy="303650"/>
            </a:xfrm>
            <a:custGeom>
              <a:avLst/>
              <a:gdLst/>
              <a:ahLst/>
              <a:cxnLst/>
              <a:rect l="l" t="t" r="r" b="b"/>
              <a:pathLst>
                <a:path w="23153" h="12146" extrusionOk="0">
                  <a:moveTo>
                    <a:pt x="16898" y="4440"/>
                  </a:moveTo>
                  <a:cubicBezTo>
                    <a:pt x="18525" y="4440"/>
                    <a:pt x="19963" y="4849"/>
                    <a:pt x="20977" y="5211"/>
                  </a:cubicBezTo>
                  <a:cubicBezTo>
                    <a:pt x="21556" y="5413"/>
                    <a:pt x="22018" y="5615"/>
                    <a:pt x="22329" y="5757"/>
                  </a:cubicBezTo>
                  <a:cubicBezTo>
                    <a:pt x="22489" y="5833"/>
                    <a:pt x="22606" y="5892"/>
                    <a:pt x="22682" y="5934"/>
                  </a:cubicBezTo>
                  <a:cubicBezTo>
                    <a:pt x="22766" y="5976"/>
                    <a:pt x="22808" y="6001"/>
                    <a:pt x="22808" y="6009"/>
                  </a:cubicBezTo>
                  <a:cubicBezTo>
                    <a:pt x="22808" y="6010"/>
                    <a:pt x="22807" y="6010"/>
                    <a:pt x="22805" y="6010"/>
                  </a:cubicBezTo>
                  <a:cubicBezTo>
                    <a:pt x="22779" y="6010"/>
                    <a:pt x="22605" y="5944"/>
                    <a:pt x="22304" y="5825"/>
                  </a:cubicBezTo>
                  <a:cubicBezTo>
                    <a:pt x="21985" y="5699"/>
                    <a:pt x="21523" y="5514"/>
                    <a:pt x="20935" y="5321"/>
                  </a:cubicBezTo>
                  <a:cubicBezTo>
                    <a:pt x="19920" y="4990"/>
                    <a:pt x="18512" y="4607"/>
                    <a:pt x="16926" y="4607"/>
                  </a:cubicBezTo>
                  <a:cubicBezTo>
                    <a:pt x="16701" y="4607"/>
                    <a:pt x="16471" y="4615"/>
                    <a:pt x="16239" y="4632"/>
                  </a:cubicBezTo>
                  <a:cubicBezTo>
                    <a:pt x="15315" y="4699"/>
                    <a:pt x="14441" y="4901"/>
                    <a:pt x="13693" y="5203"/>
                  </a:cubicBezTo>
                  <a:cubicBezTo>
                    <a:pt x="12946" y="5505"/>
                    <a:pt x="12324" y="5892"/>
                    <a:pt x="11854" y="6287"/>
                  </a:cubicBezTo>
                  <a:cubicBezTo>
                    <a:pt x="11736" y="6379"/>
                    <a:pt x="11627" y="6471"/>
                    <a:pt x="11577" y="6589"/>
                  </a:cubicBezTo>
                  <a:cubicBezTo>
                    <a:pt x="11535" y="6698"/>
                    <a:pt x="11551" y="6824"/>
                    <a:pt x="11602" y="6917"/>
                  </a:cubicBezTo>
                  <a:cubicBezTo>
                    <a:pt x="11711" y="7127"/>
                    <a:pt x="11904" y="7219"/>
                    <a:pt x="12072" y="7253"/>
                  </a:cubicBezTo>
                  <a:cubicBezTo>
                    <a:pt x="12400" y="7320"/>
                    <a:pt x="12593" y="7303"/>
                    <a:pt x="12593" y="7320"/>
                  </a:cubicBezTo>
                  <a:cubicBezTo>
                    <a:pt x="12593" y="7328"/>
                    <a:pt x="12543" y="7328"/>
                    <a:pt x="12459" y="7337"/>
                  </a:cubicBezTo>
                  <a:cubicBezTo>
                    <a:pt x="12417" y="7340"/>
                    <a:pt x="12368" y="7344"/>
                    <a:pt x="12309" y="7344"/>
                  </a:cubicBezTo>
                  <a:cubicBezTo>
                    <a:pt x="12238" y="7344"/>
                    <a:pt x="12153" y="7338"/>
                    <a:pt x="12055" y="7320"/>
                  </a:cubicBezTo>
                  <a:cubicBezTo>
                    <a:pt x="11887" y="7295"/>
                    <a:pt x="11652" y="7202"/>
                    <a:pt x="11518" y="6967"/>
                  </a:cubicBezTo>
                  <a:cubicBezTo>
                    <a:pt x="11459" y="6849"/>
                    <a:pt x="11417" y="6690"/>
                    <a:pt x="11484" y="6547"/>
                  </a:cubicBezTo>
                  <a:cubicBezTo>
                    <a:pt x="11543" y="6396"/>
                    <a:pt x="11661" y="6287"/>
                    <a:pt x="11778" y="6194"/>
                  </a:cubicBezTo>
                  <a:cubicBezTo>
                    <a:pt x="12249" y="5783"/>
                    <a:pt x="12870" y="5371"/>
                    <a:pt x="13635" y="5060"/>
                  </a:cubicBezTo>
                  <a:cubicBezTo>
                    <a:pt x="14391" y="4741"/>
                    <a:pt x="15281" y="4531"/>
                    <a:pt x="16230" y="4464"/>
                  </a:cubicBezTo>
                  <a:cubicBezTo>
                    <a:pt x="16456" y="4448"/>
                    <a:pt x="16679" y="4440"/>
                    <a:pt x="16898" y="4440"/>
                  </a:cubicBezTo>
                  <a:close/>
                  <a:moveTo>
                    <a:pt x="17875" y="3111"/>
                  </a:moveTo>
                  <a:cubicBezTo>
                    <a:pt x="18708" y="3111"/>
                    <a:pt x="19467" y="3170"/>
                    <a:pt x="20120" y="3262"/>
                  </a:cubicBezTo>
                  <a:cubicBezTo>
                    <a:pt x="20548" y="3321"/>
                    <a:pt x="20943" y="3380"/>
                    <a:pt x="21279" y="3456"/>
                  </a:cubicBezTo>
                  <a:cubicBezTo>
                    <a:pt x="21615" y="3531"/>
                    <a:pt x="21909" y="3590"/>
                    <a:pt x="22136" y="3666"/>
                  </a:cubicBezTo>
                  <a:cubicBezTo>
                    <a:pt x="22354" y="3724"/>
                    <a:pt x="22531" y="3783"/>
                    <a:pt x="22674" y="3825"/>
                  </a:cubicBezTo>
                  <a:cubicBezTo>
                    <a:pt x="22800" y="3859"/>
                    <a:pt x="22858" y="3884"/>
                    <a:pt x="22858" y="3892"/>
                  </a:cubicBezTo>
                  <a:cubicBezTo>
                    <a:pt x="22858" y="3892"/>
                    <a:pt x="22791" y="3884"/>
                    <a:pt x="22665" y="3859"/>
                  </a:cubicBezTo>
                  <a:cubicBezTo>
                    <a:pt x="22522" y="3825"/>
                    <a:pt x="22346" y="3783"/>
                    <a:pt x="22119" y="3724"/>
                  </a:cubicBezTo>
                  <a:cubicBezTo>
                    <a:pt x="21892" y="3666"/>
                    <a:pt x="21598" y="3615"/>
                    <a:pt x="21262" y="3556"/>
                  </a:cubicBezTo>
                  <a:cubicBezTo>
                    <a:pt x="20926" y="3481"/>
                    <a:pt x="20531" y="3439"/>
                    <a:pt x="20103" y="3380"/>
                  </a:cubicBezTo>
                  <a:cubicBezTo>
                    <a:pt x="19500" y="3306"/>
                    <a:pt x="18807" y="3259"/>
                    <a:pt x="18050" y="3259"/>
                  </a:cubicBezTo>
                  <a:cubicBezTo>
                    <a:pt x="16666" y="3259"/>
                    <a:pt x="15067" y="3416"/>
                    <a:pt x="13416" y="3850"/>
                  </a:cubicBezTo>
                  <a:cubicBezTo>
                    <a:pt x="12148" y="4178"/>
                    <a:pt x="10972" y="4632"/>
                    <a:pt x="9947" y="5127"/>
                  </a:cubicBezTo>
                  <a:cubicBezTo>
                    <a:pt x="8922" y="5631"/>
                    <a:pt x="8065" y="6203"/>
                    <a:pt x="7360" y="6698"/>
                  </a:cubicBezTo>
                  <a:cubicBezTo>
                    <a:pt x="7200" y="6824"/>
                    <a:pt x="7066" y="6984"/>
                    <a:pt x="7082" y="7160"/>
                  </a:cubicBezTo>
                  <a:cubicBezTo>
                    <a:pt x="7082" y="7337"/>
                    <a:pt x="7234" y="7463"/>
                    <a:pt x="7376" y="7530"/>
                  </a:cubicBezTo>
                  <a:cubicBezTo>
                    <a:pt x="7520" y="7598"/>
                    <a:pt x="7664" y="7618"/>
                    <a:pt x="7802" y="7618"/>
                  </a:cubicBezTo>
                  <a:cubicBezTo>
                    <a:pt x="7953" y="7618"/>
                    <a:pt x="8097" y="7593"/>
                    <a:pt x="8225" y="7580"/>
                  </a:cubicBezTo>
                  <a:cubicBezTo>
                    <a:pt x="8313" y="7571"/>
                    <a:pt x="8396" y="7566"/>
                    <a:pt x="8473" y="7566"/>
                  </a:cubicBezTo>
                  <a:cubicBezTo>
                    <a:pt x="8601" y="7566"/>
                    <a:pt x="8709" y="7579"/>
                    <a:pt x="8788" y="7605"/>
                  </a:cubicBezTo>
                  <a:cubicBezTo>
                    <a:pt x="8905" y="7647"/>
                    <a:pt x="8956" y="7689"/>
                    <a:pt x="8956" y="7689"/>
                  </a:cubicBezTo>
                  <a:cubicBezTo>
                    <a:pt x="8956" y="7690"/>
                    <a:pt x="8955" y="7691"/>
                    <a:pt x="8954" y="7691"/>
                  </a:cubicBezTo>
                  <a:cubicBezTo>
                    <a:pt x="8942" y="7691"/>
                    <a:pt x="8883" y="7662"/>
                    <a:pt x="8771" y="7639"/>
                  </a:cubicBezTo>
                  <a:cubicBezTo>
                    <a:pt x="8715" y="7623"/>
                    <a:pt x="8645" y="7615"/>
                    <a:pt x="8560" y="7615"/>
                  </a:cubicBezTo>
                  <a:cubicBezTo>
                    <a:pt x="8466" y="7615"/>
                    <a:pt x="8353" y="7625"/>
                    <a:pt x="8225" y="7647"/>
                  </a:cubicBezTo>
                  <a:cubicBezTo>
                    <a:pt x="8095" y="7662"/>
                    <a:pt x="7934" y="7698"/>
                    <a:pt x="7756" y="7698"/>
                  </a:cubicBezTo>
                  <a:cubicBezTo>
                    <a:pt x="7623" y="7698"/>
                    <a:pt x="7481" y="7678"/>
                    <a:pt x="7334" y="7614"/>
                  </a:cubicBezTo>
                  <a:cubicBezTo>
                    <a:pt x="7175" y="7547"/>
                    <a:pt x="6990" y="7404"/>
                    <a:pt x="6973" y="7169"/>
                  </a:cubicBezTo>
                  <a:cubicBezTo>
                    <a:pt x="6948" y="6933"/>
                    <a:pt x="7116" y="6740"/>
                    <a:pt x="7284" y="6606"/>
                  </a:cubicBezTo>
                  <a:cubicBezTo>
                    <a:pt x="7990" y="6093"/>
                    <a:pt x="8846" y="5505"/>
                    <a:pt x="9880" y="4993"/>
                  </a:cubicBezTo>
                  <a:cubicBezTo>
                    <a:pt x="10905" y="4481"/>
                    <a:pt x="12089" y="4010"/>
                    <a:pt x="13374" y="3682"/>
                  </a:cubicBezTo>
                  <a:cubicBezTo>
                    <a:pt x="14971" y="3266"/>
                    <a:pt x="16520" y="3111"/>
                    <a:pt x="17875" y="3111"/>
                  </a:cubicBezTo>
                  <a:close/>
                  <a:moveTo>
                    <a:pt x="21421" y="1"/>
                  </a:moveTo>
                  <a:cubicBezTo>
                    <a:pt x="21007" y="1"/>
                    <a:pt x="20540" y="18"/>
                    <a:pt x="20027" y="62"/>
                  </a:cubicBezTo>
                  <a:cubicBezTo>
                    <a:pt x="18944" y="154"/>
                    <a:pt x="17667" y="381"/>
                    <a:pt x="16264" y="700"/>
                  </a:cubicBezTo>
                  <a:cubicBezTo>
                    <a:pt x="14853" y="1011"/>
                    <a:pt x="13324" y="1423"/>
                    <a:pt x="11677" y="1717"/>
                  </a:cubicBezTo>
                  <a:cubicBezTo>
                    <a:pt x="10499" y="1928"/>
                    <a:pt x="9337" y="2053"/>
                    <a:pt x="8237" y="2053"/>
                  </a:cubicBezTo>
                  <a:cubicBezTo>
                    <a:pt x="7808" y="2053"/>
                    <a:pt x="7389" y="2034"/>
                    <a:pt x="6982" y="1994"/>
                  </a:cubicBezTo>
                  <a:cubicBezTo>
                    <a:pt x="6259" y="1918"/>
                    <a:pt x="5579" y="1784"/>
                    <a:pt x="4965" y="1599"/>
                  </a:cubicBezTo>
                  <a:cubicBezTo>
                    <a:pt x="4344" y="1406"/>
                    <a:pt x="3789" y="1162"/>
                    <a:pt x="3302" y="936"/>
                  </a:cubicBezTo>
                  <a:cubicBezTo>
                    <a:pt x="2311" y="474"/>
                    <a:pt x="1488" y="154"/>
                    <a:pt x="883" y="87"/>
                  </a:cubicBezTo>
                  <a:cubicBezTo>
                    <a:pt x="638" y="52"/>
                    <a:pt x="439" y="42"/>
                    <a:pt x="287" y="42"/>
                  </a:cubicBezTo>
                  <a:cubicBezTo>
                    <a:pt x="153" y="42"/>
                    <a:pt x="56" y="50"/>
                    <a:pt x="1" y="53"/>
                  </a:cubicBezTo>
                  <a:lnTo>
                    <a:pt x="1" y="5673"/>
                  </a:lnTo>
                  <a:cubicBezTo>
                    <a:pt x="43" y="5623"/>
                    <a:pt x="85" y="5573"/>
                    <a:pt x="135" y="5522"/>
                  </a:cubicBezTo>
                  <a:cubicBezTo>
                    <a:pt x="580" y="5077"/>
                    <a:pt x="1420" y="4657"/>
                    <a:pt x="2504" y="4380"/>
                  </a:cubicBezTo>
                  <a:cubicBezTo>
                    <a:pt x="3588" y="4086"/>
                    <a:pt x="4915" y="3985"/>
                    <a:pt x="6368" y="3792"/>
                  </a:cubicBezTo>
                  <a:cubicBezTo>
                    <a:pt x="7822" y="3607"/>
                    <a:pt x="9384" y="3178"/>
                    <a:pt x="11005" y="2683"/>
                  </a:cubicBezTo>
                  <a:cubicBezTo>
                    <a:pt x="12627" y="2196"/>
                    <a:pt x="14189" y="1742"/>
                    <a:pt x="15659" y="1524"/>
                  </a:cubicBezTo>
                  <a:cubicBezTo>
                    <a:pt x="16735" y="1362"/>
                    <a:pt x="17747" y="1301"/>
                    <a:pt x="18653" y="1301"/>
                  </a:cubicBezTo>
                  <a:cubicBezTo>
                    <a:pt x="18971" y="1301"/>
                    <a:pt x="19275" y="1309"/>
                    <a:pt x="19565" y="1322"/>
                  </a:cubicBezTo>
                  <a:cubicBezTo>
                    <a:pt x="20683" y="1372"/>
                    <a:pt x="21573" y="1507"/>
                    <a:pt x="22186" y="1624"/>
                  </a:cubicBezTo>
                  <a:cubicBezTo>
                    <a:pt x="22489" y="1683"/>
                    <a:pt x="22724" y="1734"/>
                    <a:pt x="22884" y="1776"/>
                  </a:cubicBezTo>
                  <a:cubicBezTo>
                    <a:pt x="23043" y="1818"/>
                    <a:pt x="23127" y="1834"/>
                    <a:pt x="23127" y="1843"/>
                  </a:cubicBezTo>
                  <a:cubicBezTo>
                    <a:pt x="23127" y="1844"/>
                    <a:pt x="23125" y="1845"/>
                    <a:pt x="23119" y="1845"/>
                  </a:cubicBezTo>
                  <a:cubicBezTo>
                    <a:pt x="23095" y="1845"/>
                    <a:pt x="23015" y="1830"/>
                    <a:pt x="22884" y="1809"/>
                  </a:cubicBezTo>
                  <a:cubicBezTo>
                    <a:pt x="22716" y="1776"/>
                    <a:pt x="22480" y="1742"/>
                    <a:pt x="22178" y="1692"/>
                  </a:cubicBezTo>
                  <a:cubicBezTo>
                    <a:pt x="21565" y="1591"/>
                    <a:pt x="20666" y="1482"/>
                    <a:pt x="19557" y="1440"/>
                  </a:cubicBezTo>
                  <a:cubicBezTo>
                    <a:pt x="19343" y="1433"/>
                    <a:pt x="19121" y="1429"/>
                    <a:pt x="18891" y="1429"/>
                  </a:cubicBezTo>
                  <a:cubicBezTo>
                    <a:pt x="17934" y="1429"/>
                    <a:pt x="16849" y="1493"/>
                    <a:pt x="15676" y="1683"/>
                  </a:cubicBezTo>
                  <a:cubicBezTo>
                    <a:pt x="14231" y="1902"/>
                    <a:pt x="12677" y="2364"/>
                    <a:pt x="11056" y="2851"/>
                  </a:cubicBezTo>
                  <a:cubicBezTo>
                    <a:pt x="9434" y="3338"/>
                    <a:pt x="7855" y="3766"/>
                    <a:pt x="6393" y="3951"/>
                  </a:cubicBezTo>
                  <a:cubicBezTo>
                    <a:pt x="4932" y="4128"/>
                    <a:pt x="3605" y="4220"/>
                    <a:pt x="2529" y="4497"/>
                  </a:cubicBezTo>
                  <a:cubicBezTo>
                    <a:pt x="1462" y="4758"/>
                    <a:pt x="631" y="5153"/>
                    <a:pt x="186" y="5573"/>
                  </a:cubicBezTo>
                  <a:cubicBezTo>
                    <a:pt x="110" y="5640"/>
                    <a:pt x="51" y="5707"/>
                    <a:pt x="1" y="5766"/>
                  </a:cubicBezTo>
                  <a:lnTo>
                    <a:pt x="1" y="8135"/>
                  </a:lnTo>
                  <a:cubicBezTo>
                    <a:pt x="26" y="8143"/>
                    <a:pt x="51" y="8160"/>
                    <a:pt x="85" y="8177"/>
                  </a:cubicBezTo>
                  <a:cubicBezTo>
                    <a:pt x="236" y="8261"/>
                    <a:pt x="446" y="8370"/>
                    <a:pt x="698" y="8504"/>
                  </a:cubicBezTo>
                  <a:cubicBezTo>
                    <a:pt x="1236" y="8765"/>
                    <a:pt x="2008" y="9160"/>
                    <a:pt x="3017" y="9538"/>
                  </a:cubicBezTo>
                  <a:cubicBezTo>
                    <a:pt x="4973" y="10294"/>
                    <a:pt x="7815" y="11042"/>
                    <a:pt x="11015" y="11042"/>
                  </a:cubicBezTo>
                  <a:cubicBezTo>
                    <a:pt x="11084" y="11042"/>
                    <a:pt x="11154" y="11042"/>
                    <a:pt x="11224" y="11041"/>
                  </a:cubicBezTo>
                  <a:cubicBezTo>
                    <a:pt x="11290" y="11042"/>
                    <a:pt x="11357" y="11042"/>
                    <a:pt x="11423" y="11042"/>
                  </a:cubicBezTo>
                  <a:cubicBezTo>
                    <a:pt x="14632" y="11042"/>
                    <a:pt x="17417" y="10063"/>
                    <a:pt x="19532" y="9865"/>
                  </a:cubicBezTo>
                  <a:cubicBezTo>
                    <a:pt x="19989" y="9815"/>
                    <a:pt x="20412" y="9794"/>
                    <a:pt x="20793" y="9794"/>
                  </a:cubicBezTo>
                  <a:cubicBezTo>
                    <a:pt x="21306" y="9794"/>
                    <a:pt x="21743" y="9832"/>
                    <a:pt x="22086" y="9890"/>
                  </a:cubicBezTo>
                  <a:cubicBezTo>
                    <a:pt x="22228" y="9916"/>
                    <a:pt x="22363" y="9941"/>
                    <a:pt x="22480" y="9958"/>
                  </a:cubicBezTo>
                  <a:cubicBezTo>
                    <a:pt x="22590" y="9991"/>
                    <a:pt x="22682" y="10008"/>
                    <a:pt x="22766" y="10033"/>
                  </a:cubicBezTo>
                  <a:cubicBezTo>
                    <a:pt x="22917" y="10075"/>
                    <a:pt x="22993" y="10100"/>
                    <a:pt x="22993" y="10109"/>
                  </a:cubicBezTo>
                  <a:cubicBezTo>
                    <a:pt x="22993" y="10109"/>
                    <a:pt x="22909" y="10100"/>
                    <a:pt x="22758" y="10067"/>
                  </a:cubicBezTo>
                  <a:cubicBezTo>
                    <a:pt x="22674" y="10050"/>
                    <a:pt x="22581" y="10033"/>
                    <a:pt x="22472" y="10008"/>
                  </a:cubicBezTo>
                  <a:cubicBezTo>
                    <a:pt x="22354" y="9991"/>
                    <a:pt x="22220" y="9974"/>
                    <a:pt x="22077" y="9958"/>
                  </a:cubicBezTo>
                  <a:cubicBezTo>
                    <a:pt x="21779" y="9916"/>
                    <a:pt x="21411" y="9888"/>
                    <a:pt x="20985" y="9888"/>
                  </a:cubicBezTo>
                  <a:cubicBezTo>
                    <a:pt x="20559" y="9888"/>
                    <a:pt x="20074" y="9916"/>
                    <a:pt x="19540" y="9983"/>
                  </a:cubicBezTo>
                  <a:cubicBezTo>
                    <a:pt x="18473" y="10109"/>
                    <a:pt x="17230" y="10403"/>
                    <a:pt x="15836" y="10697"/>
                  </a:cubicBezTo>
                  <a:cubicBezTo>
                    <a:pt x="14441" y="11008"/>
                    <a:pt x="12870" y="11209"/>
                    <a:pt x="11224" y="11218"/>
                  </a:cubicBezTo>
                  <a:cubicBezTo>
                    <a:pt x="11172" y="11218"/>
                    <a:pt x="11120" y="11218"/>
                    <a:pt x="11069" y="11218"/>
                  </a:cubicBezTo>
                  <a:cubicBezTo>
                    <a:pt x="7814" y="11218"/>
                    <a:pt x="4934" y="10441"/>
                    <a:pt x="2975" y="9647"/>
                  </a:cubicBezTo>
                  <a:cubicBezTo>
                    <a:pt x="1966" y="9260"/>
                    <a:pt x="1194" y="8840"/>
                    <a:pt x="664" y="8555"/>
                  </a:cubicBezTo>
                  <a:cubicBezTo>
                    <a:pt x="412" y="8412"/>
                    <a:pt x="219" y="8294"/>
                    <a:pt x="68" y="8202"/>
                  </a:cubicBezTo>
                  <a:cubicBezTo>
                    <a:pt x="43" y="8185"/>
                    <a:pt x="18" y="8177"/>
                    <a:pt x="1" y="8160"/>
                  </a:cubicBezTo>
                  <a:lnTo>
                    <a:pt x="1" y="10210"/>
                  </a:lnTo>
                  <a:cubicBezTo>
                    <a:pt x="160" y="10176"/>
                    <a:pt x="387" y="10134"/>
                    <a:pt x="681" y="10117"/>
                  </a:cubicBezTo>
                  <a:cubicBezTo>
                    <a:pt x="813" y="10105"/>
                    <a:pt x="958" y="10099"/>
                    <a:pt x="1115" y="10099"/>
                  </a:cubicBezTo>
                  <a:cubicBezTo>
                    <a:pt x="1723" y="10099"/>
                    <a:pt x="2506" y="10196"/>
                    <a:pt x="3395" y="10436"/>
                  </a:cubicBezTo>
                  <a:cubicBezTo>
                    <a:pt x="4520" y="10714"/>
                    <a:pt x="5805" y="11209"/>
                    <a:pt x="7284" y="11562"/>
                  </a:cubicBezTo>
                  <a:cubicBezTo>
                    <a:pt x="8762" y="11906"/>
                    <a:pt x="10417" y="12133"/>
                    <a:pt x="12173" y="12142"/>
                  </a:cubicBezTo>
                  <a:cubicBezTo>
                    <a:pt x="12289" y="12144"/>
                    <a:pt x="12404" y="12146"/>
                    <a:pt x="12519" y="12146"/>
                  </a:cubicBezTo>
                  <a:cubicBezTo>
                    <a:pt x="15746" y="12146"/>
                    <a:pt x="18570" y="11093"/>
                    <a:pt x="20792" y="11093"/>
                  </a:cubicBezTo>
                  <a:cubicBezTo>
                    <a:pt x="20894" y="11093"/>
                    <a:pt x="20995" y="11095"/>
                    <a:pt x="21094" y="11100"/>
                  </a:cubicBezTo>
                  <a:cubicBezTo>
                    <a:pt x="21909" y="11117"/>
                    <a:pt x="22606" y="11251"/>
                    <a:pt x="23152" y="11419"/>
                  </a:cubicBezTo>
                  <a:lnTo>
                    <a:pt x="23152" y="8143"/>
                  </a:lnTo>
                  <a:cubicBezTo>
                    <a:pt x="22942" y="8168"/>
                    <a:pt x="22716" y="8202"/>
                    <a:pt x="22464" y="8227"/>
                  </a:cubicBezTo>
                  <a:cubicBezTo>
                    <a:pt x="21481" y="8328"/>
                    <a:pt x="20120" y="8521"/>
                    <a:pt x="18599" y="8555"/>
                  </a:cubicBezTo>
                  <a:cubicBezTo>
                    <a:pt x="18545" y="8555"/>
                    <a:pt x="18492" y="8556"/>
                    <a:pt x="18438" y="8556"/>
                  </a:cubicBezTo>
                  <a:cubicBezTo>
                    <a:pt x="17740" y="8556"/>
                    <a:pt x="17074" y="8505"/>
                    <a:pt x="16466" y="8403"/>
                  </a:cubicBezTo>
                  <a:cubicBezTo>
                    <a:pt x="15819" y="8286"/>
                    <a:pt x="15248" y="8109"/>
                    <a:pt x="14786" y="7916"/>
                  </a:cubicBezTo>
                  <a:cubicBezTo>
                    <a:pt x="14324" y="7723"/>
                    <a:pt x="13979" y="7505"/>
                    <a:pt x="13752" y="7345"/>
                  </a:cubicBezTo>
                  <a:cubicBezTo>
                    <a:pt x="13635" y="7269"/>
                    <a:pt x="13551" y="7202"/>
                    <a:pt x="13500" y="7152"/>
                  </a:cubicBezTo>
                  <a:cubicBezTo>
                    <a:pt x="13441" y="7110"/>
                    <a:pt x="13416" y="7076"/>
                    <a:pt x="13416" y="7076"/>
                  </a:cubicBezTo>
                  <a:cubicBezTo>
                    <a:pt x="13417" y="7075"/>
                    <a:pt x="13418" y="7074"/>
                    <a:pt x="13420" y="7074"/>
                  </a:cubicBezTo>
                  <a:cubicBezTo>
                    <a:pt x="13471" y="7074"/>
                    <a:pt x="13948" y="7460"/>
                    <a:pt x="14828" y="7799"/>
                  </a:cubicBezTo>
                  <a:cubicBezTo>
                    <a:pt x="15290" y="7983"/>
                    <a:pt x="15852" y="8143"/>
                    <a:pt x="16491" y="8244"/>
                  </a:cubicBezTo>
                  <a:cubicBezTo>
                    <a:pt x="17039" y="8338"/>
                    <a:pt x="17649" y="8382"/>
                    <a:pt x="18284" y="8382"/>
                  </a:cubicBezTo>
                  <a:cubicBezTo>
                    <a:pt x="18388" y="8382"/>
                    <a:pt x="18494" y="8381"/>
                    <a:pt x="18599" y="8378"/>
                  </a:cubicBezTo>
                  <a:cubicBezTo>
                    <a:pt x="20103" y="8353"/>
                    <a:pt x="21464" y="8177"/>
                    <a:pt x="22447" y="8109"/>
                  </a:cubicBezTo>
                  <a:cubicBezTo>
                    <a:pt x="22707" y="8093"/>
                    <a:pt x="22942" y="8076"/>
                    <a:pt x="23152" y="8059"/>
                  </a:cubicBezTo>
                  <a:lnTo>
                    <a:pt x="23152" y="112"/>
                  </a:lnTo>
                  <a:cubicBezTo>
                    <a:pt x="23001" y="95"/>
                    <a:pt x="22816" y="70"/>
                    <a:pt x="22598" y="53"/>
                  </a:cubicBezTo>
                  <a:cubicBezTo>
                    <a:pt x="22279" y="22"/>
                    <a:pt x="21883" y="1"/>
                    <a:pt x="214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2252750" y="-8845525"/>
              <a:ext cx="578825" cy="53825"/>
            </a:xfrm>
            <a:custGeom>
              <a:avLst/>
              <a:gdLst/>
              <a:ahLst/>
              <a:cxnLst/>
              <a:rect l="l" t="t" r="r" b="b"/>
              <a:pathLst>
                <a:path w="23153" h="2153" extrusionOk="0">
                  <a:moveTo>
                    <a:pt x="21137" y="1"/>
                  </a:moveTo>
                  <a:cubicBezTo>
                    <a:pt x="20794" y="1"/>
                    <a:pt x="20420" y="13"/>
                    <a:pt x="20019" y="44"/>
                  </a:cubicBezTo>
                  <a:cubicBezTo>
                    <a:pt x="18927" y="120"/>
                    <a:pt x="17633" y="330"/>
                    <a:pt x="16230" y="641"/>
                  </a:cubicBezTo>
                  <a:cubicBezTo>
                    <a:pt x="14811" y="952"/>
                    <a:pt x="13282" y="1355"/>
                    <a:pt x="11644" y="1649"/>
                  </a:cubicBezTo>
                  <a:cubicBezTo>
                    <a:pt x="10456" y="1863"/>
                    <a:pt x="9290" y="1988"/>
                    <a:pt x="8193" y="1988"/>
                  </a:cubicBezTo>
                  <a:cubicBezTo>
                    <a:pt x="7784" y="1988"/>
                    <a:pt x="7385" y="1971"/>
                    <a:pt x="6998" y="1934"/>
                  </a:cubicBezTo>
                  <a:cubicBezTo>
                    <a:pt x="6284" y="1867"/>
                    <a:pt x="5612" y="1741"/>
                    <a:pt x="5007" y="1565"/>
                  </a:cubicBezTo>
                  <a:cubicBezTo>
                    <a:pt x="4394" y="1380"/>
                    <a:pt x="3848" y="1145"/>
                    <a:pt x="3344" y="926"/>
                  </a:cubicBezTo>
                  <a:cubicBezTo>
                    <a:pt x="2353" y="481"/>
                    <a:pt x="1504" y="170"/>
                    <a:pt x="891" y="120"/>
                  </a:cubicBezTo>
                  <a:cubicBezTo>
                    <a:pt x="730" y="103"/>
                    <a:pt x="589" y="96"/>
                    <a:pt x="468" y="96"/>
                  </a:cubicBezTo>
                  <a:cubicBezTo>
                    <a:pt x="236" y="96"/>
                    <a:pt x="78" y="120"/>
                    <a:pt x="1" y="137"/>
                  </a:cubicBezTo>
                  <a:lnTo>
                    <a:pt x="1" y="153"/>
                  </a:lnTo>
                  <a:cubicBezTo>
                    <a:pt x="56" y="150"/>
                    <a:pt x="154" y="142"/>
                    <a:pt x="290" y="142"/>
                  </a:cubicBezTo>
                  <a:cubicBezTo>
                    <a:pt x="443" y="142"/>
                    <a:pt x="643" y="152"/>
                    <a:pt x="883" y="187"/>
                  </a:cubicBezTo>
                  <a:cubicBezTo>
                    <a:pt x="1488" y="254"/>
                    <a:pt x="2311" y="574"/>
                    <a:pt x="3302" y="1036"/>
                  </a:cubicBezTo>
                  <a:cubicBezTo>
                    <a:pt x="3798" y="1262"/>
                    <a:pt x="4344" y="1506"/>
                    <a:pt x="4965" y="1699"/>
                  </a:cubicBezTo>
                  <a:cubicBezTo>
                    <a:pt x="5587" y="1884"/>
                    <a:pt x="6259" y="2018"/>
                    <a:pt x="6982" y="2094"/>
                  </a:cubicBezTo>
                  <a:cubicBezTo>
                    <a:pt x="7389" y="2134"/>
                    <a:pt x="7808" y="2153"/>
                    <a:pt x="8237" y="2153"/>
                  </a:cubicBezTo>
                  <a:cubicBezTo>
                    <a:pt x="9337" y="2153"/>
                    <a:pt x="10499" y="2028"/>
                    <a:pt x="11677" y="1817"/>
                  </a:cubicBezTo>
                  <a:cubicBezTo>
                    <a:pt x="13324" y="1523"/>
                    <a:pt x="14853" y="1111"/>
                    <a:pt x="16264" y="800"/>
                  </a:cubicBezTo>
                  <a:cubicBezTo>
                    <a:pt x="17667" y="481"/>
                    <a:pt x="18944" y="254"/>
                    <a:pt x="20027" y="162"/>
                  </a:cubicBezTo>
                  <a:cubicBezTo>
                    <a:pt x="20540" y="118"/>
                    <a:pt x="21007" y="101"/>
                    <a:pt x="21421" y="101"/>
                  </a:cubicBezTo>
                  <a:cubicBezTo>
                    <a:pt x="21883" y="101"/>
                    <a:pt x="22279" y="122"/>
                    <a:pt x="22598" y="153"/>
                  </a:cubicBezTo>
                  <a:cubicBezTo>
                    <a:pt x="22825" y="170"/>
                    <a:pt x="23001" y="187"/>
                    <a:pt x="23152" y="212"/>
                  </a:cubicBezTo>
                  <a:lnTo>
                    <a:pt x="23152" y="162"/>
                  </a:lnTo>
                  <a:cubicBezTo>
                    <a:pt x="23010" y="137"/>
                    <a:pt x="22825" y="111"/>
                    <a:pt x="22606" y="86"/>
                  </a:cubicBezTo>
                  <a:cubicBezTo>
                    <a:pt x="22224" y="38"/>
                    <a:pt x="21727" y="1"/>
                    <a:pt x="211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2252750" y="-9086575"/>
              <a:ext cx="311050" cy="75425"/>
            </a:xfrm>
            <a:custGeom>
              <a:avLst/>
              <a:gdLst/>
              <a:ahLst/>
              <a:cxnLst/>
              <a:rect l="l" t="t" r="r" b="b"/>
              <a:pathLst>
                <a:path w="12442" h="3017" extrusionOk="0">
                  <a:moveTo>
                    <a:pt x="12375" y="1"/>
                  </a:moveTo>
                  <a:cubicBezTo>
                    <a:pt x="12307" y="51"/>
                    <a:pt x="12223" y="110"/>
                    <a:pt x="12114" y="185"/>
                  </a:cubicBezTo>
                  <a:cubicBezTo>
                    <a:pt x="11980" y="286"/>
                    <a:pt x="11803" y="404"/>
                    <a:pt x="11593" y="530"/>
                  </a:cubicBezTo>
                  <a:cubicBezTo>
                    <a:pt x="11392" y="656"/>
                    <a:pt x="11165" y="815"/>
                    <a:pt x="10888" y="950"/>
                  </a:cubicBezTo>
                  <a:cubicBezTo>
                    <a:pt x="10619" y="1101"/>
                    <a:pt x="10333" y="1261"/>
                    <a:pt x="9997" y="1412"/>
                  </a:cubicBezTo>
                  <a:cubicBezTo>
                    <a:pt x="9678" y="1580"/>
                    <a:pt x="9325" y="1714"/>
                    <a:pt x="8947" y="1874"/>
                  </a:cubicBezTo>
                  <a:cubicBezTo>
                    <a:pt x="8191" y="2151"/>
                    <a:pt x="7343" y="2412"/>
                    <a:pt x="6427" y="2596"/>
                  </a:cubicBezTo>
                  <a:cubicBezTo>
                    <a:pt x="5511" y="2764"/>
                    <a:pt x="4621" y="2840"/>
                    <a:pt x="3815" y="2865"/>
                  </a:cubicBezTo>
                  <a:cubicBezTo>
                    <a:pt x="3411" y="2857"/>
                    <a:pt x="3025" y="2865"/>
                    <a:pt x="2664" y="2832"/>
                  </a:cubicBezTo>
                  <a:cubicBezTo>
                    <a:pt x="2302" y="2815"/>
                    <a:pt x="1975" y="2773"/>
                    <a:pt x="1672" y="2731"/>
                  </a:cubicBezTo>
                  <a:cubicBezTo>
                    <a:pt x="1370" y="2706"/>
                    <a:pt x="1093" y="2638"/>
                    <a:pt x="858" y="2605"/>
                  </a:cubicBezTo>
                  <a:cubicBezTo>
                    <a:pt x="614" y="2563"/>
                    <a:pt x="412" y="2512"/>
                    <a:pt x="244" y="2470"/>
                  </a:cubicBezTo>
                  <a:cubicBezTo>
                    <a:pt x="152" y="2454"/>
                    <a:pt x="68" y="2437"/>
                    <a:pt x="1" y="2420"/>
                  </a:cubicBezTo>
                  <a:lnTo>
                    <a:pt x="1" y="2470"/>
                  </a:lnTo>
                  <a:cubicBezTo>
                    <a:pt x="68" y="2487"/>
                    <a:pt x="144" y="2512"/>
                    <a:pt x="228" y="2538"/>
                  </a:cubicBezTo>
                  <a:cubicBezTo>
                    <a:pt x="396" y="2588"/>
                    <a:pt x="597" y="2647"/>
                    <a:pt x="832" y="2697"/>
                  </a:cubicBezTo>
                  <a:cubicBezTo>
                    <a:pt x="1076" y="2748"/>
                    <a:pt x="1345" y="2815"/>
                    <a:pt x="1656" y="2848"/>
                  </a:cubicBezTo>
                  <a:cubicBezTo>
                    <a:pt x="1958" y="2899"/>
                    <a:pt x="2294" y="2949"/>
                    <a:pt x="2655" y="2966"/>
                  </a:cubicBezTo>
                  <a:cubicBezTo>
                    <a:pt x="3017" y="3008"/>
                    <a:pt x="3403" y="3008"/>
                    <a:pt x="3815" y="3016"/>
                  </a:cubicBezTo>
                  <a:cubicBezTo>
                    <a:pt x="4629" y="3008"/>
                    <a:pt x="5528" y="2932"/>
                    <a:pt x="6461" y="2764"/>
                  </a:cubicBezTo>
                  <a:cubicBezTo>
                    <a:pt x="7385" y="2580"/>
                    <a:pt x="8242" y="2311"/>
                    <a:pt x="9006" y="2017"/>
                  </a:cubicBezTo>
                  <a:cubicBezTo>
                    <a:pt x="9384" y="1857"/>
                    <a:pt x="9745" y="1714"/>
                    <a:pt x="10064" y="1538"/>
                  </a:cubicBezTo>
                  <a:cubicBezTo>
                    <a:pt x="10392" y="1387"/>
                    <a:pt x="10686" y="1219"/>
                    <a:pt x="10947" y="1059"/>
                  </a:cubicBezTo>
                  <a:cubicBezTo>
                    <a:pt x="11224" y="908"/>
                    <a:pt x="11451" y="740"/>
                    <a:pt x="11652" y="605"/>
                  </a:cubicBezTo>
                  <a:cubicBezTo>
                    <a:pt x="11854" y="471"/>
                    <a:pt x="12022" y="345"/>
                    <a:pt x="12156" y="236"/>
                  </a:cubicBezTo>
                  <a:cubicBezTo>
                    <a:pt x="12282" y="135"/>
                    <a:pt x="12375" y="59"/>
                    <a:pt x="1244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2253175" y="-9062875"/>
              <a:ext cx="578400" cy="99850"/>
            </a:xfrm>
            <a:custGeom>
              <a:avLst/>
              <a:gdLst/>
              <a:ahLst/>
              <a:cxnLst/>
              <a:rect l="l" t="t" r="r" b="b"/>
              <a:pathLst>
                <a:path w="23136" h="3994" extrusionOk="0">
                  <a:moveTo>
                    <a:pt x="18426" y="0"/>
                  </a:moveTo>
                  <a:cubicBezTo>
                    <a:pt x="18188" y="0"/>
                    <a:pt x="17946" y="9"/>
                    <a:pt x="17700" y="27"/>
                  </a:cubicBezTo>
                  <a:cubicBezTo>
                    <a:pt x="16902" y="94"/>
                    <a:pt x="16071" y="271"/>
                    <a:pt x="15256" y="590"/>
                  </a:cubicBezTo>
                  <a:cubicBezTo>
                    <a:pt x="14433" y="901"/>
                    <a:pt x="13651" y="1354"/>
                    <a:pt x="12853" y="1808"/>
                  </a:cubicBezTo>
                  <a:cubicBezTo>
                    <a:pt x="12064" y="2262"/>
                    <a:pt x="11282" y="2707"/>
                    <a:pt x="10476" y="3001"/>
                  </a:cubicBezTo>
                  <a:cubicBezTo>
                    <a:pt x="9669" y="3286"/>
                    <a:pt x="8846" y="3429"/>
                    <a:pt x="8057" y="3480"/>
                  </a:cubicBezTo>
                  <a:cubicBezTo>
                    <a:pt x="7648" y="3506"/>
                    <a:pt x="7249" y="3515"/>
                    <a:pt x="6862" y="3515"/>
                  </a:cubicBezTo>
                  <a:cubicBezTo>
                    <a:pt x="5752" y="3515"/>
                    <a:pt x="4736" y="3435"/>
                    <a:pt x="3840" y="3429"/>
                  </a:cubicBezTo>
                  <a:cubicBezTo>
                    <a:pt x="3757" y="3428"/>
                    <a:pt x="3676" y="3428"/>
                    <a:pt x="3595" y="3428"/>
                  </a:cubicBezTo>
                  <a:cubicBezTo>
                    <a:pt x="2498" y="3428"/>
                    <a:pt x="1611" y="3532"/>
                    <a:pt x="1000" y="3673"/>
                  </a:cubicBezTo>
                  <a:cubicBezTo>
                    <a:pt x="832" y="3715"/>
                    <a:pt x="689" y="3748"/>
                    <a:pt x="563" y="3790"/>
                  </a:cubicBezTo>
                  <a:cubicBezTo>
                    <a:pt x="446" y="3824"/>
                    <a:pt x="345" y="3866"/>
                    <a:pt x="253" y="3891"/>
                  </a:cubicBezTo>
                  <a:cubicBezTo>
                    <a:pt x="85" y="3950"/>
                    <a:pt x="1" y="3984"/>
                    <a:pt x="1" y="3992"/>
                  </a:cubicBezTo>
                  <a:cubicBezTo>
                    <a:pt x="1" y="3993"/>
                    <a:pt x="2" y="3994"/>
                    <a:pt x="5" y="3994"/>
                  </a:cubicBezTo>
                  <a:cubicBezTo>
                    <a:pt x="25" y="3994"/>
                    <a:pt x="114" y="3969"/>
                    <a:pt x="261" y="3925"/>
                  </a:cubicBezTo>
                  <a:cubicBezTo>
                    <a:pt x="353" y="3900"/>
                    <a:pt x="454" y="3874"/>
                    <a:pt x="580" y="3832"/>
                  </a:cubicBezTo>
                  <a:cubicBezTo>
                    <a:pt x="698" y="3807"/>
                    <a:pt x="849" y="3782"/>
                    <a:pt x="1009" y="3740"/>
                  </a:cubicBezTo>
                  <a:cubicBezTo>
                    <a:pt x="1562" y="3628"/>
                    <a:pt x="2326" y="3545"/>
                    <a:pt x="3262" y="3545"/>
                  </a:cubicBezTo>
                  <a:cubicBezTo>
                    <a:pt x="3448" y="3545"/>
                    <a:pt x="3641" y="3548"/>
                    <a:pt x="3840" y="3555"/>
                  </a:cubicBezTo>
                  <a:cubicBezTo>
                    <a:pt x="4774" y="3568"/>
                    <a:pt x="5846" y="3668"/>
                    <a:pt x="7032" y="3668"/>
                  </a:cubicBezTo>
                  <a:cubicBezTo>
                    <a:pt x="7370" y="3668"/>
                    <a:pt x="7717" y="3660"/>
                    <a:pt x="8073" y="3639"/>
                  </a:cubicBezTo>
                  <a:cubicBezTo>
                    <a:pt x="8871" y="3589"/>
                    <a:pt x="9703" y="3446"/>
                    <a:pt x="10535" y="3160"/>
                  </a:cubicBezTo>
                  <a:cubicBezTo>
                    <a:pt x="11358" y="2858"/>
                    <a:pt x="12148" y="2413"/>
                    <a:pt x="12946" y="1959"/>
                  </a:cubicBezTo>
                  <a:cubicBezTo>
                    <a:pt x="13735" y="1497"/>
                    <a:pt x="14517" y="1052"/>
                    <a:pt x="15315" y="749"/>
                  </a:cubicBezTo>
                  <a:cubicBezTo>
                    <a:pt x="16113" y="439"/>
                    <a:pt x="16927" y="254"/>
                    <a:pt x="17717" y="187"/>
                  </a:cubicBezTo>
                  <a:cubicBezTo>
                    <a:pt x="17982" y="165"/>
                    <a:pt x="18243" y="155"/>
                    <a:pt x="18500" y="155"/>
                  </a:cubicBezTo>
                  <a:cubicBezTo>
                    <a:pt x="19763" y="155"/>
                    <a:pt x="20913" y="399"/>
                    <a:pt x="21842" y="741"/>
                  </a:cubicBezTo>
                  <a:cubicBezTo>
                    <a:pt x="22329" y="926"/>
                    <a:pt x="22757" y="1128"/>
                    <a:pt x="23135" y="1338"/>
                  </a:cubicBezTo>
                  <a:lnTo>
                    <a:pt x="23135" y="1220"/>
                  </a:lnTo>
                  <a:cubicBezTo>
                    <a:pt x="22774" y="1018"/>
                    <a:pt x="22354" y="817"/>
                    <a:pt x="21884" y="632"/>
                  </a:cubicBezTo>
                  <a:cubicBezTo>
                    <a:pt x="20930" y="262"/>
                    <a:pt x="19742" y="0"/>
                    <a:pt x="184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2521575" y="-9003500"/>
              <a:ext cx="310000" cy="134400"/>
            </a:xfrm>
            <a:custGeom>
              <a:avLst/>
              <a:gdLst/>
              <a:ahLst/>
              <a:cxnLst/>
              <a:rect l="l" t="t" r="r" b="b"/>
              <a:pathLst>
                <a:path w="12400" h="5376" extrusionOk="0">
                  <a:moveTo>
                    <a:pt x="7683" y="0"/>
                  </a:moveTo>
                  <a:cubicBezTo>
                    <a:pt x="6603" y="0"/>
                    <a:pt x="5476" y="420"/>
                    <a:pt x="4402" y="953"/>
                  </a:cubicBezTo>
                  <a:cubicBezTo>
                    <a:pt x="3251" y="1499"/>
                    <a:pt x="2193" y="2121"/>
                    <a:pt x="1277" y="2734"/>
                  </a:cubicBezTo>
                  <a:cubicBezTo>
                    <a:pt x="832" y="3045"/>
                    <a:pt x="336" y="3314"/>
                    <a:pt x="118" y="3810"/>
                  </a:cubicBezTo>
                  <a:cubicBezTo>
                    <a:pt x="0" y="4053"/>
                    <a:pt x="59" y="4356"/>
                    <a:pt x="227" y="4540"/>
                  </a:cubicBezTo>
                  <a:cubicBezTo>
                    <a:pt x="387" y="4725"/>
                    <a:pt x="597" y="4826"/>
                    <a:pt x="790" y="4918"/>
                  </a:cubicBezTo>
                  <a:cubicBezTo>
                    <a:pt x="1554" y="5271"/>
                    <a:pt x="2252" y="5364"/>
                    <a:pt x="2714" y="5372"/>
                  </a:cubicBezTo>
                  <a:cubicBezTo>
                    <a:pt x="2783" y="5374"/>
                    <a:pt x="2847" y="5376"/>
                    <a:pt x="2907" y="5376"/>
                  </a:cubicBezTo>
                  <a:cubicBezTo>
                    <a:pt x="3051" y="5376"/>
                    <a:pt x="3168" y="5370"/>
                    <a:pt x="3251" y="5364"/>
                  </a:cubicBezTo>
                  <a:cubicBezTo>
                    <a:pt x="3377" y="5347"/>
                    <a:pt x="3436" y="5338"/>
                    <a:pt x="3436" y="5330"/>
                  </a:cubicBezTo>
                  <a:cubicBezTo>
                    <a:pt x="3436" y="5324"/>
                    <a:pt x="3407" y="5324"/>
                    <a:pt x="3351" y="5324"/>
                  </a:cubicBezTo>
                  <a:cubicBezTo>
                    <a:pt x="3324" y="5324"/>
                    <a:pt x="3289" y="5324"/>
                    <a:pt x="3248" y="5324"/>
                  </a:cubicBezTo>
                  <a:cubicBezTo>
                    <a:pt x="3125" y="5324"/>
                    <a:pt x="2945" y="5322"/>
                    <a:pt x="2714" y="5305"/>
                  </a:cubicBezTo>
                  <a:cubicBezTo>
                    <a:pt x="2260" y="5271"/>
                    <a:pt x="1580" y="5170"/>
                    <a:pt x="840" y="4809"/>
                  </a:cubicBezTo>
                  <a:cubicBezTo>
                    <a:pt x="656" y="4717"/>
                    <a:pt x="462" y="4616"/>
                    <a:pt x="328" y="4456"/>
                  </a:cubicBezTo>
                  <a:cubicBezTo>
                    <a:pt x="185" y="4297"/>
                    <a:pt x="152" y="4070"/>
                    <a:pt x="244" y="3860"/>
                  </a:cubicBezTo>
                  <a:cubicBezTo>
                    <a:pt x="429" y="3432"/>
                    <a:pt x="916" y="3163"/>
                    <a:pt x="1361" y="2860"/>
                  </a:cubicBezTo>
                  <a:cubicBezTo>
                    <a:pt x="2285" y="2255"/>
                    <a:pt x="3327" y="1651"/>
                    <a:pt x="4469" y="1105"/>
                  </a:cubicBezTo>
                  <a:cubicBezTo>
                    <a:pt x="5562" y="571"/>
                    <a:pt x="6677" y="154"/>
                    <a:pt x="7734" y="154"/>
                  </a:cubicBezTo>
                  <a:cubicBezTo>
                    <a:pt x="7774" y="154"/>
                    <a:pt x="7815" y="154"/>
                    <a:pt x="7855" y="155"/>
                  </a:cubicBezTo>
                  <a:cubicBezTo>
                    <a:pt x="8947" y="181"/>
                    <a:pt x="9862" y="634"/>
                    <a:pt x="10568" y="1063"/>
                  </a:cubicBezTo>
                  <a:cubicBezTo>
                    <a:pt x="11274" y="1491"/>
                    <a:pt x="11795" y="1928"/>
                    <a:pt x="12156" y="2213"/>
                  </a:cubicBezTo>
                  <a:cubicBezTo>
                    <a:pt x="12248" y="2281"/>
                    <a:pt x="12324" y="2348"/>
                    <a:pt x="12399" y="2407"/>
                  </a:cubicBezTo>
                  <a:lnTo>
                    <a:pt x="12399" y="2339"/>
                  </a:lnTo>
                  <a:cubicBezTo>
                    <a:pt x="12341" y="2281"/>
                    <a:pt x="12273" y="2230"/>
                    <a:pt x="12198" y="2163"/>
                  </a:cubicBezTo>
                  <a:cubicBezTo>
                    <a:pt x="11845" y="1861"/>
                    <a:pt x="11341" y="1415"/>
                    <a:pt x="10627" y="962"/>
                  </a:cubicBezTo>
                  <a:cubicBezTo>
                    <a:pt x="9930" y="517"/>
                    <a:pt x="8997" y="38"/>
                    <a:pt x="7863" y="4"/>
                  </a:cubicBezTo>
                  <a:cubicBezTo>
                    <a:pt x="7803" y="2"/>
                    <a:pt x="7743" y="0"/>
                    <a:pt x="768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2629525" y="-8940400"/>
              <a:ext cx="195750" cy="61225"/>
            </a:xfrm>
            <a:custGeom>
              <a:avLst/>
              <a:gdLst/>
              <a:ahLst/>
              <a:cxnLst/>
              <a:rect l="l" t="t" r="r" b="b"/>
              <a:pathLst>
                <a:path w="7830" h="2449" extrusionOk="0">
                  <a:moveTo>
                    <a:pt x="2906" y="1"/>
                  </a:moveTo>
                  <a:cubicBezTo>
                    <a:pt x="2155" y="1"/>
                    <a:pt x="1350" y="110"/>
                    <a:pt x="555" y="353"/>
                  </a:cubicBezTo>
                  <a:cubicBezTo>
                    <a:pt x="420" y="395"/>
                    <a:pt x="294" y="454"/>
                    <a:pt x="185" y="555"/>
                  </a:cubicBezTo>
                  <a:cubicBezTo>
                    <a:pt x="126" y="597"/>
                    <a:pt x="76" y="656"/>
                    <a:pt x="42" y="731"/>
                  </a:cubicBezTo>
                  <a:cubicBezTo>
                    <a:pt x="9" y="807"/>
                    <a:pt x="0" y="908"/>
                    <a:pt x="34" y="983"/>
                  </a:cubicBezTo>
                  <a:cubicBezTo>
                    <a:pt x="93" y="1151"/>
                    <a:pt x="261" y="1218"/>
                    <a:pt x="387" y="1252"/>
                  </a:cubicBezTo>
                  <a:cubicBezTo>
                    <a:pt x="521" y="1286"/>
                    <a:pt x="639" y="1302"/>
                    <a:pt x="756" y="1328"/>
                  </a:cubicBezTo>
                  <a:cubicBezTo>
                    <a:pt x="1243" y="1428"/>
                    <a:pt x="1714" y="1521"/>
                    <a:pt x="2167" y="1605"/>
                  </a:cubicBezTo>
                  <a:cubicBezTo>
                    <a:pt x="3050" y="1781"/>
                    <a:pt x="3856" y="1932"/>
                    <a:pt x="4545" y="2067"/>
                  </a:cubicBezTo>
                  <a:cubicBezTo>
                    <a:pt x="5200" y="2184"/>
                    <a:pt x="5746" y="2285"/>
                    <a:pt x="6149" y="2361"/>
                  </a:cubicBezTo>
                  <a:cubicBezTo>
                    <a:pt x="6326" y="2386"/>
                    <a:pt x="6469" y="2411"/>
                    <a:pt x="6595" y="2436"/>
                  </a:cubicBezTo>
                  <a:cubicBezTo>
                    <a:pt x="6666" y="2442"/>
                    <a:pt x="6712" y="2448"/>
                    <a:pt x="6733" y="2448"/>
                  </a:cubicBezTo>
                  <a:cubicBezTo>
                    <a:pt x="6741" y="2448"/>
                    <a:pt x="6746" y="2447"/>
                    <a:pt x="6746" y="2445"/>
                  </a:cubicBezTo>
                  <a:cubicBezTo>
                    <a:pt x="6746" y="2436"/>
                    <a:pt x="6695" y="2428"/>
                    <a:pt x="6595" y="2403"/>
                  </a:cubicBezTo>
                  <a:cubicBezTo>
                    <a:pt x="6477" y="2369"/>
                    <a:pt x="6334" y="2336"/>
                    <a:pt x="6166" y="2294"/>
                  </a:cubicBezTo>
                  <a:cubicBezTo>
                    <a:pt x="5763" y="2210"/>
                    <a:pt x="5225" y="2092"/>
                    <a:pt x="4570" y="1949"/>
                  </a:cubicBezTo>
                  <a:cubicBezTo>
                    <a:pt x="3881" y="1806"/>
                    <a:pt x="3083" y="1638"/>
                    <a:pt x="2193" y="1454"/>
                  </a:cubicBezTo>
                  <a:cubicBezTo>
                    <a:pt x="1747" y="1361"/>
                    <a:pt x="1277" y="1269"/>
                    <a:pt x="790" y="1168"/>
                  </a:cubicBezTo>
                  <a:cubicBezTo>
                    <a:pt x="563" y="1109"/>
                    <a:pt x="252" y="1101"/>
                    <a:pt x="193" y="924"/>
                  </a:cubicBezTo>
                  <a:cubicBezTo>
                    <a:pt x="160" y="849"/>
                    <a:pt x="210" y="756"/>
                    <a:pt x="294" y="681"/>
                  </a:cubicBezTo>
                  <a:cubicBezTo>
                    <a:pt x="378" y="605"/>
                    <a:pt x="487" y="546"/>
                    <a:pt x="605" y="513"/>
                  </a:cubicBezTo>
                  <a:cubicBezTo>
                    <a:pt x="1401" y="272"/>
                    <a:pt x="2202" y="164"/>
                    <a:pt x="2949" y="164"/>
                  </a:cubicBezTo>
                  <a:cubicBezTo>
                    <a:pt x="3140" y="164"/>
                    <a:pt x="3328" y="171"/>
                    <a:pt x="3512" y="185"/>
                  </a:cubicBezTo>
                  <a:cubicBezTo>
                    <a:pt x="4410" y="244"/>
                    <a:pt x="5208" y="437"/>
                    <a:pt x="5855" y="681"/>
                  </a:cubicBezTo>
                  <a:cubicBezTo>
                    <a:pt x="7104" y="1138"/>
                    <a:pt x="7766" y="1690"/>
                    <a:pt x="7826" y="1690"/>
                  </a:cubicBezTo>
                  <a:cubicBezTo>
                    <a:pt x="7827" y="1690"/>
                    <a:pt x="7829" y="1690"/>
                    <a:pt x="7829" y="1689"/>
                  </a:cubicBezTo>
                  <a:cubicBezTo>
                    <a:pt x="7829" y="1680"/>
                    <a:pt x="7796" y="1647"/>
                    <a:pt x="7712" y="1580"/>
                  </a:cubicBezTo>
                  <a:cubicBezTo>
                    <a:pt x="7628" y="1521"/>
                    <a:pt x="7519" y="1420"/>
                    <a:pt x="7351" y="1319"/>
                  </a:cubicBezTo>
                  <a:cubicBezTo>
                    <a:pt x="7031" y="1101"/>
                    <a:pt x="6544" y="824"/>
                    <a:pt x="5897" y="563"/>
                  </a:cubicBezTo>
                  <a:cubicBezTo>
                    <a:pt x="5250" y="311"/>
                    <a:pt x="4444" y="93"/>
                    <a:pt x="3520" y="25"/>
                  </a:cubicBezTo>
                  <a:cubicBezTo>
                    <a:pt x="3320" y="9"/>
                    <a:pt x="3115" y="1"/>
                    <a:pt x="29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2252750" y="-8908075"/>
              <a:ext cx="183575" cy="19225"/>
            </a:xfrm>
            <a:custGeom>
              <a:avLst/>
              <a:gdLst/>
              <a:ahLst/>
              <a:cxnLst/>
              <a:rect l="l" t="t" r="r" b="b"/>
              <a:pathLst>
                <a:path w="7343" h="769" extrusionOk="0">
                  <a:moveTo>
                    <a:pt x="3399" y="1"/>
                  </a:moveTo>
                  <a:cubicBezTo>
                    <a:pt x="2334" y="1"/>
                    <a:pt x="1385" y="148"/>
                    <a:pt x="715" y="320"/>
                  </a:cubicBezTo>
                  <a:cubicBezTo>
                    <a:pt x="421" y="387"/>
                    <a:pt x="186" y="455"/>
                    <a:pt x="1" y="522"/>
                  </a:cubicBezTo>
                  <a:lnTo>
                    <a:pt x="1" y="597"/>
                  </a:lnTo>
                  <a:cubicBezTo>
                    <a:pt x="186" y="555"/>
                    <a:pt x="438" y="497"/>
                    <a:pt x="740" y="438"/>
                  </a:cubicBezTo>
                  <a:cubicBezTo>
                    <a:pt x="1389" y="303"/>
                    <a:pt x="2293" y="176"/>
                    <a:pt x="3302" y="176"/>
                  </a:cubicBezTo>
                  <a:cubicBezTo>
                    <a:pt x="3364" y="176"/>
                    <a:pt x="3425" y="176"/>
                    <a:pt x="3487" y="177"/>
                  </a:cubicBezTo>
                  <a:cubicBezTo>
                    <a:pt x="4562" y="186"/>
                    <a:pt x="5528" y="337"/>
                    <a:pt x="6225" y="497"/>
                  </a:cubicBezTo>
                  <a:cubicBezTo>
                    <a:pt x="6858" y="643"/>
                    <a:pt x="7264" y="768"/>
                    <a:pt x="7333" y="768"/>
                  </a:cubicBezTo>
                  <a:cubicBezTo>
                    <a:pt x="7339" y="768"/>
                    <a:pt x="7342" y="767"/>
                    <a:pt x="7343" y="765"/>
                  </a:cubicBezTo>
                  <a:cubicBezTo>
                    <a:pt x="7343" y="757"/>
                    <a:pt x="7242" y="715"/>
                    <a:pt x="7057" y="639"/>
                  </a:cubicBezTo>
                  <a:cubicBezTo>
                    <a:pt x="6872" y="564"/>
                    <a:pt x="6595" y="471"/>
                    <a:pt x="6251" y="379"/>
                  </a:cubicBezTo>
                  <a:cubicBezTo>
                    <a:pt x="5562" y="194"/>
                    <a:pt x="4579" y="18"/>
                    <a:pt x="3487" y="1"/>
                  </a:cubicBezTo>
                  <a:cubicBezTo>
                    <a:pt x="3458" y="1"/>
                    <a:pt x="3428" y="1"/>
                    <a:pt x="33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2252750" y="-8810700"/>
              <a:ext cx="578200" cy="111825"/>
            </a:xfrm>
            <a:custGeom>
              <a:avLst/>
              <a:gdLst/>
              <a:ahLst/>
              <a:cxnLst/>
              <a:rect l="l" t="t" r="r" b="b"/>
              <a:pathLst>
                <a:path w="23128" h="4473" extrusionOk="0">
                  <a:moveTo>
                    <a:pt x="18667" y="0"/>
                  </a:moveTo>
                  <a:cubicBezTo>
                    <a:pt x="17762" y="0"/>
                    <a:pt x="16745" y="62"/>
                    <a:pt x="15659" y="231"/>
                  </a:cubicBezTo>
                  <a:cubicBezTo>
                    <a:pt x="14198" y="449"/>
                    <a:pt x="12635" y="903"/>
                    <a:pt x="11005" y="1390"/>
                  </a:cubicBezTo>
                  <a:cubicBezTo>
                    <a:pt x="9384" y="1877"/>
                    <a:pt x="7830" y="2314"/>
                    <a:pt x="6377" y="2499"/>
                  </a:cubicBezTo>
                  <a:cubicBezTo>
                    <a:pt x="4923" y="2692"/>
                    <a:pt x="3588" y="2793"/>
                    <a:pt x="2504" y="3087"/>
                  </a:cubicBezTo>
                  <a:cubicBezTo>
                    <a:pt x="1429" y="3364"/>
                    <a:pt x="589" y="3776"/>
                    <a:pt x="144" y="4229"/>
                  </a:cubicBezTo>
                  <a:cubicBezTo>
                    <a:pt x="85" y="4280"/>
                    <a:pt x="43" y="4330"/>
                    <a:pt x="1" y="4380"/>
                  </a:cubicBezTo>
                  <a:lnTo>
                    <a:pt x="1" y="4473"/>
                  </a:lnTo>
                  <a:cubicBezTo>
                    <a:pt x="51" y="4414"/>
                    <a:pt x="110" y="4347"/>
                    <a:pt x="186" y="4280"/>
                  </a:cubicBezTo>
                  <a:cubicBezTo>
                    <a:pt x="631" y="3860"/>
                    <a:pt x="1462" y="3465"/>
                    <a:pt x="2538" y="3204"/>
                  </a:cubicBezTo>
                  <a:cubicBezTo>
                    <a:pt x="3605" y="2927"/>
                    <a:pt x="4932" y="2835"/>
                    <a:pt x="6393" y="2658"/>
                  </a:cubicBezTo>
                  <a:cubicBezTo>
                    <a:pt x="7864" y="2473"/>
                    <a:pt x="9434" y="2045"/>
                    <a:pt x="11056" y="1558"/>
                  </a:cubicBezTo>
                  <a:cubicBezTo>
                    <a:pt x="12677" y="1071"/>
                    <a:pt x="14231" y="609"/>
                    <a:pt x="15684" y="390"/>
                  </a:cubicBezTo>
                  <a:cubicBezTo>
                    <a:pt x="16850" y="200"/>
                    <a:pt x="17939" y="136"/>
                    <a:pt x="18899" y="136"/>
                  </a:cubicBezTo>
                  <a:cubicBezTo>
                    <a:pt x="19129" y="136"/>
                    <a:pt x="19351" y="140"/>
                    <a:pt x="19565" y="147"/>
                  </a:cubicBezTo>
                  <a:cubicBezTo>
                    <a:pt x="20674" y="189"/>
                    <a:pt x="21565" y="298"/>
                    <a:pt x="22178" y="399"/>
                  </a:cubicBezTo>
                  <a:cubicBezTo>
                    <a:pt x="22480" y="449"/>
                    <a:pt x="22724" y="483"/>
                    <a:pt x="22884" y="516"/>
                  </a:cubicBezTo>
                  <a:cubicBezTo>
                    <a:pt x="23015" y="537"/>
                    <a:pt x="23095" y="552"/>
                    <a:pt x="23119" y="552"/>
                  </a:cubicBezTo>
                  <a:cubicBezTo>
                    <a:pt x="23125" y="552"/>
                    <a:pt x="23127" y="551"/>
                    <a:pt x="23127" y="550"/>
                  </a:cubicBezTo>
                  <a:cubicBezTo>
                    <a:pt x="23127" y="541"/>
                    <a:pt x="23052" y="525"/>
                    <a:pt x="22892" y="483"/>
                  </a:cubicBezTo>
                  <a:cubicBezTo>
                    <a:pt x="22732" y="441"/>
                    <a:pt x="22497" y="390"/>
                    <a:pt x="22186" y="331"/>
                  </a:cubicBezTo>
                  <a:cubicBezTo>
                    <a:pt x="21573" y="214"/>
                    <a:pt x="20683" y="79"/>
                    <a:pt x="19565" y="21"/>
                  </a:cubicBezTo>
                  <a:cubicBezTo>
                    <a:pt x="19280" y="8"/>
                    <a:pt x="18980" y="0"/>
                    <a:pt x="18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2361750" y="-8883400"/>
              <a:ext cx="341500" cy="47875"/>
            </a:xfrm>
            <a:custGeom>
              <a:avLst/>
              <a:gdLst/>
              <a:ahLst/>
              <a:cxnLst/>
              <a:rect l="l" t="t" r="r" b="b"/>
              <a:pathLst>
                <a:path w="13660" h="1915" extrusionOk="0">
                  <a:moveTo>
                    <a:pt x="12808" y="1"/>
                  </a:moveTo>
                  <a:cubicBezTo>
                    <a:pt x="12477" y="1"/>
                    <a:pt x="12059" y="45"/>
                    <a:pt x="11585" y="165"/>
                  </a:cubicBezTo>
                  <a:cubicBezTo>
                    <a:pt x="10300" y="442"/>
                    <a:pt x="8754" y="1433"/>
                    <a:pt x="6797" y="1660"/>
                  </a:cubicBezTo>
                  <a:cubicBezTo>
                    <a:pt x="6351" y="1722"/>
                    <a:pt x="5914" y="1749"/>
                    <a:pt x="5492" y="1749"/>
                  </a:cubicBezTo>
                  <a:cubicBezTo>
                    <a:pt x="4065" y="1749"/>
                    <a:pt x="2796" y="1439"/>
                    <a:pt x="1882" y="1089"/>
                  </a:cubicBezTo>
                  <a:cubicBezTo>
                    <a:pt x="1277" y="870"/>
                    <a:pt x="815" y="618"/>
                    <a:pt x="496" y="450"/>
                  </a:cubicBezTo>
                  <a:cubicBezTo>
                    <a:pt x="197" y="281"/>
                    <a:pt x="31" y="181"/>
                    <a:pt x="11" y="181"/>
                  </a:cubicBezTo>
                  <a:cubicBezTo>
                    <a:pt x="10" y="181"/>
                    <a:pt x="9" y="181"/>
                    <a:pt x="9" y="182"/>
                  </a:cubicBezTo>
                  <a:cubicBezTo>
                    <a:pt x="1" y="190"/>
                    <a:pt x="169" y="308"/>
                    <a:pt x="463" y="509"/>
                  </a:cubicBezTo>
                  <a:cubicBezTo>
                    <a:pt x="782" y="694"/>
                    <a:pt x="1227" y="963"/>
                    <a:pt x="1832" y="1198"/>
                  </a:cubicBezTo>
                  <a:cubicBezTo>
                    <a:pt x="2761" y="1584"/>
                    <a:pt x="4067" y="1914"/>
                    <a:pt x="5536" y="1914"/>
                  </a:cubicBezTo>
                  <a:cubicBezTo>
                    <a:pt x="5953" y="1914"/>
                    <a:pt x="6383" y="1888"/>
                    <a:pt x="6822" y="1828"/>
                  </a:cubicBezTo>
                  <a:cubicBezTo>
                    <a:pt x="7805" y="1702"/>
                    <a:pt x="8712" y="1408"/>
                    <a:pt x="9502" y="1072"/>
                  </a:cubicBezTo>
                  <a:cubicBezTo>
                    <a:pt x="10291" y="744"/>
                    <a:pt x="10988" y="442"/>
                    <a:pt x="11610" y="282"/>
                  </a:cubicBezTo>
                  <a:cubicBezTo>
                    <a:pt x="12150" y="129"/>
                    <a:pt x="12614" y="77"/>
                    <a:pt x="12957" y="77"/>
                  </a:cubicBezTo>
                  <a:cubicBezTo>
                    <a:pt x="13009" y="77"/>
                    <a:pt x="13059" y="79"/>
                    <a:pt x="13105" y="81"/>
                  </a:cubicBezTo>
                  <a:cubicBezTo>
                    <a:pt x="13407" y="88"/>
                    <a:pt x="13592" y="118"/>
                    <a:pt x="13644" y="118"/>
                  </a:cubicBezTo>
                  <a:cubicBezTo>
                    <a:pt x="13655" y="118"/>
                    <a:pt x="13660" y="117"/>
                    <a:pt x="13660" y="114"/>
                  </a:cubicBezTo>
                  <a:cubicBezTo>
                    <a:pt x="13660" y="106"/>
                    <a:pt x="13618" y="98"/>
                    <a:pt x="13525" y="72"/>
                  </a:cubicBezTo>
                  <a:cubicBezTo>
                    <a:pt x="13433" y="47"/>
                    <a:pt x="13290" y="22"/>
                    <a:pt x="13105" y="14"/>
                  </a:cubicBezTo>
                  <a:cubicBezTo>
                    <a:pt x="13016" y="5"/>
                    <a:pt x="12917" y="1"/>
                    <a:pt x="128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2426425" y="-8765250"/>
              <a:ext cx="397800" cy="114700"/>
            </a:xfrm>
            <a:custGeom>
              <a:avLst/>
              <a:gdLst/>
              <a:ahLst/>
              <a:cxnLst/>
              <a:rect l="l" t="t" r="r" b="b"/>
              <a:pathLst>
                <a:path w="15912" h="4588" extrusionOk="0">
                  <a:moveTo>
                    <a:pt x="10933" y="0"/>
                  </a:moveTo>
                  <a:cubicBezTo>
                    <a:pt x="9578" y="0"/>
                    <a:pt x="8033" y="155"/>
                    <a:pt x="6436" y="571"/>
                  </a:cubicBezTo>
                  <a:cubicBezTo>
                    <a:pt x="5150" y="899"/>
                    <a:pt x="3966" y="1370"/>
                    <a:pt x="2933" y="1882"/>
                  </a:cubicBezTo>
                  <a:cubicBezTo>
                    <a:pt x="1899" y="2394"/>
                    <a:pt x="1043" y="2982"/>
                    <a:pt x="345" y="3495"/>
                  </a:cubicBezTo>
                  <a:cubicBezTo>
                    <a:pt x="177" y="3629"/>
                    <a:pt x="1" y="3831"/>
                    <a:pt x="26" y="4058"/>
                  </a:cubicBezTo>
                  <a:cubicBezTo>
                    <a:pt x="43" y="4293"/>
                    <a:pt x="236" y="4436"/>
                    <a:pt x="396" y="4503"/>
                  </a:cubicBezTo>
                  <a:cubicBezTo>
                    <a:pt x="539" y="4567"/>
                    <a:pt x="679" y="4587"/>
                    <a:pt x="811" y="4587"/>
                  </a:cubicBezTo>
                  <a:cubicBezTo>
                    <a:pt x="989" y="4587"/>
                    <a:pt x="1151" y="4551"/>
                    <a:pt x="1286" y="4536"/>
                  </a:cubicBezTo>
                  <a:cubicBezTo>
                    <a:pt x="1410" y="4514"/>
                    <a:pt x="1520" y="4504"/>
                    <a:pt x="1615" y="4504"/>
                  </a:cubicBezTo>
                  <a:cubicBezTo>
                    <a:pt x="1700" y="4504"/>
                    <a:pt x="1773" y="4512"/>
                    <a:pt x="1832" y="4528"/>
                  </a:cubicBezTo>
                  <a:cubicBezTo>
                    <a:pt x="1937" y="4551"/>
                    <a:pt x="1995" y="4580"/>
                    <a:pt x="2013" y="4580"/>
                  </a:cubicBezTo>
                  <a:cubicBezTo>
                    <a:pt x="2015" y="4580"/>
                    <a:pt x="2016" y="4579"/>
                    <a:pt x="2017" y="4578"/>
                  </a:cubicBezTo>
                  <a:cubicBezTo>
                    <a:pt x="2017" y="4578"/>
                    <a:pt x="1967" y="4528"/>
                    <a:pt x="1841" y="4494"/>
                  </a:cubicBezTo>
                  <a:cubicBezTo>
                    <a:pt x="1762" y="4468"/>
                    <a:pt x="1657" y="4455"/>
                    <a:pt x="1530" y="4455"/>
                  </a:cubicBezTo>
                  <a:cubicBezTo>
                    <a:pt x="1453" y="4455"/>
                    <a:pt x="1369" y="4460"/>
                    <a:pt x="1278" y="4469"/>
                  </a:cubicBezTo>
                  <a:cubicBezTo>
                    <a:pt x="1150" y="4482"/>
                    <a:pt x="1006" y="4507"/>
                    <a:pt x="855" y="4507"/>
                  </a:cubicBezTo>
                  <a:cubicBezTo>
                    <a:pt x="717" y="4507"/>
                    <a:pt x="573" y="4487"/>
                    <a:pt x="429" y="4419"/>
                  </a:cubicBezTo>
                  <a:cubicBezTo>
                    <a:pt x="287" y="4352"/>
                    <a:pt x="144" y="4226"/>
                    <a:pt x="135" y="4049"/>
                  </a:cubicBezTo>
                  <a:cubicBezTo>
                    <a:pt x="119" y="3881"/>
                    <a:pt x="253" y="3713"/>
                    <a:pt x="421" y="3587"/>
                  </a:cubicBezTo>
                  <a:cubicBezTo>
                    <a:pt x="1118" y="3092"/>
                    <a:pt x="1975" y="2520"/>
                    <a:pt x="3008" y="2016"/>
                  </a:cubicBezTo>
                  <a:cubicBezTo>
                    <a:pt x="4025" y="1521"/>
                    <a:pt x="5201" y="1067"/>
                    <a:pt x="6478" y="731"/>
                  </a:cubicBezTo>
                  <a:cubicBezTo>
                    <a:pt x="8125" y="303"/>
                    <a:pt x="9717" y="148"/>
                    <a:pt x="11099" y="148"/>
                  </a:cubicBezTo>
                  <a:cubicBezTo>
                    <a:pt x="11859" y="148"/>
                    <a:pt x="12556" y="195"/>
                    <a:pt x="13164" y="269"/>
                  </a:cubicBezTo>
                  <a:cubicBezTo>
                    <a:pt x="13593" y="328"/>
                    <a:pt x="13979" y="370"/>
                    <a:pt x="14315" y="445"/>
                  </a:cubicBezTo>
                  <a:cubicBezTo>
                    <a:pt x="14651" y="504"/>
                    <a:pt x="14945" y="555"/>
                    <a:pt x="15181" y="613"/>
                  </a:cubicBezTo>
                  <a:cubicBezTo>
                    <a:pt x="15399" y="672"/>
                    <a:pt x="15575" y="714"/>
                    <a:pt x="15718" y="748"/>
                  </a:cubicBezTo>
                  <a:cubicBezTo>
                    <a:pt x="15844" y="773"/>
                    <a:pt x="15911" y="781"/>
                    <a:pt x="15911" y="781"/>
                  </a:cubicBezTo>
                  <a:cubicBezTo>
                    <a:pt x="15911" y="773"/>
                    <a:pt x="15853" y="748"/>
                    <a:pt x="15727" y="714"/>
                  </a:cubicBezTo>
                  <a:cubicBezTo>
                    <a:pt x="15592" y="672"/>
                    <a:pt x="15407" y="613"/>
                    <a:pt x="15197" y="555"/>
                  </a:cubicBezTo>
                  <a:cubicBezTo>
                    <a:pt x="14962" y="479"/>
                    <a:pt x="14668" y="420"/>
                    <a:pt x="14332" y="345"/>
                  </a:cubicBezTo>
                  <a:cubicBezTo>
                    <a:pt x="13996" y="269"/>
                    <a:pt x="13610" y="210"/>
                    <a:pt x="13181" y="151"/>
                  </a:cubicBezTo>
                  <a:cubicBezTo>
                    <a:pt x="12526" y="59"/>
                    <a:pt x="11765" y="0"/>
                    <a:pt x="109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2538150" y="-8732025"/>
              <a:ext cx="284800" cy="72625"/>
            </a:xfrm>
            <a:custGeom>
              <a:avLst/>
              <a:gdLst/>
              <a:ahLst/>
              <a:cxnLst/>
              <a:rect l="l" t="t" r="r" b="b"/>
              <a:pathLst>
                <a:path w="11392" h="2905" extrusionOk="0">
                  <a:moveTo>
                    <a:pt x="5482" y="0"/>
                  </a:moveTo>
                  <a:cubicBezTo>
                    <a:pt x="5263" y="0"/>
                    <a:pt x="5040" y="8"/>
                    <a:pt x="4814" y="24"/>
                  </a:cubicBezTo>
                  <a:cubicBezTo>
                    <a:pt x="3865" y="91"/>
                    <a:pt x="2975" y="301"/>
                    <a:pt x="2219" y="620"/>
                  </a:cubicBezTo>
                  <a:cubicBezTo>
                    <a:pt x="1454" y="931"/>
                    <a:pt x="833" y="1343"/>
                    <a:pt x="362" y="1754"/>
                  </a:cubicBezTo>
                  <a:cubicBezTo>
                    <a:pt x="245" y="1847"/>
                    <a:pt x="127" y="1956"/>
                    <a:pt x="60" y="2107"/>
                  </a:cubicBezTo>
                  <a:cubicBezTo>
                    <a:pt x="1" y="2250"/>
                    <a:pt x="43" y="2409"/>
                    <a:pt x="102" y="2527"/>
                  </a:cubicBezTo>
                  <a:cubicBezTo>
                    <a:pt x="236" y="2762"/>
                    <a:pt x="471" y="2855"/>
                    <a:pt x="639" y="2880"/>
                  </a:cubicBezTo>
                  <a:cubicBezTo>
                    <a:pt x="737" y="2898"/>
                    <a:pt x="822" y="2904"/>
                    <a:pt x="892" y="2904"/>
                  </a:cubicBezTo>
                  <a:cubicBezTo>
                    <a:pt x="949" y="2904"/>
                    <a:pt x="997" y="2900"/>
                    <a:pt x="1034" y="2897"/>
                  </a:cubicBezTo>
                  <a:cubicBezTo>
                    <a:pt x="1127" y="2888"/>
                    <a:pt x="1177" y="2880"/>
                    <a:pt x="1177" y="2880"/>
                  </a:cubicBezTo>
                  <a:cubicBezTo>
                    <a:pt x="1177" y="2855"/>
                    <a:pt x="984" y="2880"/>
                    <a:pt x="648" y="2813"/>
                  </a:cubicBezTo>
                  <a:cubicBezTo>
                    <a:pt x="488" y="2779"/>
                    <a:pt x="295" y="2687"/>
                    <a:pt x="186" y="2477"/>
                  </a:cubicBezTo>
                  <a:cubicBezTo>
                    <a:pt x="135" y="2384"/>
                    <a:pt x="119" y="2258"/>
                    <a:pt x="161" y="2149"/>
                  </a:cubicBezTo>
                  <a:cubicBezTo>
                    <a:pt x="211" y="2031"/>
                    <a:pt x="320" y="1939"/>
                    <a:pt x="438" y="1847"/>
                  </a:cubicBezTo>
                  <a:cubicBezTo>
                    <a:pt x="908" y="1452"/>
                    <a:pt x="1530" y="1065"/>
                    <a:pt x="2277" y="763"/>
                  </a:cubicBezTo>
                  <a:cubicBezTo>
                    <a:pt x="3025" y="469"/>
                    <a:pt x="3899" y="259"/>
                    <a:pt x="4823" y="192"/>
                  </a:cubicBezTo>
                  <a:cubicBezTo>
                    <a:pt x="5055" y="175"/>
                    <a:pt x="5285" y="167"/>
                    <a:pt x="5510" y="167"/>
                  </a:cubicBezTo>
                  <a:cubicBezTo>
                    <a:pt x="7096" y="167"/>
                    <a:pt x="8504" y="550"/>
                    <a:pt x="9519" y="881"/>
                  </a:cubicBezTo>
                  <a:cubicBezTo>
                    <a:pt x="10098" y="1074"/>
                    <a:pt x="10569" y="1259"/>
                    <a:pt x="10888" y="1385"/>
                  </a:cubicBezTo>
                  <a:cubicBezTo>
                    <a:pt x="11189" y="1504"/>
                    <a:pt x="11363" y="1570"/>
                    <a:pt x="11382" y="1570"/>
                  </a:cubicBezTo>
                  <a:cubicBezTo>
                    <a:pt x="11383" y="1570"/>
                    <a:pt x="11384" y="1570"/>
                    <a:pt x="11384" y="1569"/>
                  </a:cubicBezTo>
                  <a:cubicBezTo>
                    <a:pt x="11392" y="1561"/>
                    <a:pt x="11350" y="1536"/>
                    <a:pt x="11266" y="1494"/>
                  </a:cubicBezTo>
                  <a:cubicBezTo>
                    <a:pt x="11190" y="1452"/>
                    <a:pt x="11064" y="1393"/>
                    <a:pt x="10913" y="1317"/>
                  </a:cubicBezTo>
                  <a:cubicBezTo>
                    <a:pt x="10602" y="1175"/>
                    <a:pt x="10140" y="973"/>
                    <a:pt x="9561" y="771"/>
                  </a:cubicBezTo>
                  <a:cubicBezTo>
                    <a:pt x="8539" y="409"/>
                    <a:pt x="7107" y="0"/>
                    <a:pt x="54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252750" y="-8639675"/>
              <a:ext cx="575050" cy="77125"/>
            </a:xfrm>
            <a:custGeom>
              <a:avLst/>
              <a:gdLst/>
              <a:ahLst/>
              <a:cxnLst/>
              <a:rect l="l" t="t" r="r" b="b"/>
              <a:pathLst>
                <a:path w="23002" h="3085" extrusionOk="0">
                  <a:moveTo>
                    <a:pt x="1" y="1"/>
                  </a:moveTo>
                  <a:lnTo>
                    <a:pt x="1" y="26"/>
                  </a:lnTo>
                  <a:cubicBezTo>
                    <a:pt x="26" y="43"/>
                    <a:pt x="43" y="51"/>
                    <a:pt x="68" y="68"/>
                  </a:cubicBezTo>
                  <a:cubicBezTo>
                    <a:pt x="219" y="160"/>
                    <a:pt x="421" y="278"/>
                    <a:pt x="664" y="421"/>
                  </a:cubicBezTo>
                  <a:cubicBezTo>
                    <a:pt x="1202" y="706"/>
                    <a:pt x="1966" y="1118"/>
                    <a:pt x="2975" y="1513"/>
                  </a:cubicBezTo>
                  <a:cubicBezTo>
                    <a:pt x="4942" y="2315"/>
                    <a:pt x="7822" y="3084"/>
                    <a:pt x="11068" y="3084"/>
                  </a:cubicBezTo>
                  <a:cubicBezTo>
                    <a:pt x="11120" y="3084"/>
                    <a:pt x="11172" y="3084"/>
                    <a:pt x="11224" y="3084"/>
                  </a:cubicBezTo>
                  <a:cubicBezTo>
                    <a:pt x="12870" y="3075"/>
                    <a:pt x="14441" y="2874"/>
                    <a:pt x="15836" y="2563"/>
                  </a:cubicBezTo>
                  <a:cubicBezTo>
                    <a:pt x="17230" y="2269"/>
                    <a:pt x="18482" y="1983"/>
                    <a:pt x="19540" y="1849"/>
                  </a:cubicBezTo>
                  <a:cubicBezTo>
                    <a:pt x="20074" y="1782"/>
                    <a:pt x="20559" y="1754"/>
                    <a:pt x="20985" y="1754"/>
                  </a:cubicBezTo>
                  <a:cubicBezTo>
                    <a:pt x="21411" y="1754"/>
                    <a:pt x="21779" y="1782"/>
                    <a:pt x="22077" y="1824"/>
                  </a:cubicBezTo>
                  <a:cubicBezTo>
                    <a:pt x="22220" y="1840"/>
                    <a:pt x="22354" y="1857"/>
                    <a:pt x="22472" y="1874"/>
                  </a:cubicBezTo>
                  <a:cubicBezTo>
                    <a:pt x="22581" y="1899"/>
                    <a:pt x="22674" y="1916"/>
                    <a:pt x="22758" y="1933"/>
                  </a:cubicBezTo>
                  <a:cubicBezTo>
                    <a:pt x="22917" y="1966"/>
                    <a:pt x="23001" y="1975"/>
                    <a:pt x="23001" y="1975"/>
                  </a:cubicBezTo>
                  <a:cubicBezTo>
                    <a:pt x="23001" y="1966"/>
                    <a:pt x="22917" y="1941"/>
                    <a:pt x="22766" y="1899"/>
                  </a:cubicBezTo>
                  <a:cubicBezTo>
                    <a:pt x="22682" y="1882"/>
                    <a:pt x="22590" y="1857"/>
                    <a:pt x="22480" y="1824"/>
                  </a:cubicBezTo>
                  <a:cubicBezTo>
                    <a:pt x="22363" y="1807"/>
                    <a:pt x="22237" y="1782"/>
                    <a:pt x="22086" y="1756"/>
                  </a:cubicBezTo>
                  <a:cubicBezTo>
                    <a:pt x="21743" y="1698"/>
                    <a:pt x="21306" y="1660"/>
                    <a:pt x="20793" y="1660"/>
                  </a:cubicBezTo>
                  <a:cubicBezTo>
                    <a:pt x="20412" y="1660"/>
                    <a:pt x="19989" y="1681"/>
                    <a:pt x="19532" y="1731"/>
                  </a:cubicBezTo>
                  <a:cubicBezTo>
                    <a:pt x="17417" y="1929"/>
                    <a:pt x="14632" y="2908"/>
                    <a:pt x="11423" y="2908"/>
                  </a:cubicBezTo>
                  <a:cubicBezTo>
                    <a:pt x="11357" y="2908"/>
                    <a:pt x="11290" y="2908"/>
                    <a:pt x="11224" y="2907"/>
                  </a:cubicBezTo>
                  <a:cubicBezTo>
                    <a:pt x="11154" y="2908"/>
                    <a:pt x="11084" y="2908"/>
                    <a:pt x="11015" y="2908"/>
                  </a:cubicBezTo>
                  <a:cubicBezTo>
                    <a:pt x="7815" y="2908"/>
                    <a:pt x="4973" y="2160"/>
                    <a:pt x="3025" y="1404"/>
                  </a:cubicBezTo>
                  <a:cubicBezTo>
                    <a:pt x="2017" y="1026"/>
                    <a:pt x="1244" y="631"/>
                    <a:pt x="698" y="370"/>
                  </a:cubicBezTo>
                  <a:cubicBezTo>
                    <a:pt x="446" y="227"/>
                    <a:pt x="244" y="127"/>
                    <a:pt x="93" y="43"/>
                  </a:cubicBezTo>
                  <a:cubicBezTo>
                    <a:pt x="60" y="26"/>
                    <a:pt x="26" y="9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588150" y="-8666175"/>
              <a:ext cx="243425" cy="36900"/>
            </a:xfrm>
            <a:custGeom>
              <a:avLst/>
              <a:gdLst/>
              <a:ahLst/>
              <a:cxnLst/>
              <a:rect l="l" t="t" r="r" b="b"/>
              <a:pathLst>
                <a:path w="9737" h="1476" extrusionOk="0">
                  <a:moveTo>
                    <a:pt x="5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25" y="36"/>
                    <a:pt x="84" y="78"/>
                  </a:cubicBezTo>
                  <a:cubicBezTo>
                    <a:pt x="135" y="128"/>
                    <a:pt x="227" y="195"/>
                    <a:pt x="336" y="271"/>
                  </a:cubicBezTo>
                  <a:cubicBezTo>
                    <a:pt x="563" y="431"/>
                    <a:pt x="916" y="641"/>
                    <a:pt x="1378" y="842"/>
                  </a:cubicBezTo>
                  <a:cubicBezTo>
                    <a:pt x="1832" y="1035"/>
                    <a:pt x="2403" y="1212"/>
                    <a:pt x="3058" y="1321"/>
                  </a:cubicBezTo>
                  <a:cubicBezTo>
                    <a:pt x="3624" y="1424"/>
                    <a:pt x="4254" y="1475"/>
                    <a:pt x="4910" y="1475"/>
                  </a:cubicBezTo>
                  <a:cubicBezTo>
                    <a:pt x="5003" y="1475"/>
                    <a:pt x="5097" y="1474"/>
                    <a:pt x="5192" y="1472"/>
                  </a:cubicBezTo>
                  <a:cubicBezTo>
                    <a:pt x="6712" y="1447"/>
                    <a:pt x="8065" y="1254"/>
                    <a:pt x="9048" y="1153"/>
                  </a:cubicBezTo>
                  <a:cubicBezTo>
                    <a:pt x="9300" y="1128"/>
                    <a:pt x="9535" y="1094"/>
                    <a:pt x="9736" y="1069"/>
                  </a:cubicBezTo>
                  <a:lnTo>
                    <a:pt x="9736" y="985"/>
                  </a:lnTo>
                  <a:cubicBezTo>
                    <a:pt x="9526" y="1002"/>
                    <a:pt x="9291" y="1019"/>
                    <a:pt x="9039" y="1035"/>
                  </a:cubicBezTo>
                  <a:cubicBezTo>
                    <a:pt x="8048" y="1103"/>
                    <a:pt x="6687" y="1271"/>
                    <a:pt x="5183" y="1304"/>
                  </a:cubicBezTo>
                  <a:cubicBezTo>
                    <a:pt x="5078" y="1307"/>
                    <a:pt x="4973" y="1308"/>
                    <a:pt x="4868" y="1308"/>
                  </a:cubicBezTo>
                  <a:cubicBezTo>
                    <a:pt x="4235" y="1308"/>
                    <a:pt x="3630" y="1264"/>
                    <a:pt x="3075" y="1170"/>
                  </a:cubicBezTo>
                  <a:cubicBezTo>
                    <a:pt x="2436" y="1069"/>
                    <a:pt x="1874" y="909"/>
                    <a:pt x="1420" y="725"/>
                  </a:cubicBezTo>
                  <a:cubicBezTo>
                    <a:pt x="540" y="386"/>
                    <a:pt x="64" y="0"/>
                    <a:pt x="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252750" y="-8590675"/>
              <a:ext cx="578825" cy="55500"/>
            </a:xfrm>
            <a:custGeom>
              <a:avLst/>
              <a:gdLst/>
              <a:ahLst/>
              <a:cxnLst/>
              <a:rect l="l" t="t" r="r" b="b"/>
              <a:pathLst>
                <a:path w="23153" h="2220" extrusionOk="0">
                  <a:moveTo>
                    <a:pt x="1077" y="0"/>
                  </a:moveTo>
                  <a:cubicBezTo>
                    <a:pt x="938" y="0"/>
                    <a:pt x="808" y="5"/>
                    <a:pt x="690" y="15"/>
                  </a:cubicBezTo>
                  <a:cubicBezTo>
                    <a:pt x="396" y="40"/>
                    <a:pt x="169" y="82"/>
                    <a:pt x="1" y="116"/>
                  </a:cubicBezTo>
                  <a:lnTo>
                    <a:pt x="1" y="149"/>
                  </a:lnTo>
                  <a:cubicBezTo>
                    <a:pt x="169" y="124"/>
                    <a:pt x="396" y="99"/>
                    <a:pt x="690" y="82"/>
                  </a:cubicBezTo>
                  <a:cubicBezTo>
                    <a:pt x="755" y="79"/>
                    <a:pt x="824" y="78"/>
                    <a:pt x="895" y="78"/>
                  </a:cubicBezTo>
                  <a:cubicBezTo>
                    <a:pt x="1521" y="78"/>
                    <a:pt x="2374" y="181"/>
                    <a:pt x="3369" y="460"/>
                  </a:cubicBezTo>
                  <a:cubicBezTo>
                    <a:pt x="4478" y="746"/>
                    <a:pt x="5755" y="1258"/>
                    <a:pt x="7242" y="1619"/>
                  </a:cubicBezTo>
                  <a:cubicBezTo>
                    <a:pt x="8729" y="1972"/>
                    <a:pt x="10409" y="2207"/>
                    <a:pt x="12173" y="2216"/>
                  </a:cubicBezTo>
                  <a:cubicBezTo>
                    <a:pt x="12289" y="2218"/>
                    <a:pt x="12404" y="2220"/>
                    <a:pt x="12519" y="2220"/>
                  </a:cubicBezTo>
                  <a:cubicBezTo>
                    <a:pt x="15829" y="2220"/>
                    <a:pt x="18689" y="1120"/>
                    <a:pt x="20890" y="1120"/>
                  </a:cubicBezTo>
                  <a:cubicBezTo>
                    <a:pt x="20959" y="1120"/>
                    <a:pt x="21027" y="1121"/>
                    <a:pt x="21094" y="1124"/>
                  </a:cubicBezTo>
                  <a:cubicBezTo>
                    <a:pt x="21909" y="1132"/>
                    <a:pt x="22606" y="1250"/>
                    <a:pt x="23152" y="1418"/>
                  </a:cubicBezTo>
                  <a:lnTo>
                    <a:pt x="23152" y="1325"/>
                  </a:lnTo>
                  <a:cubicBezTo>
                    <a:pt x="22606" y="1157"/>
                    <a:pt x="21909" y="1023"/>
                    <a:pt x="21094" y="1006"/>
                  </a:cubicBezTo>
                  <a:cubicBezTo>
                    <a:pt x="21002" y="1002"/>
                    <a:pt x="20908" y="1000"/>
                    <a:pt x="20813" y="1000"/>
                  </a:cubicBezTo>
                  <a:cubicBezTo>
                    <a:pt x="18588" y="1000"/>
                    <a:pt x="15757" y="2052"/>
                    <a:pt x="12522" y="2052"/>
                  </a:cubicBezTo>
                  <a:cubicBezTo>
                    <a:pt x="12406" y="2052"/>
                    <a:pt x="12290" y="2050"/>
                    <a:pt x="12173" y="2048"/>
                  </a:cubicBezTo>
                  <a:cubicBezTo>
                    <a:pt x="10426" y="2039"/>
                    <a:pt x="8762" y="1812"/>
                    <a:pt x="7284" y="1468"/>
                  </a:cubicBezTo>
                  <a:cubicBezTo>
                    <a:pt x="5805" y="1124"/>
                    <a:pt x="4520" y="620"/>
                    <a:pt x="3395" y="342"/>
                  </a:cubicBezTo>
                  <a:cubicBezTo>
                    <a:pt x="2485" y="96"/>
                    <a:pt x="1687" y="0"/>
                    <a:pt x="10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2252750" y="-8514675"/>
              <a:ext cx="578825" cy="67200"/>
            </a:xfrm>
            <a:custGeom>
              <a:avLst/>
              <a:gdLst/>
              <a:ahLst/>
              <a:cxnLst/>
              <a:rect l="l" t="t" r="r" b="b"/>
              <a:pathLst>
                <a:path w="23153" h="2688" extrusionOk="0">
                  <a:moveTo>
                    <a:pt x="7262" y="1"/>
                  </a:moveTo>
                  <a:cubicBezTo>
                    <a:pt x="7049" y="1"/>
                    <a:pt x="6837" y="6"/>
                    <a:pt x="6629" y="16"/>
                  </a:cubicBezTo>
                  <a:cubicBezTo>
                    <a:pt x="5075" y="75"/>
                    <a:pt x="3705" y="469"/>
                    <a:pt x="2638" y="948"/>
                  </a:cubicBezTo>
                  <a:cubicBezTo>
                    <a:pt x="1563" y="1427"/>
                    <a:pt x="782" y="1981"/>
                    <a:pt x="278" y="2393"/>
                  </a:cubicBezTo>
                  <a:cubicBezTo>
                    <a:pt x="177" y="2477"/>
                    <a:pt x="85" y="2544"/>
                    <a:pt x="1" y="2620"/>
                  </a:cubicBezTo>
                  <a:lnTo>
                    <a:pt x="1" y="2687"/>
                  </a:lnTo>
                  <a:cubicBezTo>
                    <a:pt x="93" y="2611"/>
                    <a:pt x="202" y="2536"/>
                    <a:pt x="320" y="2443"/>
                  </a:cubicBezTo>
                  <a:cubicBezTo>
                    <a:pt x="832" y="2049"/>
                    <a:pt x="1614" y="1519"/>
                    <a:pt x="2680" y="1057"/>
                  </a:cubicBezTo>
                  <a:cubicBezTo>
                    <a:pt x="3747" y="595"/>
                    <a:pt x="5100" y="226"/>
                    <a:pt x="6637" y="175"/>
                  </a:cubicBezTo>
                  <a:cubicBezTo>
                    <a:pt x="6825" y="167"/>
                    <a:pt x="7014" y="163"/>
                    <a:pt x="7206" y="163"/>
                  </a:cubicBezTo>
                  <a:cubicBezTo>
                    <a:pt x="8585" y="163"/>
                    <a:pt x="10071" y="362"/>
                    <a:pt x="11627" y="553"/>
                  </a:cubicBezTo>
                  <a:cubicBezTo>
                    <a:pt x="12509" y="663"/>
                    <a:pt x="13374" y="755"/>
                    <a:pt x="14223" y="789"/>
                  </a:cubicBezTo>
                  <a:cubicBezTo>
                    <a:pt x="14473" y="801"/>
                    <a:pt x="14720" y="807"/>
                    <a:pt x="14965" y="807"/>
                  </a:cubicBezTo>
                  <a:cubicBezTo>
                    <a:pt x="15544" y="807"/>
                    <a:pt x="16107" y="774"/>
                    <a:pt x="16650" y="721"/>
                  </a:cubicBezTo>
                  <a:cubicBezTo>
                    <a:pt x="17646" y="628"/>
                    <a:pt x="18585" y="539"/>
                    <a:pt x="19437" y="539"/>
                  </a:cubicBezTo>
                  <a:cubicBezTo>
                    <a:pt x="19893" y="539"/>
                    <a:pt x="20323" y="565"/>
                    <a:pt x="20725" y="629"/>
                  </a:cubicBezTo>
                  <a:cubicBezTo>
                    <a:pt x="21800" y="780"/>
                    <a:pt x="22632" y="1158"/>
                    <a:pt x="23152" y="1519"/>
                  </a:cubicBezTo>
                  <a:lnTo>
                    <a:pt x="23152" y="1435"/>
                  </a:lnTo>
                  <a:cubicBezTo>
                    <a:pt x="22632" y="1057"/>
                    <a:pt x="21808" y="671"/>
                    <a:pt x="20741" y="503"/>
                  </a:cubicBezTo>
                  <a:cubicBezTo>
                    <a:pt x="20311" y="432"/>
                    <a:pt x="19847" y="404"/>
                    <a:pt x="19356" y="404"/>
                  </a:cubicBezTo>
                  <a:cubicBezTo>
                    <a:pt x="18517" y="404"/>
                    <a:pt x="17599" y="485"/>
                    <a:pt x="16634" y="570"/>
                  </a:cubicBezTo>
                  <a:cubicBezTo>
                    <a:pt x="16106" y="611"/>
                    <a:pt x="15558" y="639"/>
                    <a:pt x="14996" y="639"/>
                  </a:cubicBezTo>
                  <a:cubicBezTo>
                    <a:pt x="14744" y="639"/>
                    <a:pt x="14489" y="634"/>
                    <a:pt x="14231" y="621"/>
                  </a:cubicBezTo>
                  <a:cubicBezTo>
                    <a:pt x="13391" y="587"/>
                    <a:pt x="12526" y="495"/>
                    <a:pt x="11644" y="385"/>
                  </a:cubicBezTo>
                  <a:cubicBezTo>
                    <a:pt x="10117" y="196"/>
                    <a:pt x="8640" y="1"/>
                    <a:pt x="72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2352300" y="-8461600"/>
              <a:ext cx="277650" cy="28600"/>
            </a:xfrm>
            <a:custGeom>
              <a:avLst/>
              <a:gdLst/>
              <a:ahLst/>
              <a:cxnLst/>
              <a:rect l="l" t="t" r="r" b="b"/>
              <a:pathLst>
                <a:path w="11106" h="1144" extrusionOk="0">
                  <a:moveTo>
                    <a:pt x="4191" y="1"/>
                  </a:moveTo>
                  <a:cubicBezTo>
                    <a:pt x="3206" y="1"/>
                    <a:pt x="2317" y="158"/>
                    <a:pt x="1597" y="379"/>
                  </a:cubicBezTo>
                  <a:cubicBezTo>
                    <a:pt x="891" y="606"/>
                    <a:pt x="353" y="900"/>
                    <a:pt x="1" y="1144"/>
                  </a:cubicBezTo>
                  <a:lnTo>
                    <a:pt x="127" y="1144"/>
                  </a:lnTo>
                  <a:cubicBezTo>
                    <a:pt x="488" y="934"/>
                    <a:pt x="992" y="690"/>
                    <a:pt x="1630" y="497"/>
                  </a:cubicBezTo>
                  <a:cubicBezTo>
                    <a:pt x="2339" y="285"/>
                    <a:pt x="3215" y="152"/>
                    <a:pt x="4179" y="152"/>
                  </a:cubicBezTo>
                  <a:cubicBezTo>
                    <a:pt x="4209" y="152"/>
                    <a:pt x="4238" y="152"/>
                    <a:pt x="4268" y="152"/>
                  </a:cubicBezTo>
                  <a:cubicBezTo>
                    <a:pt x="5276" y="161"/>
                    <a:pt x="6377" y="320"/>
                    <a:pt x="7519" y="556"/>
                  </a:cubicBezTo>
                  <a:cubicBezTo>
                    <a:pt x="8477" y="749"/>
                    <a:pt x="9392" y="967"/>
                    <a:pt x="10258" y="1144"/>
                  </a:cubicBezTo>
                  <a:lnTo>
                    <a:pt x="11106" y="1144"/>
                  </a:lnTo>
                  <a:cubicBezTo>
                    <a:pt x="10997" y="1118"/>
                    <a:pt x="10888" y="1102"/>
                    <a:pt x="10770" y="1085"/>
                  </a:cubicBezTo>
                  <a:cubicBezTo>
                    <a:pt x="9779" y="892"/>
                    <a:pt x="8703" y="623"/>
                    <a:pt x="7553" y="388"/>
                  </a:cubicBezTo>
                  <a:cubicBezTo>
                    <a:pt x="6439" y="158"/>
                    <a:pt x="5349" y="1"/>
                    <a:pt x="4346" y="1"/>
                  </a:cubicBezTo>
                  <a:cubicBezTo>
                    <a:pt x="4320" y="1"/>
                    <a:pt x="4294" y="1"/>
                    <a:pt x="4268" y="1"/>
                  </a:cubicBezTo>
                  <a:cubicBezTo>
                    <a:pt x="4242" y="1"/>
                    <a:pt x="4217" y="1"/>
                    <a:pt x="41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2252750" y="-8877400"/>
              <a:ext cx="418800" cy="8225"/>
            </a:xfrm>
            <a:custGeom>
              <a:avLst/>
              <a:gdLst/>
              <a:ahLst/>
              <a:cxnLst/>
              <a:rect l="l" t="t" r="r" b="b"/>
              <a:pathLst>
                <a:path w="16752" h="329" extrusionOk="0">
                  <a:moveTo>
                    <a:pt x="1" y="0"/>
                  </a:moveTo>
                  <a:lnTo>
                    <a:pt x="1" y="328"/>
                  </a:lnTo>
                  <a:lnTo>
                    <a:pt x="16751" y="328"/>
                  </a:lnTo>
                  <a:lnTo>
                    <a:pt x="167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2252750" y="-8661925"/>
              <a:ext cx="419000" cy="8200"/>
            </a:xfrm>
            <a:custGeom>
              <a:avLst/>
              <a:gdLst/>
              <a:ahLst/>
              <a:cxnLst/>
              <a:rect l="l" t="t" r="r" b="b"/>
              <a:pathLst>
                <a:path w="16760" h="328" extrusionOk="0">
                  <a:moveTo>
                    <a:pt x="1" y="0"/>
                  </a:moveTo>
                  <a:lnTo>
                    <a:pt x="1" y="328"/>
                  </a:lnTo>
                  <a:lnTo>
                    <a:pt x="16760" y="328"/>
                  </a:lnTo>
                  <a:lnTo>
                    <a:pt x="167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2421400" y="-8873400"/>
              <a:ext cx="88425" cy="18925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0"/>
                  </a:moveTo>
                  <a:lnTo>
                    <a:pt x="0" y="756"/>
                  </a:lnTo>
                  <a:lnTo>
                    <a:pt x="3537" y="756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2421400" y="-9086575"/>
              <a:ext cx="88425" cy="18925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1"/>
                  </a:moveTo>
                  <a:lnTo>
                    <a:pt x="0" y="757"/>
                  </a:lnTo>
                  <a:lnTo>
                    <a:pt x="3537" y="757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2421400" y="-8659000"/>
              <a:ext cx="88425" cy="18925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1"/>
                  </a:moveTo>
                  <a:lnTo>
                    <a:pt x="0" y="757"/>
                  </a:lnTo>
                  <a:lnTo>
                    <a:pt x="3537" y="757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2671525" y="-9086575"/>
              <a:ext cx="160050" cy="653800"/>
            </a:xfrm>
            <a:custGeom>
              <a:avLst/>
              <a:gdLst/>
              <a:ahLst/>
              <a:cxnLst/>
              <a:rect l="l" t="t" r="r" b="b"/>
              <a:pathLst>
                <a:path w="6402" h="26152" extrusionOk="0">
                  <a:moveTo>
                    <a:pt x="0" y="1"/>
                  </a:moveTo>
                  <a:lnTo>
                    <a:pt x="0" y="26151"/>
                  </a:lnTo>
                  <a:lnTo>
                    <a:pt x="6401" y="2615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2252750" y="-9355800"/>
              <a:ext cx="56525" cy="269250"/>
            </a:xfrm>
            <a:custGeom>
              <a:avLst/>
              <a:gdLst/>
              <a:ahLst/>
              <a:cxnLst/>
              <a:rect l="l" t="t" r="r" b="b"/>
              <a:pathLst>
                <a:path w="2261" h="10770" extrusionOk="0">
                  <a:moveTo>
                    <a:pt x="1" y="0"/>
                  </a:moveTo>
                  <a:lnTo>
                    <a:pt x="1" y="10770"/>
                  </a:lnTo>
                  <a:lnTo>
                    <a:pt x="2260" y="1077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2338025" y="-9328300"/>
              <a:ext cx="39300" cy="241750"/>
            </a:xfrm>
            <a:custGeom>
              <a:avLst/>
              <a:gdLst/>
              <a:ahLst/>
              <a:cxnLst/>
              <a:rect l="l" t="t" r="r" b="b"/>
              <a:pathLst>
                <a:path w="1572" h="9670" extrusionOk="0">
                  <a:moveTo>
                    <a:pt x="0" y="1"/>
                  </a:moveTo>
                  <a:lnTo>
                    <a:pt x="0" y="9670"/>
                  </a:lnTo>
                  <a:lnTo>
                    <a:pt x="1571" y="9670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2309250" y="-9328300"/>
              <a:ext cx="28800" cy="241750"/>
            </a:xfrm>
            <a:custGeom>
              <a:avLst/>
              <a:gdLst/>
              <a:ahLst/>
              <a:cxnLst/>
              <a:rect l="l" t="t" r="r" b="b"/>
              <a:pathLst>
                <a:path w="1152" h="9670" extrusionOk="0">
                  <a:moveTo>
                    <a:pt x="0" y="1"/>
                  </a:moveTo>
                  <a:lnTo>
                    <a:pt x="0" y="9670"/>
                  </a:lnTo>
                  <a:lnTo>
                    <a:pt x="1151" y="9670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2377300" y="-9300575"/>
              <a:ext cx="29200" cy="214025"/>
            </a:xfrm>
            <a:custGeom>
              <a:avLst/>
              <a:gdLst/>
              <a:ahLst/>
              <a:cxnLst/>
              <a:rect l="l" t="t" r="r" b="b"/>
              <a:pathLst>
                <a:path w="1168" h="8561" extrusionOk="0">
                  <a:moveTo>
                    <a:pt x="0" y="1"/>
                  </a:moveTo>
                  <a:lnTo>
                    <a:pt x="0" y="8561"/>
                  </a:lnTo>
                  <a:lnTo>
                    <a:pt x="1168" y="856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2406475" y="-9373875"/>
              <a:ext cx="61575" cy="287325"/>
            </a:xfrm>
            <a:custGeom>
              <a:avLst/>
              <a:gdLst/>
              <a:ahLst/>
              <a:cxnLst/>
              <a:rect l="l" t="t" r="r" b="b"/>
              <a:pathLst>
                <a:path w="2463" h="11493" extrusionOk="0">
                  <a:moveTo>
                    <a:pt x="1" y="1"/>
                  </a:moveTo>
                  <a:lnTo>
                    <a:pt x="1" y="11493"/>
                  </a:lnTo>
                  <a:lnTo>
                    <a:pt x="2462" y="11493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2505825" y="-9213425"/>
              <a:ext cx="316725" cy="126875"/>
            </a:xfrm>
            <a:custGeom>
              <a:avLst/>
              <a:gdLst/>
              <a:ahLst/>
              <a:cxnLst/>
              <a:rect l="l" t="t" r="r" b="b"/>
              <a:pathLst>
                <a:path w="12669" h="5075" extrusionOk="0">
                  <a:moveTo>
                    <a:pt x="227" y="1"/>
                  </a:moveTo>
                  <a:lnTo>
                    <a:pt x="0" y="967"/>
                  </a:lnTo>
                  <a:lnTo>
                    <a:pt x="227" y="1320"/>
                  </a:lnTo>
                  <a:lnTo>
                    <a:pt x="227" y="1899"/>
                  </a:lnTo>
                  <a:lnTo>
                    <a:pt x="0" y="2445"/>
                  </a:lnTo>
                  <a:lnTo>
                    <a:pt x="227" y="2638"/>
                  </a:lnTo>
                  <a:lnTo>
                    <a:pt x="227" y="3991"/>
                  </a:lnTo>
                  <a:lnTo>
                    <a:pt x="0" y="4151"/>
                  </a:lnTo>
                  <a:lnTo>
                    <a:pt x="227" y="4344"/>
                  </a:lnTo>
                  <a:lnTo>
                    <a:pt x="227" y="5075"/>
                  </a:lnTo>
                  <a:lnTo>
                    <a:pt x="12668" y="5075"/>
                  </a:lnTo>
                  <a:lnTo>
                    <a:pt x="12668" y="4184"/>
                  </a:lnTo>
                  <a:lnTo>
                    <a:pt x="12441" y="3764"/>
                  </a:lnTo>
                  <a:lnTo>
                    <a:pt x="12668" y="1824"/>
                  </a:lnTo>
                  <a:lnTo>
                    <a:pt x="12475" y="891"/>
                  </a:lnTo>
                  <a:cubicBezTo>
                    <a:pt x="12475" y="891"/>
                    <a:pt x="12282" y="505"/>
                    <a:pt x="12282" y="387"/>
                  </a:cubicBezTo>
                  <a:cubicBezTo>
                    <a:pt x="12282" y="278"/>
                    <a:pt x="12315" y="1"/>
                    <a:pt x="123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2664175" y="-9213425"/>
              <a:ext cx="158375" cy="126875"/>
            </a:xfrm>
            <a:custGeom>
              <a:avLst/>
              <a:gdLst/>
              <a:ahLst/>
              <a:cxnLst/>
              <a:rect l="l" t="t" r="r" b="b"/>
              <a:pathLst>
                <a:path w="6335" h="5075" extrusionOk="0">
                  <a:moveTo>
                    <a:pt x="294" y="1"/>
                  </a:moveTo>
                  <a:lnTo>
                    <a:pt x="294" y="1798"/>
                  </a:lnTo>
                  <a:lnTo>
                    <a:pt x="0" y="2244"/>
                  </a:lnTo>
                  <a:lnTo>
                    <a:pt x="294" y="2538"/>
                  </a:lnTo>
                  <a:lnTo>
                    <a:pt x="294" y="3092"/>
                  </a:lnTo>
                  <a:lnTo>
                    <a:pt x="0" y="3672"/>
                  </a:lnTo>
                  <a:lnTo>
                    <a:pt x="294" y="5075"/>
                  </a:lnTo>
                  <a:lnTo>
                    <a:pt x="6334" y="5075"/>
                  </a:lnTo>
                  <a:lnTo>
                    <a:pt x="6334" y="4184"/>
                  </a:lnTo>
                  <a:lnTo>
                    <a:pt x="6107" y="3756"/>
                  </a:lnTo>
                  <a:lnTo>
                    <a:pt x="6334" y="1824"/>
                  </a:lnTo>
                  <a:lnTo>
                    <a:pt x="6141" y="891"/>
                  </a:lnTo>
                  <a:lnTo>
                    <a:pt x="5948" y="387"/>
                  </a:lnTo>
                  <a:lnTo>
                    <a:pt x="59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076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8"/>
          <p:cNvSpPr txBox="1">
            <a:spLocks noGrp="1"/>
          </p:cNvSpPr>
          <p:nvPr>
            <p:ph type="subTitle" idx="1"/>
          </p:nvPr>
        </p:nvSpPr>
        <p:spPr>
          <a:xfrm>
            <a:off x="2487422" y="1520950"/>
            <a:ext cx="19089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8"/>
          <p:cNvSpPr txBox="1">
            <a:spLocks noGrp="1"/>
          </p:cNvSpPr>
          <p:nvPr>
            <p:ph type="title" idx="2"/>
          </p:nvPr>
        </p:nvSpPr>
        <p:spPr>
          <a:xfrm>
            <a:off x="2487422" y="1117625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70" name="Google Shape;770;p28"/>
          <p:cNvSpPr txBox="1">
            <a:spLocks noGrp="1"/>
          </p:cNvSpPr>
          <p:nvPr>
            <p:ph type="title" idx="3" hasCustomPrompt="1"/>
          </p:nvPr>
        </p:nvSpPr>
        <p:spPr>
          <a:xfrm>
            <a:off x="608222" y="1240269"/>
            <a:ext cx="21012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1" name="Google Shape;771;p28"/>
          <p:cNvSpPr txBox="1">
            <a:spLocks noGrp="1"/>
          </p:cNvSpPr>
          <p:nvPr>
            <p:ph type="subTitle" idx="4"/>
          </p:nvPr>
        </p:nvSpPr>
        <p:spPr>
          <a:xfrm>
            <a:off x="3161772" y="3315100"/>
            <a:ext cx="19089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8"/>
          <p:cNvSpPr txBox="1">
            <a:spLocks noGrp="1"/>
          </p:cNvSpPr>
          <p:nvPr>
            <p:ph type="title" idx="5"/>
          </p:nvPr>
        </p:nvSpPr>
        <p:spPr>
          <a:xfrm>
            <a:off x="3161772" y="2911775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73" name="Google Shape;773;p28"/>
          <p:cNvSpPr txBox="1">
            <a:spLocks noGrp="1"/>
          </p:cNvSpPr>
          <p:nvPr>
            <p:ph type="title" idx="6" hasCustomPrompt="1"/>
          </p:nvPr>
        </p:nvSpPr>
        <p:spPr>
          <a:xfrm>
            <a:off x="1282572" y="3009519"/>
            <a:ext cx="21012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4" name="Google Shape;774;p28"/>
          <p:cNvSpPr txBox="1">
            <a:spLocks noGrp="1"/>
          </p:cNvSpPr>
          <p:nvPr>
            <p:ph type="subTitle" idx="7"/>
          </p:nvPr>
        </p:nvSpPr>
        <p:spPr>
          <a:xfrm>
            <a:off x="6116522" y="1853150"/>
            <a:ext cx="19089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8"/>
          <p:cNvSpPr txBox="1">
            <a:spLocks noGrp="1"/>
          </p:cNvSpPr>
          <p:nvPr>
            <p:ph type="title" idx="8"/>
          </p:nvPr>
        </p:nvSpPr>
        <p:spPr>
          <a:xfrm>
            <a:off x="6116522" y="1449825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76" name="Google Shape;776;p28"/>
          <p:cNvSpPr txBox="1">
            <a:spLocks noGrp="1"/>
          </p:cNvSpPr>
          <p:nvPr>
            <p:ph type="title" idx="9" hasCustomPrompt="1"/>
          </p:nvPr>
        </p:nvSpPr>
        <p:spPr>
          <a:xfrm>
            <a:off x="4237322" y="1461719"/>
            <a:ext cx="21012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28"/>
          <p:cNvSpPr txBox="1">
            <a:spLocks noGrp="1"/>
          </p:cNvSpPr>
          <p:nvPr>
            <p:ph type="subTitle" idx="13"/>
          </p:nvPr>
        </p:nvSpPr>
        <p:spPr>
          <a:xfrm>
            <a:off x="6696897" y="3758725"/>
            <a:ext cx="19089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28"/>
          <p:cNvSpPr txBox="1">
            <a:spLocks noGrp="1"/>
          </p:cNvSpPr>
          <p:nvPr>
            <p:ph type="title" idx="14"/>
          </p:nvPr>
        </p:nvSpPr>
        <p:spPr>
          <a:xfrm>
            <a:off x="6696897" y="33554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79" name="Google Shape;779;p28"/>
          <p:cNvSpPr txBox="1">
            <a:spLocks noGrp="1"/>
          </p:cNvSpPr>
          <p:nvPr>
            <p:ph type="title" idx="15" hasCustomPrompt="1"/>
          </p:nvPr>
        </p:nvSpPr>
        <p:spPr>
          <a:xfrm>
            <a:off x="4817697" y="3441569"/>
            <a:ext cx="21012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0" name="Google Shape;780;p28"/>
          <p:cNvSpPr/>
          <p:nvPr/>
        </p:nvSpPr>
        <p:spPr>
          <a:xfrm>
            <a:off x="180275" y="254695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4947428" y="1944833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2219946" y="12238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8148022" y="3499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601343" y="282235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4013958" y="4198422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311699" y="736482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6831592" y="90496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8"/>
          <p:cNvGrpSpPr/>
          <p:nvPr/>
        </p:nvGrpSpPr>
        <p:grpSpPr>
          <a:xfrm>
            <a:off x="8063895" y="1594083"/>
            <a:ext cx="392263" cy="416924"/>
            <a:chOff x="8058245" y="2331133"/>
            <a:chExt cx="392263" cy="416924"/>
          </a:xfrm>
        </p:grpSpPr>
        <p:sp>
          <p:nvSpPr>
            <p:cNvPr id="792" name="Google Shape;792;p28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28"/>
          <p:cNvSpPr/>
          <p:nvPr/>
        </p:nvSpPr>
        <p:spPr>
          <a:xfrm>
            <a:off x="3767192" y="7350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12675" y="491425"/>
            <a:ext cx="66252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20000" y="1169800"/>
            <a:ext cx="7704000" cy="28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fortaa"/>
              <a:buAutoNum type="arabicPeriod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7919475" y="3014400"/>
            <a:ext cx="1009055" cy="1782555"/>
            <a:chOff x="7919475" y="3014400"/>
            <a:chExt cx="1009055" cy="1782555"/>
          </a:xfrm>
        </p:grpSpPr>
        <p:sp>
          <p:nvSpPr>
            <p:cNvPr id="81" name="Google Shape;81;p4"/>
            <p:cNvSpPr/>
            <p:nvPr/>
          </p:nvSpPr>
          <p:spPr>
            <a:xfrm>
              <a:off x="7919475" y="3014400"/>
              <a:ext cx="1009055" cy="1782555"/>
            </a:xfrm>
            <a:custGeom>
              <a:avLst/>
              <a:gdLst/>
              <a:ahLst/>
              <a:cxnLst/>
              <a:rect l="l" t="t" r="r" b="b"/>
              <a:pathLst>
                <a:path w="29989" h="49942" extrusionOk="0">
                  <a:moveTo>
                    <a:pt x="26476" y="1"/>
                  </a:moveTo>
                  <a:cubicBezTo>
                    <a:pt x="25547" y="1"/>
                    <a:pt x="23765" y="660"/>
                    <a:pt x="22123" y="5007"/>
                  </a:cubicBezTo>
                  <a:cubicBezTo>
                    <a:pt x="19753" y="11234"/>
                    <a:pt x="18991" y="14770"/>
                    <a:pt x="18991" y="14770"/>
                  </a:cubicBezTo>
                  <a:cubicBezTo>
                    <a:pt x="18991" y="14770"/>
                    <a:pt x="18586" y="15589"/>
                    <a:pt x="17954" y="15589"/>
                  </a:cubicBezTo>
                  <a:cubicBezTo>
                    <a:pt x="17783" y="15589"/>
                    <a:pt x="17596" y="15529"/>
                    <a:pt x="17396" y="15377"/>
                  </a:cubicBezTo>
                  <a:cubicBezTo>
                    <a:pt x="16563" y="14745"/>
                    <a:pt x="15356" y="12973"/>
                    <a:pt x="14115" y="12973"/>
                  </a:cubicBezTo>
                  <a:cubicBezTo>
                    <a:pt x="13955" y="12973"/>
                    <a:pt x="13794" y="13002"/>
                    <a:pt x="13634" y="13068"/>
                  </a:cubicBezTo>
                  <a:cubicBezTo>
                    <a:pt x="12181" y="13663"/>
                    <a:pt x="11871" y="15389"/>
                    <a:pt x="12431" y="17818"/>
                  </a:cubicBezTo>
                  <a:cubicBezTo>
                    <a:pt x="12991" y="20247"/>
                    <a:pt x="14015" y="25605"/>
                    <a:pt x="14098" y="26093"/>
                  </a:cubicBezTo>
                  <a:cubicBezTo>
                    <a:pt x="14174" y="26475"/>
                    <a:pt x="14059" y="27026"/>
                    <a:pt x="13642" y="27026"/>
                  </a:cubicBezTo>
                  <a:cubicBezTo>
                    <a:pt x="13539" y="27026"/>
                    <a:pt x="13418" y="26992"/>
                    <a:pt x="13276" y="26915"/>
                  </a:cubicBezTo>
                  <a:cubicBezTo>
                    <a:pt x="12716" y="26616"/>
                    <a:pt x="9946" y="24181"/>
                    <a:pt x="7950" y="24181"/>
                  </a:cubicBezTo>
                  <a:cubicBezTo>
                    <a:pt x="7399" y="24181"/>
                    <a:pt x="6908" y="24365"/>
                    <a:pt x="6537" y="24831"/>
                  </a:cubicBezTo>
                  <a:cubicBezTo>
                    <a:pt x="4835" y="26986"/>
                    <a:pt x="7490" y="33499"/>
                    <a:pt x="7776" y="34213"/>
                  </a:cubicBezTo>
                  <a:cubicBezTo>
                    <a:pt x="8050" y="34928"/>
                    <a:pt x="7942" y="35261"/>
                    <a:pt x="7609" y="35475"/>
                  </a:cubicBezTo>
                  <a:cubicBezTo>
                    <a:pt x="7585" y="35491"/>
                    <a:pt x="7556" y="35499"/>
                    <a:pt x="7523" y="35499"/>
                  </a:cubicBezTo>
                  <a:cubicBezTo>
                    <a:pt x="7087" y="35499"/>
                    <a:pt x="5863" y="34198"/>
                    <a:pt x="4680" y="33225"/>
                  </a:cubicBezTo>
                  <a:cubicBezTo>
                    <a:pt x="3844" y="32537"/>
                    <a:pt x="2843" y="31875"/>
                    <a:pt x="2005" y="31875"/>
                  </a:cubicBezTo>
                  <a:cubicBezTo>
                    <a:pt x="1567" y="31875"/>
                    <a:pt x="1173" y="32056"/>
                    <a:pt x="870" y="32511"/>
                  </a:cubicBezTo>
                  <a:cubicBezTo>
                    <a:pt x="1" y="33844"/>
                    <a:pt x="227" y="38916"/>
                    <a:pt x="5918" y="46572"/>
                  </a:cubicBezTo>
                  <a:lnTo>
                    <a:pt x="8788" y="49941"/>
                  </a:lnTo>
                  <a:lnTo>
                    <a:pt x="13181" y="49215"/>
                  </a:lnTo>
                  <a:cubicBezTo>
                    <a:pt x="22480" y="47072"/>
                    <a:pt x="25945" y="43369"/>
                    <a:pt x="26135" y="41785"/>
                  </a:cubicBezTo>
                  <a:cubicBezTo>
                    <a:pt x="26326" y="40202"/>
                    <a:pt x="24421" y="39880"/>
                    <a:pt x="22778" y="39857"/>
                  </a:cubicBezTo>
                  <a:cubicBezTo>
                    <a:pt x="22692" y="39855"/>
                    <a:pt x="22605" y="39855"/>
                    <a:pt x="22518" y="39855"/>
                  </a:cubicBezTo>
                  <a:cubicBezTo>
                    <a:pt x="21719" y="39855"/>
                    <a:pt x="20878" y="39902"/>
                    <a:pt x="20227" y="39902"/>
                  </a:cubicBezTo>
                  <a:cubicBezTo>
                    <a:pt x="19590" y="39902"/>
                    <a:pt x="19137" y="39857"/>
                    <a:pt x="19087" y="39678"/>
                  </a:cubicBezTo>
                  <a:cubicBezTo>
                    <a:pt x="18979" y="39297"/>
                    <a:pt x="19110" y="38976"/>
                    <a:pt x="19777" y="38607"/>
                  </a:cubicBezTo>
                  <a:cubicBezTo>
                    <a:pt x="20456" y="38237"/>
                    <a:pt x="26695" y="35011"/>
                    <a:pt x="26802" y="32261"/>
                  </a:cubicBezTo>
                  <a:cubicBezTo>
                    <a:pt x="26897" y="29522"/>
                    <a:pt x="21123" y="29653"/>
                    <a:pt x="20325" y="29486"/>
                  </a:cubicBezTo>
                  <a:cubicBezTo>
                    <a:pt x="19527" y="29308"/>
                    <a:pt x="19849" y="28629"/>
                    <a:pt x="20230" y="28320"/>
                  </a:cubicBezTo>
                  <a:cubicBezTo>
                    <a:pt x="20611" y="28010"/>
                    <a:pt x="24873" y="24593"/>
                    <a:pt x="26861" y="23105"/>
                  </a:cubicBezTo>
                  <a:cubicBezTo>
                    <a:pt x="28862" y="21616"/>
                    <a:pt x="29743" y="20104"/>
                    <a:pt x="29028" y="18711"/>
                  </a:cubicBezTo>
                  <a:cubicBezTo>
                    <a:pt x="28685" y="18054"/>
                    <a:pt x="27918" y="17894"/>
                    <a:pt x="27086" y="17894"/>
                  </a:cubicBezTo>
                  <a:cubicBezTo>
                    <a:pt x="26298" y="17894"/>
                    <a:pt x="25451" y="18038"/>
                    <a:pt x="24850" y="18038"/>
                  </a:cubicBezTo>
                  <a:cubicBezTo>
                    <a:pt x="24787" y="18038"/>
                    <a:pt x="24728" y="18036"/>
                    <a:pt x="24671" y="18033"/>
                  </a:cubicBezTo>
                  <a:cubicBezTo>
                    <a:pt x="23492" y="17973"/>
                    <a:pt x="23849" y="16532"/>
                    <a:pt x="23849" y="16532"/>
                  </a:cubicBezTo>
                  <a:cubicBezTo>
                    <a:pt x="23849" y="16532"/>
                    <a:pt x="25552" y="13353"/>
                    <a:pt x="27802" y="7067"/>
                  </a:cubicBezTo>
                  <a:cubicBezTo>
                    <a:pt x="29989" y="969"/>
                    <a:pt x="27239" y="156"/>
                    <a:pt x="27083" y="115"/>
                  </a:cubicBezTo>
                  <a:lnTo>
                    <a:pt x="27083" y="115"/>
                  </a:lnTo>
                  <a:lnTo>
                    <a:pt x="27123" y="126"/>
                  </a:lnTo>
                  <a:cubicBezTo>
                    <a:pt x="27123" y="126"/>
                    <a:pt x="26880" y="1"/>
                    <a:pt x="26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8104800" y="3249641"/>
              <a:ext cx="769215" cy="1547306"/>
              <a:chOff x="7838825" y="3250541"/>
              <a:chExt cx="769215" cy="1547306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7984619" y="3250541"/>
                <a:ext cx="541287" cy="154730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43351" extrusionOk="0">
                    <a:moveTo>
                      <a:pt x="16086" y="0"/>
                    </a:moveTo>
                    <a:lnTo>
                      <a:pt x="16086" y="0"/>
                    </a:lnTo>
                    <a:cubicBezTo>
                      <a:pt x="16086" y="1"/>
                      <a:pt x="16074" y="49"/>
                      <a:pt x="16039" y="131"/>
                    </a:cubicBezTo>
                    <a:cubicBezTo>
                      <a:pt x="16003" y="226"/>
                      <a:pt x="15955" y="357"/>
                      <a:pt x="15896" y="524"/>
                    </a:cubicBezTo>
                    <a:cubicBezTo>
                      <a:pt x="15765" y="869"/>
                      <a:pt x="15586" y="1357"/>
                      <a:pt x="15348" y="2000"/>
                    </a:cubicBezTo>
                    <a:cubicBezTo>
                      <a:pt x="14872" y="3286"/>
                      <a:pt x="14193" y="5155"/>
                      <a:pt x="13348" y="7441"/>
                    </a:cubicBezTo>
                    <a:cubicBezTo>
                      <a:pt x="11657" y="12037"/>
                      <a:pt x="9288" y="18383"/>
                      <a:pt x="6657" y="25372"/>
                    </a:cubicBezTo>
                    <a:cubicBezTo>
                      <a:pt x="4037" y="32373"/>
                      <a:pt x="1680" y="38719"/>
                      <a:pt x="1" y="43315"/>
                    </a:cubicBezTo>
                    <a:lnTo>
                      <a:pt x="96" y="43351"/>
                    </a:lnTo>
                    <a:cubicBezTo>
                      <a:pt x="1787" y="38755"/>
                      <a:pt x="4156" y="32421"/>
                      <a:pt x="6788" y="25420"/>
                    </a:cubicBezTo>
                    <a:cubicBezTo>
                      <a:pt x="9419" y="18419"/>
                      <a:pt x="11776" y="12085"/>
                      <a:pt x="13443" y="7477"/>
                    </a:cubicBezTo>
                    <a:cubicBezTo>
                      <a:pt x="14277" y="5179"/>
                      <a:pt x="14943" y="3310"/>
                      <a:pt x="15396" y="2012"/>
                    </a:cubicBezTo>
                    <a:cubicBezTo>
                      <a:pt x="15622" y="1369"/>
                      <a:pt x="15801" y="869"/>
                      <a:pt x="15920" y="524"/>
                    </a:cubicBezTo>
                    <a:cubicBezTo>
                      <a:pt x="15979" y="357"/>
                      <a:pt x="16015" y="226"/>
                      <a:pt x="16051" y="143"/>
                    </a:cubicBezTo>
                    <a:cubicBezTo>
                      <a:pt x="16074" y="49"/>
                      <a:pt x="16086" y="1"/>
                      <a:pt x="16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8205784" y="3624492"/>
                <a:ext cx="96165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22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0" y="12"/>
                      <a:pt x="36" y="120"/>
                      <a:pt x="107" y="310"/>
                    </a:cubicBezTo>
                    <a:cubicBezTo>
                      <a:pt x="191" y="536"/>
                      <a:pt x="286" y="810"/>
                      <a:pt x="405" y="1132"/>
                    </a:cubicBezTo>
                    <a:cubicBezTo>
                      <a:pt x="667" y="1858"/>
                      <a:pt x="1000" y="2798"/>
                      <a:pt x="1381" y="3834"/>
                    </a:cubicBezTo>
                    <a:cubicBezTo>
                      <a:pt x="1762" y="4894"/>
                      <a:pt x="2108" y="5846"/>
                      <a:pt x="2370" y="6537"/>
                    </a:cubicBezTo>
                    <a:cubicBezTo>
                      <a:pt x="2512" y="6882"/>
                      <a:pt x="2620" y="7156"/>
                      <a:pt x="2703" y="7335"/>
                    </a:cubicBezTo>
                    <a:cubicBezTo>
                      <a:pt x="2793" y="7516"/>
                      <a:pt x="2841" y="7621"/>
                      <a:pt x="2856" y="7621"/>
                    </a:cubicBezTo>
                    <a:cubicBezTo>
                      <a:pt x="2856" y="7621"/>
                      <a:pt x="2857" y="7621"/>
                      <a:pt x="2858" y="7620"/>
                    </a:cubicBezTo>
                    <a:cubicBezTo>
                      <a:pt x="2858" y="7620"/>
                      <a:pt x="2822" y="7513"/>
                      <a:pt x="2762" y="7323"/>
                    </a:cubicBezTo>
                    <a:cubicBezTo>
                      <a:pt x="2679" y="7097"/>
                      <a:pt x="2584" y="6823"/>
                      <a:pt x="2465" y="6501"/>
                    </a:cubicBezTo>
                    <a:cubicBezTo>
                      <a:pt x="2203" y="5775"/>
                      <a:pt x="1881" y="4834"/>
                      <a:pt x="1512" y="3787"/>
                    </a:cubicBezTo>
                    <a:cubicBezTo>
                      <a:pt x="1131" y="2727"/>
                      <a:pt x="774" y="1775"/>
                      <a:pt x="500" y="1096"/>
                    </a:cubicBezTo>
                    <a:cubicBezTo>
                      <a:pt x="357" y="751"/>
                      <a:pt x="238" y="477"/>
                      <a:pt x="155" y="298"/>
                    </a:cubicBezTo>
                    <a:cubicBezTo>
                      <a:pt x="72" y="108"/>
                      <a:pt x="24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315139" y="3770653"/>
                <a:ext cx="292901" cy="127172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563" extrusionOk="0">
                    <a:moveTo>
                      <a:pt x="8689" y="0"/>
                    </a:moveTo>
                    <a:cubicBezTo>
                      <a:pt x="8593" y="0"/>
                      <a:pt x="6674" y="761"/>
                      <a:pt x="4323" y="1716"/>
                    </a:cubicBezTo>
                    <a:cubicBezTo>
                      <a:pt x="1929" y="2704"/>
                      <a:pt x="1" y="3525"/>
                      <a:pt x="13" y="3561"/>
                    </a:cubicBezTo>
                    <a:cubicBezTo>
                      <a:pt x="13" y="3562"/>
                      <a:pt x="15" y="3562"/>
                      <a:pt x="17" y="3562"/>
                    </a:cubicBezTo>
                    <a:cubicBezTo>
                      <a:pt x="125" y="3562"/>
                      <a:pt x="2043" y="2813"/>
                      <a:pt x="4382" y="1847"/>
                    </a:cubicBezTo>
                    <a:cubicBezTo>
                      <a:pt x="6775" y="858"/>
                      <a:pt x="8704" y="37"/>
                      <a:pt x="8692" y="1"/>
                    </a:cubicBezTo>
                    <a:cubicBezTo>
                      <a:pt x="8692" y="0"/>
                      <a:pt x="8691" y="0"/>
                      <a:pt x="86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163725" y="4231229"/>
                <a:ext cx="276044" cy="43902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30" extrusionOk="0">
                    <a:moveTo>
                      <a:pt x="8188" y="0"/>
                    </a:moveTo>
                    <a:cubicBezTo>
                      <a:pt x="8150" y="0"/>
                      <a:pt x="8046" y="22"/>
                      <a:pt x="7870" y="51"/>
                    </a:cubicBezTo>
                    <a:cubicBezTo>
                      <a:pt x="7644" y="99"/>
                      <a:pt x="7346" y="146"/>
                      <a:pt x="7001" y="218"/>
                    </a:cubicBezTo>
                    <a:cubicBezTo>
                      <a:pt x="6263" y="361"/>
                      <a:pt x="5239" y="539"/>
                      <a:pt x="4108" y="706"/>
                    </a:cubicBezTo>
                    <a:cubicBezTo>
                      <a:pt x="2977" y="885"/>
                      <a:pt x="1953" y="992"/>
                      <a:pt x="1203" y="1075"/>
                    </a:cubicBezTo>
                    <a:cubicBezTo>
                      <a:pt x="857" y="1111"/>
                      <a:pt x="560" y="1147"/>
                      <a:pt x="322" y="1170"/>
                    </a:cubicBezTo>
                    <a:cubicBezTo>
                      <a:pt x="107" y="1194"/>
                      <a:pt x="0" y="1218"/>
                      <a:pt x="0" y="1218"/>
                    </a:cubicBezTo>
                    <a:cubicBezTo>
                      <a:pt x="0" y="1230"/>
                      <a:pt x="119" y="1230"/>
                      <a:pt x="322" y="1230"/>
                    </a:cubicBezTo>
                    <a:cubicBezTo>
                      <a:pt x="536" y="1218"/>
                      <a:pt x="833" y="1194"/>
                      <a:pt x="1214" y="1170"/>
                    </a:cubicBezTo>
                    <a:cubicBezTo>
                      <a:pt x="1965" y="1123"/>
                      <a:pt x="3000" y="1016"/>
                      <a:pt x="4132" y="849"/>
                    </a:cubicBezTo>
                    <a:cubicBezTo>
                      <a:pt x="5263" y="682"/>
                      <a:pt x="6287" y="480"/>
                      <a:pt x="7025" y="313"/>
                    </a:cubicBezTo>
                    <a:cubicBezTo>
                      <a:pt x="7394" y="230"/>
                      <a:pt x="7680" y="158"/>
                      <a:pt x="7882" y="99"/>
                    </a:cubicBezTo>
                    <a:cubicBezTo>
                      <a:pt x="8096" y="51"/>
                      <a:pt x="8203" y="15"/>
                      <a:pt x="8203" y="4"/>
                    </a:cubicBezTo>
                    <a:cubicBezTo>
                      <a:pt x="8201" y="1"/>
                      <a:pt x="8196" y="0"/>
                      <a:pt x="8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013085" y="4050732"/>
                <a:ext cx="153062" cy="221044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193" extrusionOk="0">
                    <a:moveTo>
                      <a:pt x="12" y="0"/>
                    </a:moveTo>
                    <a:cubicBezTo>
                      <a:pt x="0" y="12"/>
                      <a:pt x="60" y="108"/>
                      <a:pt x="167" y="262"/>
                    </a:cubicBezTo>
                    <a:cubicBezTo>
                      <a:pt x="286" y="441"/>
                      <a:pt x="453" y="667"/>
                      <a:pt x="631" y="941"/>
                    </a:cubicBezTo>
                    <a:cubicBezTo>
                      <a:pt x="1036" y="1513"/>
                      <a:pt x="1596" y="2286"/>
                      <a:pt x="2215" y="3144"/>
                    </a:cubicBezTo>
                    <a:cubicBezTo>
                      <a:pt x="2846" y="4001"/>
                      <a:pt x="3417" y="4763"/>
                      <a:pt x="3834" y="5323"/>
                    </a:cubicBezTo>
                    <a:cubicBezTo>
                      <a:pt x="4037" y="5573"/>
                      <a:pt x="4203" y="5787"/>
                      <a:pt x="4334" y="5965"/>
                    </a:cubicBezTo>
                    <a:cubicBezTo>
                      <a:pt x="4446" y="6110"/>
                      <a:pt x="4515" y="6193"/>
                      <a:pt x="4534" y="6193"/>
                    </a:cubicBezTo>
                    <a:cubicBezTo>
                      <a:pt x="4535" y="6193"/>
                      <a:pt x="4536" y="6192"/>
                      <a:pt x="4537" y="6192"/>
                    </a:cubicBezTo>
                    <a:cubicBezTo>
                      <a:pt x="4548" y="6192"/>
                      <a:pt x="4489" y="6096"/>
                      <a:pt x="4382" y="5930"/>
                    </a:cubicBezTo>
                    <a:cubicBezTo>
                      <a:pt x="4251" y="5751"/>
                      <a:pt x="4096" y="5525"/>
                      <a:pt x="3917" y="5263"/>
                    </a:cubicBezTo>
                    <a:cubicBezTo>
                      <a:pt x="3513" y="4691"/>
                      <a:pt x="2953" y="3918"/>
                      <a:pt x="2322" y="3060"/>
                    </a:cubicBezTo>
                    <a:cubicBezTo>
                      <a:pt x="1703" y="2203"/>
                      <a:pt x="1131" y="1441"/>
                      <a:pt x="715" y="881"/>
                    </a:cubicBezTo>
                    <a:cubicBezTo>
                      <a:pt x="512" y="631"/>
                      <a:pt x="346" y="405"/>
                      <a:pt x="203" y="227"/>
                    </a:cubicBezTo>
                    <a:cubicBezTo>
                      <a:pt x="84" y="84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7838825" y="4365611"/>
                <a:ext cx="198318" cy="281364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7883" extrusionOk="0">
                    <a:moveTo>
                      <a:pt x="14" y="0"/>
                    </a:moveTo>
                    <a:cubicBezTo>
                      <a:pt x="13" y="0"/>
                      <a:pt x="13" y="0"/>
                      <a:pt x="12" y="1"/>
                    </a:cubicBezTo>
                    <a:cubicBezTo>
                      <a:pt x="0" y="1"/>
                      <a:pt x="83" y="120"/>
                      <a:pt x="214" y="322"/>
                    </a:cubicBezTo>
                    <a:cubicBezTo>
                      <a:pt x="381" y="549"/>
                      <a:pt x="583" y="834"/>
                      <a:pt x="834" y="1180"/>
                    </a:cubicBezTo>
                    <a:cubicBezTo>
                      <a:pt x="1357" y="1906"/>
                      <a:pt x="2084" y="2894"/>
                      <a:pt x="2893" y="3978"/>
                    </a:cubicBezTo>
                    <a:cubicBezTo>
                      <a:pt x="3703" y="5073"/>
                      <a:pt x="4453" y="6049"/>
                      <a:pt x="4989" y="6752"/>
                    </a:cubicBezTo>
                    <a:cubicBezTo>
                      <a:pt x="5251" y="7097"/>
                      <a:pt x="5465" y="7371"/>
                      <a:pt x="5632" y="7585"/>
                    </a:cubicBezTo>
                    <a:cubicBezTo>
                      <a:pt x="5798" y="7776"/>
                      <a:pt x="5882" y="7883"/>
                      <a:pt x="5894" y="7883"/>
                    </a:cubicBezTo>
                    <a:cubicBezTo>
                      <a:pt x="5894" y="7871"/>
                      <a:pt x="5822" y="7764"/>
                      <a:pt x="5679" y="7549"/>
                    </a:cubicBezTo>
                    <a:cubicBezTo>
                      <a:pt x="5525" y="7335"/>
                      <a:pt x="5310" y="7038"/>
                      <a:pt x="5072" y="6692"/>
                    </a:cubicBezTo>
                    <a:cubicBezTo>
                      <a:pt x="4548" y="5978"/>
                      <a:pt x="3822" y="4990"/>
                      <a:pt x="3000" y="3894"/>
                    </a:cubicBezTo>
                    <a:cubicBezTo>
                      <a:pt x="2191" y="2811"/>
                      <a:pt x="1453" y="1834"/>
                      <a:pt x="917" y="1120"/>
                    </a:cubicBezTo>
                    <a:cubicBezTo>
                      <a:pt x="655" y="787"/>
                      <a:pt x="429" y="513"/>
                      <a:pt x="262" y="299"/>
                    </a:cubicBezTo>
                    <a:cubicBezTo>
                      <a:pt x="115" y="106"/>
                      <a:pt x="32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8033913" y="4573448"/>
                <a:ext cx="348958" cy="65460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1834" extrusionOk="0">
                    <a:moveTo>
                      <a:pt x="10371" y="0"/>
                    </a:moveTo>
                    <a:lnTo>
                      <a:pt x="10371" y="0"/>
                    </a:lnTo>
                    <a:cubicBezTo>
                      <a:pt x="10371" y="0"/>
                      <a:pt x="10228" y="24"/>
                      <a:pt x="9966" y="72"/>
                    </a:cubicBezTo>
                    <a:cubicBezTo>
                      <a:pt x="9680" y="131"/>
                      <a:pt x="9311" y="214"/>
                      <a:pt x="8859" y="310"/>
                    </a:cubicBezTo>
                    <a:cubicBezTo>
                      <a:pt x="7930" y="500"/>
                      <a:pt x="6632" y="762"/>
                      <a:pt x="5203" y="1012"/>
                    </a:cubicBezTo>
                    <a:cubicBezTo>
                      <a:pt x="3775" y="1262"/>
                      <a:pt x="2477" y="1465"/>
                      <a:pt x="1536" y="1596"/>
                    </a:cubicBezTo>
                    <a:cubicBezTo>
                      <a:pt x="1084" y="1655"/>
                      <a:pt x="703" y="1715"/>
                      <a:pt x="417" y="1750"/>
                    </a:cubicBezTo>
                    <a:cubicBezTo>
                      <a:pt x="155" y="1798"/>
                      <a:pt x="0" y="1822"/>
                      <a:pt x="12" y="1834"/>
                    </a:cubicBezTo>
                    <a:cubicBezTo>
                      <a:pt x="12" y="1834"/>
                      <a:pt x="155" y="1834"/>
                      <a:pt x="417" y="1810"/>
                    </a:cubicBezTo>
                    <a:cubicBezTo>
                      <a:pt x="691" y="1786"/>
                      <a:pt x="1072" y="1750"/>
                      <a:pt x="1548" y="1691"/>
                    </a:cubicBezTo>
                    <a:cubicBezTo>
                      <a:pt x="2489" y="1584"/>
                      <a:pt x="3799" y="1405"/>
                      <a:pt x="5227" y="1155"/>
                    </a:cubicBezTo>
                    <a:cubicBezTo>
                      <a:pt x="6668" y="893"/>
                      <a:pt x="7954" y="619"/>
                      <a:pt x="8882" y="405"/>
                    </a:cubicBezTo>
                    <a:cubicBezTo>
                      <a:pt x="9347" y="298"/>
                      <a:pt x="9716" y="202"/>
                      <a:pt x="9978" y="131"/>
                    </a:cubicBezTo>
                    <a:cubicBezTo>
                      <a:pt x="10228" y="60"/>
                      <a:pt x="10371" y="12"/>
                      <a:pt x="103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4"/>
          <p:cNvSpPr/>
          <p:nvPr/>
        </p:nvSpPr>
        <p:spPr>
          <a:xfrm>
            <a:off x="1015007" y="33400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434971" y="2568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6102328" y="1321969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7"/>
                </a:lnTo>
                <a:lnTo>
                  <a:pt x="1" y="941"/>
                </a:lnTo>
                <a:lnTo>
                  <a:pt x="608" y="1262"/>
                </a:lnTo>
                <a:lnTo>
                  <a:pt x="929" y="1869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7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6447309" y="1179167"/>
            <a:ext cx="62517" cy="66745"/>
          </a:xfrm>
          <a:custGeom>
            <a:avLst/>
            <a:gdLst/>
            <a:ahLst/>
            <a:cxnLst/>
            <a:rect l="l" t="t" r="r" b="b"/>
            <a:pathLst>
              <a:path w="1858" h="1870" extrusionOk="0">
                <a:moveTo>
                  <a:pt x="929" y="0"/>
                </a:moveTo>
                <a:lnTo>
                  <a:pt x="596" y="608"/>
                </a:lnTo>
                <a:lnTo>
                  <a:pt x="0" y="941"/>
                </a:lnTo>
                <a:lnTo>
                  <a:pt x="596" y="1262"/>
                </a:lnTo>
                <a:lnTo>
                  <a:pt x="929" y="1870"/>
                </a:lnTo>
                <a:lnTo>
                  <a:pt x="1262" y="1262"/>
                </a:lnTo>
                <a:lnTo>
                  <a:pt x="1858" y="941"/>
                </a:lnTo>
                <a:lnTo>
                  <a:pt x="1262" y="608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339743" y="30144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6723129" y="19225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8034426" y="2721347"/>
            <a:ext cx="311724" cy="293052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6676350" y="384775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598718" y="5224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noFill/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04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 idx="2"/>
          </p:nvPr>
        </p:nvSpPr>
        <p:spPr>
          <a:xfrm>
            <a:off x="4864725" y="887245"/>
            <a:ext cx="29730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015007" y="33400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34971" y="2568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6102328" y="1321969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7"/>
                </a:lnTo>
                <a:lnTo>
                  <a:pt x="1" y="941"/>
                </a:lnTo>
                <a:lnTo>
                  <a:pt x="608" y="1262"/>
                </a:lnTo>
                <a:lnTo>
                  <a:pt x="929" y="1869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7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6447309" y="1179167"/>
            <a:ext cx="62517" cy="66745"/>
          </a:xfrm>
          <a:custGeom>
            <a:avLst/>
            <a:gdLst/>
            <a:ahLst/>
            <a:cxnLst/>
            <a:rect l="l" t="t" r="r" b="b"/>
            <a:pathLst>
              <a:path w="1858" h="1870" extrusionOk="0">
                <a:moveTo>
                  <a:pt x="929" y="0"/>
                </a:moveTo>
                <a:lnTo>
                  <a:pt x="596" y="608"/>
                </a:lnTo>
                <a:lnTo>
                  <a:pt x="0" y="941"/>
                </a:lnTo>
                <a:lnTo>
                  <a:pt x="596" y="1262"/>
                </a:lnTo>
                <a:lnTo>
                  <a:pt x="929" y="1870"/>
                </a:lnTo>
                <a:lnTo>
                  <a:pt x="1262" y="1262"/>
                </a:lnTo>
                <a:lnTo>
                  <a:pt x="1858" y="941"/>
                </a:lnTo>
                <a:lnTo>
                  <a:pt x="1262" y="608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39743" y="30144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2485829" y="37302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540251" y="2400622"/>
            <a:ext cx="311724" cy="293052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59650" y="42240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7598718" y="5224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4864725" y="1291050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3"/>
          </p:nvPr>
        </p:nvSpPr>
        <p:spPr>
          <a:xfrm>
            <a:off x="4864725" y="2847088"/>
            <a:ext cx="29730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4"/>
          </p:nvPr>
        </p:nvSpPr>
        <p:spPr>
          <a:xfrm>
            <a:off x="4864725" y="3252425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8208383" y="4122051"/>
            <a:ext cx="563865" cy="684900"/>
            <a:chOff x="8208383" y="4122051"/>
            <a:chExt cx="563865" cy="684900"/>
          </a:xfrm>
        </p:grpSpPr>
        <p:sp>
          <p:nvSpPr>
            <p:cNvPr id="121" name="Google Shape;121;p6"/>
            <p:cNvSpPr/>
            <p:nvPr/>
          </p:nvSpPr>
          <p:spPr>
            <a:xfrm>
              <a:off x="8316337" y="4410002"/>
              <a:ext cx="365316" cy="296694"/>
            </a:xfrm>
            <a:custGeom>
              <a:avLst/>
              <a:gdLst/>
              <a:ahLst/>
              <a:cxnLst/>
              <a:rect l="l" t="t" r="r" b="b"/>
              <a:pathLst>
                <a:path w="8839" h="6922" extrusionOk="0">
                  <a:moveTo>
                    <a:pt x="6016" y="1"/>
                  </a:moveTo>
                  <a:cubicBezTo>
                    <a:pt x="5135" y="1"/>
                    <a:pt x="4312" y="576"/>
                    <a:pt x="3865" y="1339"/>
                  </a:cubicBezTo>
                  <a:cubicBezTo>
                    <a:pt x="3462" y="2019"/>
                    <a:pt x="3294" y="2876"/>
                    <a:pt x="2689" y="3388"/>
                  </a:cubicBezTo>
                  <a:cubicBezTo>
                    <a:pt x="2370" y="3666"/>
                    <a:pt x="1958" y="3800"/>
                    <a:pt x="1572" y="3968"/>
                  </a:cubicBezTo>
                  <a:cubicBezTo>
                    <a:pt x="1185" y="4128"/>
                    <a:pt x="757" y="4312"/>
                    <a:pt x="547" y="4682"/>
                  </a:cubicBezTo>
                  <a:cubicBezTo>
                    <a:pt x="1" y="5690"/>
                    <a:pt x="715" y="6555"/>
                    <a:pt x="1034" y="6833"/>
                  </a:cubicBezTo>
                  <a:lnTo>
                    <a:pt x="1160" y="6749"/>
                  </a:lnTo>
                  <a:cubicBezTo>
                    <a:pt x="3067" y="6807"/>
                    <a:pt x="4966" y="6858"/>
                    <a:pt x="6864" y="6917"/>
                  </a:cubicBezTo>
                  <a:cubicBezTo>
                    <a:pt x="6960" y="6920"/>
                    <a:pt x="7056" y="6922"/>
                    <a:pt x="7154" y="6922"/>
                  </a:cubicBezTo>
                  <a:cubicBezTo>
                    <a:pt x="7604" y="6922"/>
                    <a:pt x="8060" y="6869"/>
                    <a:pt x="8385" y="6572"/>
                  </a:cubicBezTo>
                  <a:cubicBezTo>
                    <a:pt x="8813" y="6177"/>
                    <a:pt x="8838" y="5531"/>
                    <a:pt x="8830" y="4951"/>
                  </a:cubicBezTo>
                  <a:cubicBezTo>
                    <a:pt x="8821" y="3909"/>
                    <a:pt x="8813" y="2834"/>
                    <a:pt x="8418" y="1868"/>
                  </a:cubicBezTo>
                  <a:cubicBezTo>
                    <a:pt x="8023" y="893"/>
                    <a:pt x="7150" y="45"/>
                    <a:pt x="6108" y="3"/>
                  </a:cubicBezTo>
                  <a:cubicBezTo>
                    <a:pt x="6077" y="2"/>
                    <a:pt x="6046" y="1"/>
                    <a:pt x="601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208383" y="4122051"/>
              <a:ext cx="563865" cy="684900"/>
            </a:xfrm>
            <a:custGeom>
              <a:avLst/>
              <a:gdLst/>
              <a:ahLst/>
              <a:cxnLst/>
              <a:rect l="l" t="t" r="r" b="b"/>
              <a:pathLst>
                <a:path w="13643" h="15979" extrusionOk="0">
                  <a:moveTo>
                    <a:pt x="1555" y="135"/>
                  </a:moveTo>
                  <a:cubicBezTo>
                    <a:pt x="1605" y="421"/>
                    <a:pt x="1857" y="1966"/>
                    <a:pt x="2185" y="4058"/>
                  </a:cubicBezTo>
                  <a:lnTo>
                    <a:pt x="815" y="4058"/>
                  </a:lnTo>
                  <a:lnTo>
                    <a:pt x="160" y="135"/>
                  </a:lnTo>
                  <a:close/>
                  <a:moveTo>
                    <a:pt x="4453" y="135"/>
                  </a:moveTo>
                  <a:lnTo>
                    <a:pt x="4763" y="4058"/>
                  </a:lnTo>
                  <a:lnTo>
                    <a:pt x="2327" y="4058"/>
                  </a:lnTo>
                  <a:cubicBezTo>
                    <a:pt x="2243" y="3512"/>
                    <a:pt x="2159" y="3000"/>
                    <a:pt x="2084" y="2538"/>
                  </a:cubicBezTo>
                  <a:cubicBezTo>
                    <a:pt x="1832" y="958"/>
                    <a:pt x="1731" y="362"/>
                    <a:pt x="1681" y="135"/>
                  </a:cubicBezTo>
                  <a:close/>
                  <a:moveTo>
                    <a:pt x="7107" y="135"/>
                  </a:moveTo>
                  <a:lnTo>
                    <a:pt x="7200" y="4058"/>
                  </a:lnTo>
                  <a:lnTo>
                    <a:pt x="4898" y="4058"/>
                  </a:lnTo>
                  <a:lnTo>
                    <a:pt x="4595" y="135"/>
                  </a:lnTo>
                  <a:close/>
                  <a:moveTo>
                    <a:pt x="9837" y="135"/>
                  </a:moveTo>
                  <a:lnTo>
                    <a:pt x="9703" y="4058"/>
                  </a:lnTo>
                  <a:lnTo>
                    <a:pt x="7334" y="4058"/>
                  </a:lnTo>
                  <a:lnTo>
                    <a:pt x="7250" y="135"/>
                  </a:lnTo>
                  <a:close/>
                  <a:moveTo>
                    <a:pt x="11853" y="135"/>
                  </a:moveTo>
                  <a:lnTo>
                    <a:pt x="11517" y="4058"/>
                  </a:lnTo>
                  <a:lnTo>
                    <a:pt x="9846" y="4058"/>
                  </a:lnTo>
                  <a:lnTo>
                    <a:pt x="9972" y="135"/>
                  </a:lnTo>
                  <a:close/>
                  <a:moveTo>
                    <a:pt x="13492" y="135"/>
                  </a:moveTo>
                  <a:lnTo>
                    <a:pt x="13030" y="4058"/>
                  </a:lnTo>
                  <a:lnTo>
                    <a:pt x="11652" y="4058"/>
                  </a:lnTo>
                  <a:lnTo>
                    <a:pt x="11988" y="135"/>
                  </a:lnTo>
                  <a:close/>
                  <a:moveTo>
                    <a:pt x="2353" y="5075"/>
                  </a:moveTo>
                  <a:cubicBezTo>
                    <a:pt x="2554" y="6377"/>
                    <a:pt x="2789" y="7838"/>
                    <a:pt x="3016" y="9308"/>
                  </a:cubicBezTo>
                  <a:lnTo>
                    <a:pt x="1706" y="9308"/>
                  </a:lnTo>
                  <a:lnTo>
                    <a:pt x="992" y="5075"/>
                  </a:lnTo>
                  <a:close/>
                  <a:moveTo>
                    <a:pt x="4839" y="5075"/>
                  </a:moveTo>
                  <a:lnTo>
                    <a:pt x="5175" y="9308"/>
                  </a:lnTo>
                  <a:lnTo>
                    <a:pt x="3159" y="9308"/>
                  </a:lnTo>
                  <a:cubicBezTo>
                    <a:pt x="3092" y="8880"/>
                    <a:pt x="3025" y="8443"/>
                    <a:pt x="2949" y="8006"/>
                  </a:cubicBezTo>
                  <a:cubicBezTo>
                    <a:pt x="2798" y="7007"/>
                    <a:pt x="2638" y="6007"/>
                    <a:pt x="2487" y="5075"/>
                  </a:cubicBezTo>
                  <a:close/>
                  <a:moveTo>
                    <a:pt x="7225" y="5075"/>
                  </a:moveTo>
                  <a:lnTo>
                    <a:pt x="7326" y="9308"/>
                  </a:lnTo>
                  <a:lnTo>
                    <a:pt x="5310" y="9308"/>
                  </a:lnTo>
                  <a:lnTo>
                    <a:pt x="4974" y="5075"/>
                  </a:lnTo>
                  <a:close/>
                  <a:moveTo>
                    <a:pt x="9669" y="5075"/>
                  </a:moveTo>
                  <a:lnTo>
                    <a:pt x="9535" y="9308"/>
                  </a:lnTo>
                  <a:lnTo>
                    <a:pt x="7460" y="9308"/>
                  </a:lnTo>
                  <a:lnTo>
                    <a:pt x="7359" y="5075"/>
                  </a:lnTo>
                  <a:close/>
                  <a:moveTo>
                    <a:pt x="11433" y="5075"/>
                  </a:moveTo>
                  <a:lnTo>
                    <a:pt x="11064" y="9308"/>
                  </a:lnTo>
                  <a:lnTo>
                    <a:pt x="9669" y="9308"/>
                  </a:lnTo>
                  <a:lnTo>
                    <a:pt x="9812" y="5075"/>
                  </a:lnTo>
                  <a:close/>
                  <a:moveTo>
                    <a:pt x="12912" y="5075"/>
                  </a:moveTo>
                  <a:lnTo>
                    <a:pt x="12408" y="9308"/>
                  </a:lnTo>
                  <a:lnTo>
                    <a:pt x="11207" y="9308"/>
                  </a:lnTo>
                  <a:lnTo>
                    <a:pt x="11568" y="5075"/>
                  </a:lnTo>
                  <a:close/>
                  <a:moveTo>
                    <a:pt x="3184" y="10325"/>
                  </a:moveTo>
                  <a:cubicBezTo>
                    <a:pt x="3377" y="11593"/>
                    <a:pt x="3579" y="12845"/>
                    <a:pt x="3755" y="13996"/>
                  </a:cubicBezTo>
                  <a:lnTo>
                    <a:pt x="2495" y="13996"/>
                  </a:lnTo>
                  <a:lnTo>
                    <a:pt x="1874" y="10325"/>
                  </a:lnTo>
                  <a:close/>
                  <a:moveTo>
                    <a:pt x="5251" y="10325"/>
                  </a:moveTo>
                  <a:lnTo>
                    <a:pt x="5536" y="13996"/>
                  </a:lnTo>
                  <a:lnTo>
                    <a:pt x="3898" y="13996"/>
                  </a:lnTo>
                  <a:cubicBezTo>
                    <a:pt x="3739" y="13005"/>
                    <a:pt x="3537" y="11719"/>
                    <a:pt x="3319" y="10325"/>
                  </a:cubicBezTo>
                  <a:close/>
                  <a:moveTo>
                    <a:pt x="7351" y="10325"/>
                  </a:moveTo>
                  <a:lnTo>
                    <a:pt x="7435" y="13996"/>
                  </a:lnTo>
                  <a:lnTo>
                    <a:pt x="5679" y="13996"/>
                  </a:lnTo>
                  <a:lnTo>
                    <a:pt x="5385" y="10325"/>
                  </a:lnTo>
                  <a:close/>
                  <a:moveTo>
                    <a:pt x="9493" y="10325"/>
                  </a:moveTo>
                  <a:lnTo>
                    <a:pt x="9375" y="13996"/>
                  </a:lnTo>
                  <a:lnTo>
                    <a:pt x="7569" y="13996"/>
                  </a:lnTo>
                  <a:lnTo>
                    <a:pt x="7477" y="10325"/>
                  </a:lnTo>
                  <a:close/>
                  <a:moveTo>
                    <a:pt x="10980" y="10325"/>
                  </a:moveTo>
                  <a:lnTo>
                    <a:pt x="10669" y="13996"/>
                  </a:lnTo>
                  <a:lnTo>
                    <a:pt x="9510" y="13996"/>
                  </a:lnTo>
                  <a:lnTo>
                    <a:pt x="9636" y="10325"/>
                  </a:lnTo>
                  <a:close/>
                  <a:moveTo>
                    <a:pt x="12290" y="10325"/>
                  </a:moveTo>
                  <a:lnTo>
                    <a:pt x="11853" y="13996"/>
                  </a:lnTo>
                  <a:lnTo>
                    <a:pt x="10803" y="13996"/>
                  </a:lnTo>
                  <a:lnTo>
                    <a:pt x="11114" y="10325"/>
                  </a:lnTo>
                  <a:close/>
                  <a:moveTo>
                    <a:pt x="0" y="1"/>
                  </a:moveTo>
                  <a:lnTo>
                    <a:pt x="2453" y="14592"/>
                  </a:lnTo>
                  <a:cubicBezTo>
                    <a:pt x="2563" y="15222"/>
                    <a:pt x="3025" y="15718"/>
                    <a:pt x="3621" y="15886"/>
                  </a:cubicBezTo>
                  <a:cubicBezTo>
                    <a:pt x="3638" y="15894"/>
                    <a:pt x="3655" y="15894"/>
                    <a:pt x="3671" y="15903"/>
                  </a:cubicBezTo>
                  <a:cubicBezTo>
                    <a:pt x="3713" y="15911"/>
                    <a:pt x="3747" y="15928"/>
                    <a:pt x="3789" y="15928"/>
                  </a:cubicBezTo>
                  <a:cubicBezTo>
                    <a:pt x="3881" y="15953"/>
                    <a:pt x="3974" y="15961"/>
                    <a:pt x="4066" y="15961"/>
                  </a:cubicBezTo>
                  <a:cubicBezTo>
                    <a:pt x="4066" y="15970"/>
                    <a:pt x="4066" y="15970"/>
                    <a:pt x="4075" y="15978"/>
                  </a:cubicBezTo>
                  <a:lnTo>
                    <a:pt x="4133" y="15970"/>
                  </a:lnTo>
                  <a:lnTo>
                    <a:pt x="10215" y="15970"/>
                  </a:lnTo>
                  <a:cubicBezTo>
                    <a:pt x="10333" y="15970"/>
                    <a:pt x="10442" y="15953"/>
                    <a:pt x="10551" y="15936"/>
                  </a:cubicBezTo>
                  <a:cubicBezTo>
                    <a:pt x="11274" y="15827"/>
                    <a:pt x="11845" y="15247"/>
                    <a:pt x="11929" y="14508"/>
                  </a:cubicBezTo>
                  <a:lnTo>
                    <a:pt x="13114" y="4453"/>
                  </a:lnTo>
                  <a:lnTo>
                    <a:pt x="13172" y="4058"/>
                  </a:lnTo>
                  <a:lnTo>
                    <a:pt x="13164" y="4058"/>
                  </a:lnTo>
                  <a:lnTo>
                    <a:pt x="13634" y="76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6"/>
          <p:cNvSpPr/>
          <p:nvPr/>
        </p:nvSpPr>
        <p:spPr>
          <a:xfrm>
            <a:off x="7704986" y="155243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923172" y="3386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4010352" y="337638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894671" y="13648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545318" y="4040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027854" y="7438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4386542" y="294614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8339520" y="3015858"/>
            <a:ext cx="392263" cy="416924"/>
            <a:chOff x="8058245" y="2331133"/>
            <a:chExt cx="392263" cy="416924"/>
          </a:xfrm>
        </p:grpSpPr>
        <p:sp>
          <p:nvSpPr>
            <p:cNvPr id="131" name="Google Shape;131;p6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/>
          <p:nvPr/>
        </p:nvSpPr>
        <p:spPr>
          <a:xfrm>
            <a:off x="545317" y="26063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833079" y="329526"/>
            <a:ext cx="1650697" cy="2887503"/>
            <a:chOff x="4419400" y="841100"/>
            <a:chExt cx="542475" cy="948900"/>
          </a:xfrm>
        </p:grpSpPr>
        <p:sp>
          <p:nvSpPr>
            <p:cNvPr id="165" name="Google Shape;165;p8"/>
            <p:cNvSpPr/>
            <p:nvPr/>
          </p:nvSpPr>
          <p:spPr>
            <a:xfrm>
              <a:off x="4419400" y="1068850"/>
              <a:ext cx="124625" cy="246700"/>
            </a:xfrm>
            <a:custGeom>
              <a:avLst/>
              <a:gdLst/>
              <a:ahLst/>
              <a:cxnLst/>
              <a:rect l="l" t="t" r="r" b="b"/>
              <a:pathLst>
                <a:path w="4985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984" y="9868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548775" y="1068850"/>
              <a:ext cx="134400" cy="246700"/>
            </a:xfrm>
            <a:custGeom>
              <a:avLst/>
              <a:gdLst/>
              <a:ahLst/>
              <a:cxnLst/>
              <a:rect l="l" t="t" r="r" b="b"/>
              <a:pathLst>
                <a:path w="5376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375" y="9868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48775" y="1332800"/>
              <a:ext cx="134400" cy="238375"/>
            </a:xfrm>
            <a:custGeom>
              <a:avLst/>
              <a:gdLst/>
              <a:ahLst/>
              <a:cxnLst/>
              <a:rect l="l" t="t" r="r" b="b"/>
              <a:pathLst>
                <a:path w="5376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375" y="953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700400" y="841100"/>
              <a:ext cx="261475" cy="223625"/>
            </a:xfrm>
            <a:custGeom>
              <a:avLst/>
              <a:gdLst/>
              <a:ahLst/>
              <a:cxnLst/>
              <a:rect l="l" t="t" r="r" b="b"/>
              <a:pathLst>
                <a:path w="10459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5658" y="8944"/>
                  </a:lnTo>
                  <a:lnTo>
                    <a:pt x="5658" y="192"/>
                  </a:lnTo>
                  <a:lnTo>
                    <a:pt x="5850" y="192"/>
                  </a:lnTo>
                  <a:lnTo>
                    <a:pt x="5850" y="8944"/>
                  </a:lnTo>
                  <a:lnTo>
                    <a:pt x="10459" y="8944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846625" y="1068850"/>
              <a:ext cx="115250" cy="246700"/>
            </a:xfrm>
            <a:custGeom>
              <a:avLst/>
              <a:gdLst/>
              <a:ahLst/>
              <a:cxnLst/>
              <a:rect l="l" t="t" r="r" b="b"/>
              <a:pathLst>
                <a:path w="4610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610" y="986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846625" y="1332800"/>
              <a:ext cx="115250" cy="238375"/>
            </a:xfrm>
            <a:custGeom>
              <a:avLst/>
              <a:gdLst/>
              <a:ahLst/>
              <a:cxnLst/>
              <a:rect l="l" t="t" r="r" b="b"/>
              <a:pathLst>
                <a:path w="4610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610" y="9535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419400" y="1332800"/>
              <a:ext cx="124625" cy="238375"/>
            </a:xfrm>
            <a:custGeom>
              <a:avLst/>
              <a:gdLst/>
              <a:ahLst/>
              <a:cxnLst/>
              <a:rect l="l" t="t" r="r" b="b"/>
              <a:pathLst>
                <a:path w="4985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984" y="9535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00400" y="1332800"/>
              <a:ext cx="141475" cy="238375"/>
            </a:xfrm>
            <a:custGeom>
              <a:avLst/>
              <a:gdLst/>
              <a:ahLst/>
              <a:cxnLst/>
              <a:rect l="l" t="t" r="r" b="b"/>
              <a:pathLst>
                <a:path w="5659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658" y="9535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419400" y="1575325"/>
              <a:ext cx="124625" cy="214675"/>
            </a:xfrm>
            <a:custGeom>
              <a:avLst/>
              <a:gdLst/>
              <a:ahLst/>
              <a:cxnLst/>
              <a:rect l="l" t="t" r="r" b="b"/>
              <a:pathLst>
                <a:path w="4985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984" y="858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846625" y="1575325"/>
              <a:ext cx="115250" cy="214675"/>
            </a:xfrm>
            <a:custGeom>
              <a:avLst/>
              <a:gdLst/>
              <a:ahLst/>
              <a:cxnLst/>
              <a:rect l="l" t="t" r="r" b="b"/>
              <a:pathLst>
                <a:path w="4610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610" y="8586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419400" y="841100"/>
              <a:ext cx="263775" cy="223625"/>
            </a:xfrm>
            <a:custGeom>
              <a:avLst/>
              <a:gdLst/>
              <a:ahLst/>
              <a:cxnLst/>
              <a:rect l="l" t="t" r="r" b="b"/>
              <a:pathLst>
                <a:path w="10551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4984" y="8944"/>
                  </a:lnTo>
                  <a:lnTo>
                    <a:pt x="4984" y="192"/>
                  </a:lnTo>
                  <a:lnTo>
                    <a:pt x="5176" y="192"/>
                  </a:lnTo>
                  <a:lnTo>
                    <a:pt x="5176" y="8944"/>
                  </a:lnTo>
                  <a:lnTo>
                    <a:pt x="10550" y="8944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700400" y="1575325"/>
              <a:ext cx="141475" cy="214675"/>
            </a:xfrm>
            <a:custGeom>
              <a:avLst/>
              <a:gdLst/>
              <a:ahLst/>
              <a:cxnLst/>
              <a:rect l="l" t="t" r="r" b="b"/>
              <a:pathLst>
                <a:path w="5659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658" y="8586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548775" y="1575325"/>
              <a:ext cx="134400" cy="214675"/>
            </a:xfrm>
            <a:custGeom>
              <a:avLst/>
              <a:gdLst/>
              <a:ahLst/>
              <a:cxnLst/>
              <a:rect l="l" t="t" r="r" b="b"/>
              <a:pathLst>
                <a:path w="5376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375" y="8586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00400" y="1068850"/>
              <a:ext cx="141475" cy="246700"/>
            </a:xfrm>
            <a:custGeom>
              <a:avLst/>
              <a:gdLst/>
              <a:ahLst/>
              <a:cxnLst/>
              <a:rect l="l" t="t" r="r" b="b"/>
              <a:pathLst>
                <a:path w="5659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658" y="9868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7751468" y="3913183"/>
            <a:ext cx="832383" cy="270750"/>
          </a:xfrm>
          <a:custGeom>
            <a:avLst/>
            <a:gdLst/>
            <a:ahLst/>
            <a:cxnLst/>
            <a:rect l="l" t="t" r="r" b="b"/>
            <a:pathLst>
              <a:path w="17281" h="5621" extrusionOk="0">
                <a:moveTo>
                  <a:pt x="0" y="1"/>
                </a:moveTo>
                <a:lnTo>
                  <a:pt x="0" y="5620"/>
                </a:lnTo>
                <a:lnTo>
                  <a:pt x="17280" y="5620"/>
                </a:lnTo>
                <a:lnTo>
                  <a:pt x="1728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7716257" y="3837513"/>
            <a:ext cx="896686" cy="75719"/>
          </a:xfrm>
          <a:custGeom>
            <a:avLst/>
            <a:gdLst/>
            <a:ahLst/>
            <a:cxnLst/>
            <a:rect l="l" t="t" r="r" b="b"/>
            <a:pathLst>
              <a:path w="18616" h="1572" extrusionOk="0">
                <a:moveTo>
                  <a:pt x="1" y="1"/>
                </a:moveTo>
                <a:lnTo>
                  <a:pt x="1" y="1572"/>
                </a:lnTo>
                <a:lnTo>
                  <a:pt x="18616" y="1572"/>
                </a:lnTo>
                <a:lnTo>
                  <a:pt x="18616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8147210" y="3837513"/>
            <a:ext cx="465732" cy="346421"/>
          </a:xfrm>
          <a:custGeom>
            <a:avLst/>
            <a:gdLst/>
            <a:ahLst/>
            <a:cxnLst/>
            <a:rect l="l" t="t" r="r" b="b"/>
            <a:pathLst>
              <a:path w="9669" h="7192" extrusionOk="0">
                <a:moveTo>
                  <a:pt x="0" y="1"/>
                </a:moveTo>
                <a:lnTo>
                  <a:pt x="0" y="1429"/>
                </a:lnTo>
                <a:lnTo>
                  <a:pt x="361" y="7191"/>
                </a:lnTo>
                <a:lnTo>
                  <a:pt x="9064" y="7191"/>
                </a:lnTo>
                <a:lnTo>
                  <a:pt x="9064" y="1572"/>
                </a:lnTo>
                <a:lnTo>
                  <a:pt x="9669" y="1572"/>
                </a:lnTo>
                <a:lnTo>
                  <a:pt x="966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7867599" y="3956871"/>
            <a:ext cx="169164" cy="40942"/>
          </a:xfrm>
          <a:custGeom>
            <a:avLst/>
            <a:gdLst/>
            <a:ahLst/>
            <a:cxnLst/>
            <a:rect l="l" t="t" r="r" b="b"/>
            <a:pathLst>
              <a:path w="3512" h="850" extrusionOk="0">
                <a:moveTo>
                  <a:pt x="0" y="1"/>
                </a:moveTo>
                <a:lnTo>
                  <a:pt x="0" y="849"/>
                </a:lnTo>
                <a:lnTo>
                  <a:pt x="3512" y="849"/>
                </a:lnTo>
                <a:lnTo>
                  <a:pt x="351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846165" y="4048725"/>
            <a:ext cx="216513" cy="85834"/>
          </a:xfrm>
          <a:custGeom>
            <a:avLst/>
            <a:gdLst/>
            <a:ahLst/>
            <a:cxnLst/>
            <a:rect l="l" t="t" r="r" b="b"/>
            <a:pathLst>
              <a:path w="4495" h="1782" extrusionOk="0">
                <a:moveTo>
                  <a:pt x="0" y="1"/>
                </a:moveTo>
                <a:lnTo>
                  <a:pt x="0" y="1782"/>
                </a:lnTo>
                <a:lnTo>
                  <a:pt x="4494" y="1782"/>
                </a:lnTo>
                <a:lnTo>
                  <a:pt x="4494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7263100" y="622426"/>
            <a:ext cx="1503645" cy="4213019"/>
          </a:xfrm>
          <a:custGeom>
            <a:avLst/>
            <a:gdLst/>
            <a:ahLst/>
            <a:cxnLst/>
            <a:rect l="l" t="t" r="r" b="b"/>
            <a:pathLst>
              <a:path w="31217" h="87466" extrusionOk="0">
                <a:moveTo>
                  <a:pt x="5805" y="19136"/>
                </a:moveTo>
                <a:lnTo>
                  <a:pt x="3982" y="26562"/>
                </a:lnTo>
                <a:lnTo>
                  <a:pt x="2251" y="19136"/>
                </a:lnTo>
                <a:close/>
                <a:moveTo>
                  <a:pt x="28662" y="19136"/>
                </a:moveTo>
                <a:lnTo>
                  <a:pt x="26831" y="26562"/>
                </a:lnTo>
                <a:lnTo>
                  <a:pt x="25101" y="19136"/>
                </a:lnTo>
                <a:close/>
                <a:moveTo>
                  <a:pt x="24748" y="20430"/>
                </a:moveTo>
                <a:lnTo>
                  <a:pt x="26495" y="27931"/>
                </a:lnTo>
                <a:lnTo>
                  <a:pt x="24815" y="34778"/>
                </a:lnTo>
                <a:lnTo>
                  <a:pt x="24748" y="20430"/>
                </a:lnTo>
                <a:close/>
                <a:moveTo>
                  <a:pt x="1789" y="19968"/>
                </a:moveTo>
                <a:lnTo>
                  <a:pt x="3646" y="27931"/>
                </a:lnTo>
                <a:lnTo>
                  <a:pt x="1857" y="35198"/>
                </a:lnTo>
                <a:lnTo>
                  <a:pt x="1789" y="19968"/>
                </a:lnTo>
                <a:close/>
                <a:moveTo>
                  <a:pt x="6132" y="20472"/>
                </a:moveTo>
                <a:lnTo>
                  <a:pt x="6132" y="35786"/>
                </a:lnTo>
                <a:lnTo>
                  <a:pt x="4301" y="27931"/>
                </a:lnTo>
                <a:lnTo>
                  <a:pt x="6132" y="20472"/>
                </a:lnTo>
                <a:close/>
                <a:moveTo>
                  <a:pt x="29108" y="19993"/>
                </a:moveTo>
                <a:lnTo>
                  <a:pt x="29108" y="36298"/>
                </a:lnTo>
                <a:lnTo>
                  <a:pt x="27159" y="27931"/>
                </a:lnTo>
                <a:lnTo>
                  <a:pt x="29108" y="19993"/>
                </a:lnTo>
                <a:close/>
                <a:moveTo>
                  <a:pt x="3965" y="29309"/>
                </a:moveTo>
                <a:lnTo>
                  <a:pt x="5805" y="37197"/>
                </a:lnTo>
                <a:lnTo>
                  <a:pt x="2025" y="37197"/>
                </a:lnTo>
                <a:lnTo>
                  <a:pt x="3965" y="29309"/>
                </a:lnTo>
                <a:close/>
                <a:moveTo>
                  <a:pt x="22959" y="19136"/>
                </a:moveTo>
                <a:lnTo>
                  <a:pt x="22959" y="37197"/>
                </a:lnTo>
                <a:lnTo>
                  <a:pt x="8006" y="37197"/>
                </a:lnTo>
                <a:lnTo>
                  <a:pt x="7922" y="19136"/>
                </a:lnTo>
                <a:close/>
                <a:moveTo>
                  <a:pt x="26823" y="29301"/>
                </a:moveTo>
                <a:lnTo>
                  <a:pt x="28662" y="37197"/>
                </a:lnTo>
                <a:lnTo>
                  <a:pt x="24882" y="37197"/>
                </a:lnTo>
                <a:lnTo>
                  <a:pt x="26823" y="29301"/>
                </a:lnTo>
                <a:close/>
                <a:moveTo>
                  <a:pt x="29108" y="37172"/>
                </a:moveTo>
                <a:lnTo>
                  <a:pt x="29108" y="37197"/>
                </a:lnTo>
                <a:lnTo>
                  <a:pt x="28990" y="37197"/>
                </a:lnTo>
                <a:lnTo>
                  <a:pt x="29108" y="37172"/>
                </a:lnTo>
                <a:close/>
                <a:moveTo>
                  <a:pt x="6132" y="39104"/>
                </a:moveTo>
                <a:lnTo>
                  <a:pt x="6132" y="55745"/>
                </a:lnTo>
                <a:lnTo>
                  <a:pt x="2025" y="55745"/>
                </a:lnTo>
                <a:lnTo>
                  <a:pt x="2025" y="55737"/>
                </a:lnTo>
                <a:lnTo>
                  <a:pt x="2008" y="55678"/>
                </a:lnTo>
                <a:lnTo>
                  <a:pt x="1957" y="55695"/>
                </a:lnTo>
                <a:lnTo>
                  <a:pt x="1873" y="39104"/>
                </a:lnTo>
                <a:close/>
                <a:moveTo>
                  <a:pt x="22959" y="39104"/>
                </a:moveTo>
                <a:lnTo>
                  <a:pt x="22959" y="55745"/>
                </a:lnTo>
                <a:lnTo>
                  <a:pt x="8090" y="55745"/>
                </a:lnTo>
                <a:lnTo>
                  <a:pt x="8014" y="39104"/>
                </a:lnTo>
                <a:close/>
                <a:moveTo>
                  <a:pt x="29108" y="39104"/>
                </a:moveTo>
                <a:lnTo>
                  <a:pt x="29108" y="55745"/>
                </a:lnTo>
                <a:lnTo>
                  <a:pt x="25109" y="55745"/>
                </a:lnTo>
                <a:lnTo>
                  <a:pt x="25092" y="55678"/>
                </a:lnTo>
                <a:lnTo>
                  <a:pt x="24916" y="55720"/>
                </a:lnTo>
                <a:lnTo>
                  <a:pt x="24832" y="39104"/>
                </a:lnTo>
                <a:close/>
                <a:moveTo>
                  <a:pt x="5578" y="57652"/>
                </a:moveTo>
                <a:lnTo>
                  <a:pt x="3982" y="64137"/>
                </a:lnTo>
                <a:lnTo>
                  <a:pt x="2470" y="57652"/>
                </a:lnTo>
                <a:close/>
                <a:moveTo>
                  <a:pt x="28654" y="57652"/>
                </a:moveTo>
                <a:lnTo>
                  <a:pt x="27066" y="64137"/>
                </a:lnTo>
                <a:lnTo>
                  <a:pt x="25554" y="57652"/>
                </a:lnTo>
                <a:close/>
                <a:moveTo>
                  <a:pt x="1966" y="58316"/>
                </a:moveTo>
                <a:lnTo>
                  <a:pt x="3646" y="65506"/>
                </a:lnTo>
                <a:lnTo>
                  <a:pt x="2033" y="72067"/>
                </a:lnTo>
                <a:lnTo>
                  <a:pt x="1966" y="58316"/>
                </a:lnTo>
                <a:close/>
                <a:moveTo>
                  <a:pt x="24924" y="57778"/>
                </a:moveTo>
                <a:lnTo>
                  <a:pt x="26730" y="65506"/>
                </a:lnTo>
                <a:lnTo>
                  <a:pt x="24991" y="72563"/>
                </a:lnTo>
                <a:lnTo>
                  <a:pt x="24924" y="57778"/>
                </a:lnTo>
                <a:close/>
                <a:moveTo>
                  <a:pt x="29108" y="58500"/>
                </a:moveTo>
                <a:lnTo>
                  <a:pt x="29108" y="72882"/>
                </a:lnTo>
                <a:lnTo>
                  <a:pt x="27386" y="65506"/>
                </a:lnTo>
                <a:lnTo>
                  <a:pt x="29108" y="58500"/>
                </a:lnTo>
                <a:close/>
                <a:moveTo>
                  <a:pt x="6132" y="58047"/>
                </a:moveTo>
                <a:lnTo>
                  <a:pt x="6132" y="73361"/>
                </a:lnTo>
                <a:lnTo>
                  <a:pt x="4301" y="65506"/>
                </a:lnTo>
                <a:lnTo>
                  <a:pt x="6132" y="58047"/>
                </a:lnTo>
                <a:close/>
                <a:moveTo>
                  <a:pt x="3965" y="66876"/>
                </a:moveTo>
                <a:lnTo>
                  <a:pt x="5586" y="73814"/>
                </a:lnTo>
                <a:lnTo>
                  <a:pt x="2260" y="73814"/>
                </a:lnTo>
                <a:lnTo>
                  <a:pt x="3965" y="66876"/>
                </a:lnTo>
                <a:close/>
                <a:moveTo>
                  <a:pt x="22959" y="57652"/>
                </a:moveTo>
                <a:lnTo>
                  <a:pt x="22959" y="73814"/>
                </a:lnTo>
                <a:lnTo>
                  <a:pt x="8174" y="73814"/>
                </a:lnTo>
                <a:lnTo>
                  <a:pt x="8098" y="57652"/>
                </a:lnTo>
                <a:close/>
                <a:moveTo>
                  <a:pt x="27050" y="66876"/>
                </a:moveTo>
                <a:lnTo>
                  <a:pt x="28662" y="73814"/>
                </a:lnTo>
                <a:lnTo>
                  <a:pt x="25344" y="73814"/>
                </a:lnTo>
                <a:lnTo>
                  <a:pt x="27050" y="66876"/>
                </a:lnTo>
                <a:close/>
                <a:moveTo>
                  <a:pt x="0" y="0"/>
                </a:moveTo>
                <a:lnTo>
                  <a:pt x="0" y="87465"/>
                </a:lnTo>
                <a:lnTo>
                  <a:pt x="2109" y="87465"/>
                </a:lnTo>
                <a:lnTo>
                  <a:pt x="2050" y="75721"/>
                </a:lnTo>
                <a:lnTo>
                  <a:pt x="6132" y="75721"/>
                </a:lnTo>
                <a:lnTo>
                  <a:pt x="6132" y="87465"/>
                </a:lnTo>
                <a:lnTo>
                  <a:pt x="8241" y="87465"/>
                </a:lnTo>
                <a:lnTo>
                  <a:pt x="8182" y="75721"/>
                </a:lnTo>
                <a:lnTo>
                  <a:pt x="22959" y="75721"/>
                </a:lnTo>
                <a:lnTo>
                  <a:pt x="22959" y="87465"/>
                </a:lnTo>
                <a:lnTo>
                  <a:pt x="25067" y="87465"/>
                </a:lnTo>
                <a:lnTo>
                  <a:pt x="25008" y="75721"/>
                </a:lnTo>
                <a:lnTo>
                  <a:pt x="29108" y="75721"/>
                </a:lnTo>
                <a:lnTo>
                  <a:pt x="29108" y="87465"/>
                </a:lnTo>
                <a:lnTo>
                  <a:pt x="31216" y="87465"/>
                </a:lnTo>
                <a:lnTo>
                  <a:pt x="30796" y="0"/>
                </a:lnTo>
                <a:lnTo>
                  <a:pt x="29108" y="0"/>
                </a:lnTo>
                <a:lnTo>
                  <a:pt x="29108" y="17229"/>
                </a:lnTo>
                <a:lnTo>
                  <a:pt x="24731" y="17229"/>
                </a:lnTo>
                <a:lnTo>
                  <a:pt x="24655" y="0"/>
                </a:lnTo>
                <a:lnTo>
                  <a:pt x="22959" y="0"/>
                </a:lnTo>
                <a:lnTo>
                  <a:pt x="22959" y="17229"/>
                </a:lnTo>
                <a:lnTo>
                  <a:pt x="7913" y="17229"/>
                </a:lnTo>
                <a:lnTo>
                  <a:pt x="7829" y="0"/>
                </a:lnTo>
                <a:lnTo>
                  <a:pt x="6132" y="0"/>
                </a:lnTo>
                <a:lnTo>
                  <a:pt x="6132" y="17229"/>
                </a:lnTo>
                <a:lnTo>
                  <a:pt x="1773" y="17229"/>
                </a:lnTo>
                <a:lnTo>
                  <a:pt x="168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669728" y="2323004"/>
            <a:ext cx="673767" cy="95179"/>
          </a:xfrm>
          <a:custGeom>
            <a:avLst/>
            <a:gdLst/>
            <a:ahLst/>
            <a:cxnLst/>
            <a:rect l="l" t="t" r="r" b="b"/>
            <a:pathLst>
              <a:path w="13988" h="1976" extrusionOk="0">
                <a:moveTo>
                  <a:pt x="1" y="1"/>
                </a:moveTo>
                <a:lnTo>
                  <a:pt x="1" y="1975"/>
                </a:lnTo>
                <a:lnTo>
                  <a:pt x="13987" y="1975"/>
                </a:lnTo>
                <a:lnTo>
                  <a:pt x="1394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690777" y="2338802"/>
            <a:ext cx="651080" cy="63581"/>
          </a:xfrm>
          <a:custGeom>
            <a:avLst/>
            <a:gdLst/>
            <a:ahLst/>
            <a:cxnLst/>
            <a:rect l="l" t="t" r="r" b="b"/>
            <a:pathLst>
              <a:path w="13517" h="1320" extrusionOk="0">
                <a:moveTo>
                  <a:pt x="13517" y="1"/>
                </a:moveTo>
                <a:cubicBezTo>
                  <a:pt x="13517" y="1"/>
                  <a:pt x="1151" y="85"/>
                  <a:pt x="353" y="278"/>
                </a:cubicBezTo>
                <a:cubicBezTo>
                  <a:pt x="177" y="320"/>
                  <a:pt x="0" y="1076"/>
                  <a:pt x="353" y="1143"/>
                </a:cubicBezTo>
                <a:cubicBezTo>
                  <a:pt x="698" y="1219"/>
                  <a:pt x="13517" y="1319"/>
                  <a:pt x="13517" y="1319"/>
                </a:cubicBezTo>
                <a:lnTo>
                  <a:pt x="135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747807" y="2224310"/>
            <a:ext cx="533792" cy="95131"/>
          </a:xfrm>
          <a:custGeom>
            <a:avLst/>
            <a:gdLst/>
            <a:ahLst/>
            <a:cxnLst/>
            <a:rect l="l" t="t" r="r" b="b"/>
            <a:pathLst>
              <a:path w="11082" h="1975" extrusionOk="0">
                <a:moveTo>
                  <a:pt x="1" y="0"/>
                </a:moveTo>
                <a:lnTo>
                  <a:pt x="1" y="1974"/>
                </a:lnTo>
                <a:lnTo>
                  <a:pt x="11081" y="1974"/>
                </a:lnTo>
                <a:lnTo>
                  <a:pt x="1104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7764425" y="2239675"/>
            <a:ext cx="515922" cy="63966"/>
          </a:xfrm>
          <a:custGeom>
            <a:avLst/>
            <a:gdLst/>
            <a:ahLst/>
            <a:cxnLst/>
            <a:rect l="l" t="t" r="r" b="b"/>
            <a:pathLst>
              <a:path w="10711" h="1328" extrusionOk="0">
                <a:moveTo>
                  <a:pt x="10711" y="0"/>
                </a:moveTo>
                <a:cubicBezTo>
                  <a:pt x="10711" y="0"/>
                  <a:pt x="916" y="93"/>
                  <a:pt x="278" y="286"/>
                </a:cubicBezTo>
                <a:cubicBezTo>
                  <a:pt x="143" y="320"/>
                  <a:pt x="0" y="1084"/>
                  <a:pt x="278" y="1151"/>
                </a:cubicBezTo>
                <a:cubicBezTo>
                  <a:pt x="555" y="1219"/>
                  <a:pt x="10711" y="1328"/>
                  <a:pt x="10711" y="1328"/>
                </a:cubicBezTo>
                <a:lnTo>
                  <a:pt x="107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745399" y="2130433"/>
            <a:ext cx="533744" cy="95131"/>
          </a:xfrm>
          <a:custGeom>
            <a:avLst/>
            <a:gdLst/>
            <a:ahLst/>
            <a:cxnLst/>
            <a:rect l="l" t="t" r="r" b="b"/>
            <a:pathLst>
              <a:path w="11081" h="1975" extrusionOk="0">
                <a:moveTo>
                  <a:pt x="0" y="0"/>
                </a:moveTo>
                <a:lnTo>
                  <a:pt x="0" y="1974"/>
                </a:lnTo>
                <a:lnTo>
                  <a:pt x="11081" y="1974"/>
                </a:lnTo>
                <a:lnTo>
                  <a:pt x="11047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7761968" y="2145798"/>
            <a:ext cx="515970" cy="63966"/>
          </a:xfrm>
          <a:custGeom>
            <a:avLst/>
            <a:gdLst/>
            <a:ahLst/>
            <a:cxnLst/>
            <a:rect l="l" t="t" r="r" b="b"/>
            <a:pathLst>
              <a:path w="10712" h="1328" extrusionOk="0">
                <a:moveTo>
                  <a:pt x="10711" y="1"/>
                </a:moveTo>
                <a:cubicBezTo>
                  <a:pt x="10711" y="1"/>
                  <a:pt x="917" y="93"/>
                  <a:pt x="278" y="278"/>
                </a:cubicBezTo>
                <a:cubicBezTo>
                  <a:pt x="144" y="320"/>
                  <a:pt x="1" y="1084"/>
                  <a:pt x="278" y="1151"/>
                </a:cubicBezTo>
                <a:cubicBezTo>
                  <a:pt x="555" y="1219"/>
                  <a:pt x="10711" y="1328"/>
                  <a:pt x="10711" y="1328"/>
                </a:cubicBezTo>
                <a:lnTo>
                  <a:pt x="107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234200" y="822703"/>
            <a:ext cx="134773" cy="628008"/>
          </a:xfrm>
          <a:custGeom>
            <a:avLst/>
            <a:gdLst/>
            <a:ahLst/>
            <a:cxnLst/>
            <a:rect l="l" t="t" r="r" b="b"/>
            <a:pathLst>
              <a:path w="2798" h="13038" extrusionOk="0">
                <a:moveTo>
                  <a:pt x="0" y="0"/>
                </a:moveTo>
                <a:lnTo>
                  <a:pt x="0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8277502" y="1273015"/>
            <a:ext cx="53418" cy="53466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555" y="1"/>
                </a:moveTo>
                <a:cubicBezTo>
                  <a:pt x="252" y="1"/>
                  <a:pt x="0" y="253"/>
                  <a:pt x="0" y="555"/>
                </a:cubicBezTo>
                <a:cubicBezTo>
                  <a:pt x="0" y="866"/>
                  <a:pt x="252" y="1110"/>
                  <a:pt x="555" y="1110"/>
                </a:cubicBezTo>
                <a:cubicBezTo>
                  <a:pt x="865" y="1110"/>
                  <a:pt x="1109" y="866"/>
                  <a:pt x="1109" y="555"/>
                </a:cubicBezTo>
                <a:cubicBezTo>
                  <a:pt x="1109" y="253"/>
                  <a:pt x="865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282319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8" y="5327"/>
                </a:lnTo>
                <a:lnTo>
                  <a:pt x="8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097405" y="822703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140707" y="1273015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145572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67112" y="822703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010415" y="1273015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15280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234200" y="2681124"/>
            <a:ext cx="134773" cy="628008"/>
          </a:xfrm>
          <a:custGeom>
            <a:avLst/>
            <a:gdLst/>
            <a:ahLst/>
            <a:cxnLst/>
            <a:rect l="l" t="t" r="r" b="b"/>
            <a:pathLst>
              <a:path w="2798" h="13038" extrusionOk="0">
                <a:moveTo>
                  <a:pt x="0" y="0"/>
                </a:moveTo>
                <a:lnTo>
                  <a:pt x="0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8277502" y="3131436"/>
            <a:ext cx="53418" cy="53466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555" y="1"/>
                </a:moveTo>
                <a:cubicBezTo>
                  <a:pt x="252" y="1"/>
                  <a:pt x="0" y="253"/>
                  <a:pt x="0" y="555"/>
                </a:cubicBezTo>
                <a:cubicBezTo>
                  <a:pt x="0" y="866"/>
                  <a:pt x="252" y="1110"/>
                  <a:pt x="555" y="1110"/>
                </a:cubicBezTo>
                <a:cubicBezTo>
                  <a:pt x="865" y="1110"/>
                  <a:pt x="1109" y="866"/>
                  <a:pt x="1109" y="555"/>
                </a:cubicBezTo>
                <a:cubicBezTo>
                  <a:pt x="1109" y="253"/>
                  <a:pt x="865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282319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8" y="5327"/>
                </a:lnTo>
                <a:lnTo>
                  <a:pt x="8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097405" y="2681124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140707" y="3131436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8145572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7967112" y="2681124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8010415" y="3131436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8015280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7740534" y="863982"/>
            <a:ext cx="221811" cy="577047"/>
          </a:xfrm>
          <a:custGeom>
            <a:avLst/>
            <a:gdLst/>
            <a:ahLst/>
            <a:cxnLst/>
            <a:rect l="l" t="t" r="r" b="b"/>
            <a:pathLst>
              <a:path w="4605" h="11980" extrusionOk="0">
                <a:moveTo>
                  <a:pt x="3445" y="0"/>
                </a:moveTo>
                <a:lnTo>
                  <a:pt x="1" y="11559"/>
                </a:lnTo>
                <a:lnTo>
                  <a:pt x="1244" y="11979"/>
                </a:lnTo>
                <a:lnTo>
                  <a:pt x="4604" y="513"/>
                </a:lnTo>
                <a:lnTo>
                  <a:pt x="344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2422875" y="377015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1488853" y="300620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1611935" y="72450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036768" y="2362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414708" y="351429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668499" y="1014957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6831592" y="90496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6984613" y="2681134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483717" y="19216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985933" y="396724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165650" y="3014400"/>
            <a:ext cx="1009055" cy="1782555"/>
          </a:xfrm>
          <a:custGeom>
            <a:avLst/>
            <a:gdLst/>
            <a:ahLst/>
            <a:cxnLst/>
            <a:rect l="l" t="t" r="r" b="b"/>
            <a:pathLst>
              <a:path w="29989" h="49942" extrusionOk="0">
                <a:moveTo>
                  <a:pt x="26476" y="1"/>
                </a:moveTo>
                <a:cubicBezTo>
                  <a:pt x="25547" y="1"/>
                  <a:pt x="23765" y="660"/>
                  <a:pt x="22123" y="5007"/>
                </a:cubicBezTo>
                <a:cubicBezTo>
                  <a:pt x="19753" y="11234"/>
                  <a:pt x="18991" y="14770"/>
                  <a:pt x="18991" y="14770"/>
                </a:cubicBezTo>
                <a:cubicBezTo>
                  <a:pt x="18991" y="14770"/>
                  <a:pt x="18586" y="15589"/>
                  <a:pt x="17954" y="15589"/>
                </a:cubicBezTo>
                <a:cubicBezTo>
                  <a:pt x="17783" y="15589"/>
                  <a:pt x="17596" y="15529"/>
                  <a:pt x="17396" y="15377"/>
                </a:cubicBezTo>
                <a:cubicBezTo>
                  <a:pt x="16563" y="14745"/>
                  <a:pt x="15356" y="12973"/>
                  <a:pt x="14115" y="12973"/>
                </a:cubicBezTo>
                <a:cubicBezTo>
                  <a:pt x="13955" y="12973"/>
                  <a:pt x="13794" y="13002"/>
                  <a:pt x="13634" y="13068"/>
                </a:cubicBezTo>
                <a:cubicBezTo>
                  <a:pt x="12181" y="13663"/>
                  <a:pt x="11871" y="15389"/>
                  <a:pt x="12431" y="17818"/>
                </a:cubicBezTo>
                <a:cubicBezTo>
                  <a:pt x="12991" y="20247"/>
                  <a:pt x="14015" y="25605"/>
                  <a:pt x="14098" y="26093"/>
                </a:cubicBezTo>
                <a:cubicBezTo>
                  <a:pt x="14174" y="26475"/>
                  <a:pt x="14059" y="27026"/>
                  <a:pt x="13642" y="27026"/>
                </a:cubicBezTo>
                <a:cubicBezTo>
                  <a:pt x="13539" y="27026"/>
                  <a:pt x="13418" y="26992"/>
                  <a:pt x="13276" y="26915"/>
                </a:cubicBezTo>
                <a:cubicBezTo>
                  <a:pt x="12716" y="26616"/>
                  <a:pt x="9946" y="24181"/>
                  <a:pt x="7950" y="24181"/>
                </a:cubicBezTo>
                <a:cubicBezTo>
                  <a:pt x="7399" y="24181"/>
                  <a:pt x="6908" y="24365"/>
                  <a:pt x="6537" y="24831"/>
                </a:cubicBezTo>
                <a:cubicBezTo>
                  <a:pt x="4835" y="26986"/>
                  <a:pt x="7490" y="33499"/>
                  <a:pt x="7776" y="34213"/>
                </a:cubicBezTo>
                <a:cubicBezTo>
                  <a:pt x="8050" y="34928"/>
                  <a:pt x="7942" y="35261"/>
                  <a:pt x="7609" y="35475"/>
                </a:cubicBezTo>
                <a:cubicBezTo>
                  <a:pt x="7585" y="35491"/>
                  <a:pt x="7556" y="35499"/>
                  <a:pt x="7523" y="35499"/>
                </a:cubicBezTo>
                <a:cubicBezTo>
                  <a:pt x="7087" y="35499"/>
                  <a:pt x="5863" y="34198"/>
                  <a:pt x="4680" y="33225"/>
                </a:cubicBezTo>
                <a:cubicBezTo>
                  <a:pt x="3844" y="32537"/>
                  <a:pt x="2843" y="31875"/>
                  <a:pt x="2005" y="31875"/>
                </a:cubicBezTo>
                <a:cubicBezTo>
                  <a:pt x="1567" y="31875"/>
                  <a:pt x="1173" y="32056"/>
                  <a:pt x="870" y="32511"/>
                </a:cubicBezTo>
                <a:cubicBezTo>
                  <a:pt x="1" y="33844"/>
                  <a:pt x="227" y="38916"/>
                  <a:pt x="5918" y="46572"/>
                </a:cubicBezTo>
                <a:lnTo>
                  <a:pt x="8788" y="49941"/>
                </a:lnTo>
                <a:lnTo>
                  <a:pt x="13181" y="49215"/>
                </a:lnTo>
                <a:cubicBezTo>
                  <a:pt x="22480" y="47072"/>
                  <a:pt x="25945" y="43369"/>
                  <a:pt x="26135" y="41785"/>
                </a:cubicBezTo>
                <a:cubicBezTo>
                  <a:pt x="26326" y="40202"/>
                  <a:pt x="24421" y="39880"/>
                  <a:pt x="22778" y="39857"/>
                </a:cubicBezTo>
                <a:cubicBezTo>
                  <a:pt x="22692" y="39855"/>
                  <a:pt x="22605" y="39855"/>
                  <a:pt x="22518" y="39855"/>
                </a:cubicBezTo>
                <a:cubicBezTo>
                  <a:pt x="21719" y="39855"/>
                  <a:pt x="20878" y="39902"/>
                  <a:pt x="20227" y="39902"/>
                </a:cubicBezTo>
                <a:cubicBezTo>
                  <a:pt x="19590" y="39902"/>
                  <a:pt x="19137" y="39857"/>
                  <a:pt x="19087" y="39678"/>
                </a:cubicBezTo>
                <a:cubicBezTo>
                  <a:pt x="18979" y="39297"/>
                  <a:pt x="19110" y="38976"/>
                  <a:pt x="19777" y="38607"/>
                </a:cubicBezTo>
                <a:cubicBezTo>
                  <a:pt x="20456" y="38237"/>
                  <a:pt x="26695" y="35011"/>
                  <a:pt x="26802" y="32261"/>
                </a:cubicBezTo>
                <a:cubicBezTo>
                  <a:pt x="26897" y="29522"/>
                  <a:pt x="21123" y="29653"/>
                  <a:pt x="20325" y="29486"/>
                </a:cubicBezTo>
                <a:cubicBezTo>
                  <a:pt x="19527" y="29308"/>
                  <a:pt x="19849" y="28629"/>
                  <a:pt x="20230" y="28320"/>
                </a:cubicBezTo>
                <a:cubicBezTo>
                  <a:pt x="20611" y="28010"/>
                  <a:pt x="24873" y="24593"/>
                  <a:pt x="26861" y="23105"/>
                </a:cubicBezTo>
                <a:cubicBezTo>
                  <a:pt x="28862" y="21616"/>
                  <a:pt x="29743" y="20104"/>
                  <a:pt x="29028" y="18711"/>
                </a:cubicBezTo>
                <a:cubicBezTo>
                  <a:pt x="28685" y="18054"/>
                  <a:pt x="27918" y="17894"/>
                  <a:pt x="27086" y="17894"/>
                </a:cubicBezTo>
                <a:cubicBezTo>
                  <a:pt x="26298" y="17894"/>
                  <a:pt x="25451" y="18038"/>
                  <a:pt x="24850" y="18038"/>
                </a:cubicBezTo>
                <a:cubicBezTo>
                  <a:pt x="24787" y="18038"/>
                  <a:pt x="24728" y="18036"/>
                  <a:pt x="24671" y="18033"/>
                </a:cubicBezTo>
                <a:cubicBezTo>
                  <a:pt x="23492" y="17973"/>
                  <a:pt x="23849" y="16532"/>
                  <a:pt x="23849" y="16532"/>
                </a:cubicBezTo>
                <a:cubicBezTo>
                  <a:pt x="23849" y="16532"/>
                  <a:pt x="25552" y="13353"/>
                  <a:pt x="27802" y="7067"/>
                </a:cubicBezTo>
                <a:cubicBezTo>
                  <a:pt x="29989" y="969"/>
                  <a:pt x="27239" y="156"/>
                  <a:pt x="27083" y="115"/>
                </a:cubicBezTo>
                <a:lnTo>
                  <a:pt x="27083" y="115"/>
                </a:lnTo>
                <a:lnTo>
                  <a:pt x="27123" y="126"/>
                </a:lnTo>
                <a:cubicBezTo>
                  <a:pt x="27123" y="126"/>
                  <a:pt x="26880" y="1"/>
                  <a:pt x="264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720000" y="1793000"/>
            <a:ext cx="273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"/>
          </p:nvPr>
        </p:nvSpPr>
        <p:spPr>
          <a:xfrm>
            <a:off x="729250" y="2259700"/>
            <a:ext cx="273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319775" y="3249641"/>
            <a:ext cx="769215" cy="1547306"/>
            <a:chOff x="7838825" y="3250541"/>
            <a:chExt cx="769215" cy="1547306"/>
          </a:xfrm>
        </p:grpSpPr>
        <p:sp>
          <p:nvSpPr>
            <p:cNvPr id="235" name="Google Shape;235;p9"/>
            <p:cNvSpPr/>
            <p:nvPr/>
          </p:nvSpPr>
          <p:spPr>
            <a:xfrm>
              <a:off x="7984619" y="3250541"/>
              <a:ext cx="541287" cy="1547306"/>
            </a:xfrm>
            <a:custGeom>
              <a:avLst/>
              <a:gdLst/>
              <a:ahLst/>
              <a:cxnLst/>
              <a:rect l="l" t="t" r="r" b="b"/>
              <a:pathLst>
                <a:path w="16087" h="43351" extrusionOk="0">
                  <a:moveTo>
                    <a:pt x="16086" y="0"/>
                  </a:moveTo>
                  <a:lnTo>
                    <a:pt x="16086" y="0"/>
                  </a:lnTo>
                  <a:cubicBezTo>
                    <a:pt x="16086" y="1"/>
                    <a:pt x="16074" y="49"/>
                    <a:pt x="16039" y="131"/>
                  </a:cubicBezTo>
                  <a:cubicBezTo>
                    <a:pt x="16003" y="226"/>
                    <a:pt x="15955" y="357"/>
                    <a:pt x="15896" y="524"/>
                  </a:cubicBezTo>
                  <a:cubicBezTo>
                    <a:pt x="15765" y="869"/>
                    <a:pt x="15586" y="1357"/>
                    <a:pt x="15348" y="2000"/>
                  </a:cubicBezTo>
                  <a:cubicBezTo>
                    <a:pt x="14872" y="3286"/>
                    <a:pt x="14193" y="5155"/>
                    <a:pt x="13348" y="7441"/>
                  </a:cubicBezTo>
                  <a:cubicBezTo>
                    <a:pt x="11657" y="12037"/>
                    <a:pt x="9288" y="18383"/>
                    <a:pt x="6657" y="25372"/>
                  </a:cubicBezTo>
                  <a:cubicBezTo>
                    <a:pt x="4037" y="32373"/>
                    <a:pt x="1680" y="38719"/>
                    <a:pt x="1" y="43315"/>
                  </a:cubicBezTo>
                  <a:lnTo>
                    <a:pt x="96" y="43351"/>
                  </a:lnTo>
                  <a:cubicBezTo>
                    <a:pt x="1787" y="38755"/>
                    <a:pt x="4156" y="32421"/>
                    <a:pt x="6788" y="25420"/>
                  </a:cubicBezTo>
                  <a:cubicBezTo>
                    <a:pt x="9419" y="18419"/>
                    <a:pt x="11776" y="12085"/>
                    <a:pt x="13443" y="7477"/>
                  </a:cubicBezTo>
                  <a:cubicBezTo>
                    <a:pt x="14277" y="5179"/>
                    <a:pt x="14943" y="3310"/>
                    <a:pt x="15396" y="2012"/>
                  </a:cubicBezTo>
                  <a:cubicBezTo>
                    <a:pt x="15622" y="1369"/>
                    <a:pt x="15801" y="869"/>
                    <a:pt x="15920" y="524"/>
                  </a:cubicBezTo>
                  <a:cubicBezTo>
                    <a:pt x="15979" y="357"/>
                    <a:pt x="16015" y="226"/>
                    <a:pt x="16051" y="143"/>
                  </a:cubicBezTo>
                  <a:cubicBezTo>
                    <a:pt x="16074" y="49"/>
                    <a:pt x="16086" y="1"/>
                    <a:pt x="16086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205784" y="3624492"/>
              <a:ext cx="96165" cy="272048"/>
            </a:xfrm>
            <a:custGeom>
              <a:avLst/>
              <a:gdLst/>
              <a:ahLst/>
              <a:cxnLst/>
              <a:rect l="l" t="t" r="r" b="b"/>
              <a:pathLst>
                <a:path w="2858" h="7622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12"/>
                    <a:pt x="36" y="120"/>
                    <a:pt x="107" y="310"/>
                  </a:cubicBezTo>
                  <a:cubicBezTo>
                    <a:pt x="191" y="536"/>
                    <a:pt x="286" y="810"/>
                    <a:pt x="405" y="1132"/>
                  </a:cubicBezTo>
                  <a:cubicBezTo>
                    <a:pt x="667" y="1858"/>
                    <a:pt x="1000" y="2798"/>
                    <a:pt x="1381" y="3834"/>
                  </a:cubicBezTo>
                  <a:cubicBezTo>
                    <a:pt x="1762" y="4894"/>
                    <a:pt x="2108" y="5846"/>
                    <a:pt x="2370" y="6537"/>
                  </a:cubicBezTo>
                  <a:cubicBezTo>
                    <a:pt x="2512" y="6882"/>
                    <a:pt x="2620" y="7156"/>
                    <a:pt x="2703" y="7335"/>
                  </a:cubicBezTo>
                  <a:cubicBezTo>
                    <a:pt x="2793" y="7516"/>
                    <a:pt x="2841" y="7621"/>
                    <a:pt x="2856" y="7621"/>
                  </a:cubicBezTo>
                  <a:cubicBezTo>
                    <a:pt x="2856" y="7621"/>
                    <a:pt x="2857" y="7621"/>
                    <a:pt x="2858" y="7620"/>
                  </a:cubicBezTo>
                  <a:cubicBezTo>
                    <a:pt x="2858" y="7620"/>
                    <a:pt x="2822" y="7513"/>
                    <a:pt x="2762" y="7323"/>
                  </a:cubicBezTo>
                  <a:cubicBezTo>
                    <a:pt x="2679" y="7097"/>
                    <a:pt x="2584" y="6823"/>
                    <a:pt x="2465" y="6501"/>
                  </a:cubicBezTo>
                  <a:cubicBezTo>
                    <a:pt x="2203" y="5775"/>
                    <a:pt x="1881" y="4834"/>
                    <a:pt x="1512" y="3787"/>
                  </a:cubicBezTo>
                  <a:cubicBezTo>
                    <a:pt x="1131" y="2727"/>
                    <a:pt x="774" y="1775"/>
                    <a:pt x="500" y="1096"/>
                  </a:cubicBezTo>
                  <a:cubicBezTo>
                    <a:pt x="357" y="751"/>
                    <a:pt x="238" y="477"/>
                    <a:pt x="155" y="298"/>
                  </a:cubicBezTo>
                  <a:cubicBezTo>
                    <a:pt x="72" y="10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315139" y="3770653"/>
              <a:ext cx="292901" cy="127172"/>
            </a:xfrm>
            <a:custGeom>
              <a:avLst/>
              <a:gdLst/>
              <a:ahLst/>
              <a:cxnLst/>
              <a:rect l="l" t="t" r="r" b="b"/>
              <a:pathLst>
                <a:path w="8705" h="3563" extrusionOk="0">
                  <a:moveTo>
                    <a:pt x="8689" y="0"/>
                  </a:moveTo>
                  <a:cubicBezTo>
                    <a:pt x="8593" y="0"/>
                    <a:pt x="6674" y="761"/>
                    <a:pt x="4323" y="1716"/>
                  </a:cubicBezTo>
                  <a:cubicBezTo>
                    <a:pt x="1929" y="2704"/>
                    <a:pt x="1" y="3525"/>
                    <a:pt x="13" y="3561"/>
                  </a:cubicBezTo>
                  <a:cubicBezTo>
                    <a:pt x="13" y="3562"/>
                    <a:pt x="15" y="3562"/>
                    <a:pt x="17" y="3562"/>
                  </a:cubicBezTo>
                  <a:cubicBezTo>
                    <a:pt x="125" y="3562"/>
                    <a:pt x="2043" y="2813"/>
                    <a:pt x="4382" y="1847"/>
                  </a:cubicBezTo>
                  <a:cubicBezTo>
                    <a:pt x="6775" y="858"/>
                    <a:pt x="8704" y="37"/>
                    <a:pt x="8692" y="1"/>
                  </a:cubicBezTo>
                  <a:cubicBezTo>
                    <a:pt x="8692" y="0"/>
                    <a:pt x="8691" y="0"/>
                    <a:pt x="8689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163725" y="4231229"/>
              <a:ext cx="276044" cy="43902"/>
            </a:xfrm>
            <a:custGeom>
              <a:avLst/>
              <a:gdLst/>
              <a:ahLst/>
              <a:cxnLst/>
              <a:rect l="l" t="t" r="r" b="b"/>
              <a:pathLst>
                <a:path w="8204" h="1230" extrusionOk="0">
                  <a:moveTo>
                    <a:pt x="8188" y="0"/>
                  </a:moveTo>
                  <a:cubicBezTo>
                    <a:pt x="8150" y="0"/>
                    <a:pt x="8046" y="22"/>
                    <a:pt x="7870" y="51"/>
                  </a:cubicBezTo>
                  <a:cubicBezTo>
                    <a:pt x="7644" y="99"/>
                    <a:pt x="7346" y="146"/>
                    <a:pt x="7001" y="218"/>
                  </a:cubicBezTo>
                  <a:cubicBezTo>
                    <a:pt x="6263" y="361"/>
                    <a:pt x="5239" y="539"/>
                    <a:pt x="4108" y="706"/>
                  </a:cubicBezTo>
                  <a:cubicBezTo>
                    <a:pt x="2977" y="885"/>
                    <a:pt x="1953" y="992"/>
                    <a:pt x="1203" y="1075"/>
                  </a:cubicBezTo>
                  <a:cubicBezTo>
                    <a:pt x="857" y="1111"/>
                    <a:pt x="560" y="1147"/>
                    <a:pt x="322" y="1170"/>
                  </a:cubicBezTo>
                  <a:cubicBezTo>
                    <a:pt x="107" y="1194"/>
                    <a:pt x="0" y="1218"/>
                    <a:pt x="0" y="1218"/>
                  </a:cubicBezTo>
                  <a:cubicBezTo>
                    <a:pt x="0" y="1230"/>
                    <a:pt x="119" y="1230"/>
                    <a:pt x="322" y="1230"/>
                  </a:cubicBezTo>
                  <a:cubicBezTo>
                    <a:pt x="536" y="1218"/>
                    <a:pt x="833" y="1194"/>
                    <a:pt x="1214" y="1170"/>
                  </a:cubicBezTo>
                  <a:cubicBezTo>
                    <a:pt x="1965" y="1123"/>
                    <a:pt x="3000" y="1016"/>
                    <a:pt x="4132" y="849"/>
                  </a:cubicBezTo>
                  <a:cubicBezTo>
                    <a:pt x="5263" y="682"/>
                    <a:pt x="6287" y="480"/>
                    <a:pt x="7025" y="313"/>
                  </a:cubicBezTo>
                  <a:cubicBezTo>
                    <a:pt x="7394" y="230"/>
                    <a:pt x="7680" y="158"/>
                    <a:pt x="7882" y="99"/>
                  </a:cubicBezTo>
                  <a:cubicBezTo>
                    <a:pt x="8096" y="51"/>
                    <a:pt x="8203" y="15"/>
                    <a:pt x="8203" y="4"/>
                  </a:cubicBezTo>
                  <a:cubicBezTo>
                    <a:pt x="8201" y="1"/>
                    <a:pt x="8196" y="0"/>
                    <a:pt x="818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013085" y="4050732"/>
              <a:ext cx="153062" cy="221044"/>
            </a:xfrm>
            <a:custGeom>
              <a:avLst/>
              <a:gdLst/>
              <a:ahLst/>
              <a:cxnLst/>
              <a:rect l="l" t="t" r="r" b="b"/>
              <a:pathLst>
                <a:path w="4549" h="6193" extrusionOk="0">
                  <a:moveTo>
                    <a:pt x="12" y="0"/>
                  </a:moveTo>
                  <a:cubicBezTo>
                    <a:pt x="0" y="12"/>
                    <a:pt x="60" y="108"/>
                    <a:pt x="167" y="262"/>
                  </a:cubicBezTo>
                  <a:cubicBezTo>
                    <a:pt x="286" y="441"/>
                    <a:pt x="453" y="667"/>
                    <a:pt x="631" y="941"/>
                  </a:cubicBezTo>
                  <a:cubicBezTo>
                    <a:pt x="1036" y="1513"/>
                    <a:pt x="1596" y="2286"/>
                    <a:pt x="2215" y="3144"/>
                  </a:cubicBezTo>
                  <a:cubicBezTo>
                    <a:pt x="2846" y="4001"/>
                    <a:pt x="3417" y="4763"/>
                    <a:pt x="3834" y="5323"/>
                  </a:cubicBezTo>
                  <a:cubicBezTo>
                    <a:pt x="4037" y="5573"/>
                    <a:pt x="4203" y="5787"/>
                    <a:pt x="4334" y="5965"/>
                  </a:cubicBezTo>
                  <a:cubicBezTo>
                    <a:pt x="4446" y="6110"/>
                    <a:pt x="4515" y="6193"/>
                    <a:pt x="4534" y="6193"/>
                  </a:cubicBezTo>
                  <a:cubicBezTo>
                    <a:pt x="4535" y="6193"/>
                    <a:pt x="4536" y="6192"/>
                    <a:pt x="4537" y="6192"/>
                  </a:cubicBezTo>
                  <a:cubicBezTo>
                    <a:pt x="4548" y="6192"/>
                    <a:pt x="4489" y="6096"/>
                    <a:pt x="4382" y="5930"/>
                  </a:cubicBezTo>
                  <a:cubicBezTo>
                    <a:pt x="4251" y="5751"/>
                    <a:pt x="4096" y="5525"/>
                    <a:pt x="3917" y="5263"/>
                  </a:cubicBezTo>
                  <a:cubicBezTo>
                    <a:pt x="3513" y="4691"/>
                    <a:pt x="2953" y="3918"/>
                    <a:pt x="2322" y="3060"/>
                  </a:cubicBezTo>
                  <a:cubicBezTo>
                    <a:pt x="1703" y="2203"/>
                    <a:pt x="1131" y="1441"/>
                    <a:pt x="715" y="881"/>
                  </a:cubicBezTo>
                  <a:cubicBezTo>
                    <a:pt x="512" y="631"/>
                    <a:pt x="346" y="405"/>
                    <a:pt x="203" y="227"/>
                  </a:cubicBezTo>
                  <a:cubicBezTo>
                    <a:pt x="84" y="8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838825" y="4365611"/>
              <a:ext cx="198318" cy="281364"/>
            </a:xfrm>
            <a:custGeom>
              <a:avLst/>
              <a:gdLst/>
              <a:ahLst/>
              <a:cxnLst/>
              <a:rect l="l" t="t" r="r" b="b"/>
              <a:pathLst>
                <a:path w="5894" h="7883" extrusionOk="0">
                  <a:moveTo>
                    <a:pt x="14" y="0"/>
                  </a:moveTo>
                  <a:cubicBezTo>
                    <a:pt x="13" y="0"/>
                    <a:pt x="13" y="0"/>
                    <a:pt x="12" y="1"/>
                  </a:cubicBezTo>
                  <a:cubicBezTo>
                    <a:pt x="0" y="1"/>
                    <a:pt x="83" y="120"/>
                    <a:pt x="214" y="322"/>
                  </a:cubicBezTo>
                  <a:cubicBezTo>
                    <a:pt x="381" y="549"/>
                    <a:pt x="583" y="834"/>
                    <a:pt x="834" y="1180"/>
                  </a:cubicBezTo>
                  <a:cubicBezTo>
                    <a:pt x="1357" y="1906"/>
                    <a:pt x="2084" y="2894"/>
                    <a:pt x="2893" y="3978"/>
                  </a:cubicBezTo>
                  <a:cubicBezTo>
                    <a:pt x="3703" y="5073"/>
                    <a:pt x="4453" y="6049"/>
                    <a:pt x="4989" y="6752"/>
                  </a:cubicBezTo>
                  <a:cubicBezTo>
                    <a:pt x="5251" y="7097"/>
                    <a:pt x="5465" y="7371"/>
                    <a:pt x="5632" y="7585"/>
                  </a:cubicBezTo>
                  <a:cubicBezTo>
                    <a:pt x="5798" y="7776"/>
                    <a:pt x="5882" y="7883"/>
                    <a:pt x="5894" y="7883"/>
                  </a:cubicBezTo>
                  <a:cubicBezTo>
                    <a:pt x="5894" y="7871"/>
                    <a:pt x="5822" y="7764"/>
                    <a:pt x="5679" y="7549"/>
                  </a:cubicBezTo>
                  <a:cubicBezTo>
                    <a:pt x="5525" y="7335"/>
                    <a:pt x="5310" y="7038"/>
                    <a:pt x="5072" y="6692"/>
                  </a:cubicBezTo>
                  <a:cubicBezTo>
                    <a:pt x="4548" y="5978"/>
                    <a:pt x="3822" y="4990"/>
                    <a:pt x="3000" y="3894"/>
                  </a:cubicBezTo>
                  <a:cubicBezTo>
                    <a:pt x="2191" y="2811"/>
                    <a:pt x="1453" y="1834"/>
                    <a:pt x="917" y="1120"/>
                  </a:cubicBezTo>
                  <a:cubicBezTo>
                    <a:pt x="655" y="787"/>
                    <a:pt x="429" y="513"/>
                    <a:pt x="262" y="299"/>
                  </a:cubicBezTo>
                  <a:cubicBezTo>
                    <a:pt x="115" y="106"/>
                    <a:pt x="32" y="0"/>
                    <a:pt x="14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033913" y="4573448"/>
              <a:ext cx="348958" cy="65460"/>
            </a:xfrm>
            <a:custGeom>
              <a:avLst/>
              <a:gdLst/>
              <a:ahLst/>
              <a:cxnLst/>
              <a:rect l="l" t="t" r="r" b="b"/>
              <a:pathLst>
                <a:path w="10371" h="1834" extrusionOk="0">
                  <a:moveTo>
                    <a:pt x="10371" y="0"/>
                  </a:moveTo>
                  <a:lnTo>
                    <a:pt x="10371" y="0"/>
                  </a:lnTo>
                  <a:cubicBezTo>
                    <a:pt x="10371" y="0"/>
                    <a:pt x="10228" y="24"/>
                    <a:pt x="9966" y="72"/>
                  </a:cubicBezTo>
                  <a:cubicBezTo>
                    <a:pt x="9680" y="131"/>
                    <a:pt x="9311" y="214"/>
                    <a:pt x="8859" y="310"/>
                  </a:cubicBezTo>
                  <a:cubicBezTo>
                    <a:pt x="7930" y="500"/>
                    <a:pt x="6632" y="762"/>
                    <a:pt x="5203" y="1012"/>
                  </a:cubicBezTo>
                  <a:cubicBezTo>
                    <a:pt x="3775" y="1262"/>
                    <a:pt x="2477" y="1465"/>
                    <a:pt x="1536" y="1596"/>
                  </a:cubicBezTo>
                  <a:cubicBezTo>
                    <a:pt x="1084" y="1655"/>
                    <a:pt x="703" y="1715"/>
                    <a:pt x="417" y="1750"/>
                  </a:cubicBezTo>
                  <a:cubicBezTo>
                    <a:pt x="155" y="1798"/>
                    <a:pt x="0" y="1822"/>
                    <a:pt x="12" y="1834"/>
                  </a:cubicBezTo>
                  <a:cubicBezTo>
                    <a:pt x="12" y="1834"/>
                    <a:pt x="155" y="1834"/>
                    <a:pt x="417" y="1810"/>
                  </a:cubicBezTo>
                  <a:cubicBezTo>
                    <a:pt x="691" y="1786"/>
                    <a:pt x="1072" y="1750"/>
                    <a:pt x="1548" y="1691"/>
                  </a:cubicBezTo>
                  <a:cubicBezTo>
                    <a:pt x="2489" y="1584"/>
                    <a:pt x="3799" y="1405"/>
                    <a:pt x="5227" y="1155"/>
                  </a:cubicBezTo>
                  <a:cubicBezTo>
                    <a:pt x="6668" y="893"/>
                    <a:pt x="7954" y="619"/>
                    <a:pt x="8882" y="405"/>
                  </a:cubicBezTo>
                  <a:cubicBezTo>
                    <a:pt x="9347" y="298"/>
                    <a:pt x="9716" y="202"/>
                    <a:pt x="9978" y="131"/>
                  </a:cubicBezTo>
                  <a:cubicBezTo>
                    <a:pt x="10228" y="60"/>
                    <a:pt x="10371" y="12"/>
                    <a:pt x="1037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9"/>
          <p:cNvSpPr/>
          <p:nvPr/>
        </p:nvSpPr>
        <p:spPr>
          <a:xfrm>
            <a:off x="339743" y="30144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5604029" y="23726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39751" y="175347"/>
            <a:ext cx="311724" cy="293052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5344436" y="195823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545318" y="4040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3420854" y="36707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230580" y="22373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 idx="2" hasCustomPrompt="1"/>
          </p:nvPr>
        </p:nvSpPr>
        <p:spPr>
          <a:xfrm>
            <a:off x="699375" y="316000"/>
            <a:ext cx="26622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ctrTitle"/>
          </p:nvPr>
        </p:nvSpPr>
        <p:spPr>
          <a:xfrm>
            <a:off x="641675" y="449600"/>
            <a:ext cx="41625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lfa Slab One"/>
              <a:buNone/>
              <a:defRPr sz="7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"/>
          </p:nvPr>
        </p:nvSpPr>
        <p:spPr>
          <a:xfrm>
            <a:off x="641675" y="2201775"/>
            <a:ext cx="31257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4639863" y="475263"/>
            <a:ext cx="395625" cy="395850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5343754" y="11362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922922" y="540004"/>
            <a:ext cx="251095" cy="266379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3819713" y="3849134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53000"/>
            <a:ext cx="77040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Medium"/>
              <a:buChar char="●"/>
              <a:defRPr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hyperlink" Target="http://bit.ly/2Tynxth" TargetMode="External"/><Relationship Id="rId7" Type="http://schemas.openxmlformats.org/officeDocument/2006/relationships/slide" Target="slide2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U5_EM4QtDkTm58OJ3tOSgChybjDCV89Y2RjvUdH9ao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U5_EM4QtDkTm58OJ3tOSgChybjDCV89Y2RjvUdH9ao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stress-concept-illustration_8252024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vector/launching-concept-illustration_7741859.htm/?utm_source=slidesgo_template&amp;utm_medium=referral-link&amp;utm_campaign=sg_resources&amp;utm_content=freepik" TargetMode="External"/><Relationship Id="rId18" Type="http://schemas.openxmlformats.org/officeDocument/2006/relationships/hyperlink" Target="https://www.freepik.com/free-photo/business-people-working-new-project_11043529.htm#page=1&amp;query=team%20working&amp;position=1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alone-concept-illustration_8774989.htm/?utm_source=slidesgo_template&amp;utm_medium=referral-link&amp;utm_campaign=sg_resources&amp;utm_content=freepik#436b8b" TargetMode="External"/><Relationship Id="rId7" Type="http://schemas.openxmlformats.org/officeDocument/2006/relationships/hyperlink" Target="https://www.freepik.com/free-vector/goal-concept-illustration_7191146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vector/winners-concept-illustration_7171534.htm/?utm_source=slidesgo_template&amp;utm_medium=referral-link&amp;utm_campaign=sg_resources&amp;utm_content=freepik" TargetMode="External"/><Relationship Id="rId17" Type="http://schemas.openxmlformats.org/officeDocument/2006/relationships/hyperlink" Target="https://www.freepik.com/free-photo/positive-businessman-using-laptop_2192610.htm#page=1&amp;query=young%20working&amp;position=17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s://www.freepik.com/free-photo/mid-section-young-man-using-smartphone-with-laptop-digital-tablet-coffee-mug-kitchen-counter_3434457.htm#page=1&amp;query=young%20working&amp;position=6/?utm_source=slidesgo_template&amp;utm_medium=referral-link&amp;utm_campaign=sg_resources&amp;utm_content=freepik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reepik.com/free-vector/grades-concept-illustration_5928128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vector/search-engine-concept-illustration_5357330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inbox-cleanup-illustration-concept_6201809.htm/?utm_source=slidesgo_template&amp;utm_medium=referral-link&amp;utm_campaign=sg_resources&amp;utm_content=freepik" TargetMode="External"/><Relationship Id="rId15" Type="http://schemas.openxmlformats.org/officeDocument/2006/relationships/hyperlink" Target="https://www.freepik.com/free-photo/smiley-man-working-laptop-from-home_5635783.htm#page=1&amp;query=young%20working&amp;position=2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processing-concept-illustration_7126211.htm/?utm_source=slidesgo_template&amp;utm_medium=referral-link&amp;utm_campaign=sg_resources&amp;utm_content=freepik" TargetMode="External"/><Relationship Id="rId19" Type="http://schemas.openxmlformats.org/officeDocument/2006/relationships/hyperlink" Target="https://www.freepik.com/free-photo/employees-wearing-face-masks-office_10817578.htm#page=1&amp;query=team%20working&amp;position=13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cloud-hosting-concept-illustration_6183217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checklist-concept-illustration_5573507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photo/front-view-young-man-working-from-home_9708460.htm#page=1&amp;query=young%20working&amp;position=0/?utm_source=slidesgo_template&amp;utm_medium=referral-link&amp;utm_campaign=sg_resources&amp;utm_content=freepik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social-ideas-concept-illustration_6203639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vector/work-concept-illustration_5425966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person-working-laptop-table_3479959.htm#position=4/?utm_source=slidesgo_template&amp;utm_medium=referral-link&amp;utm_campaign=sg_resources&amp;utm_content=freepik" TargetMode="External"/><Relationship Id="rId7" Type="http://schemas.openxmlformats.org/officeDocument/2006/relationships/hyperlink" Target="https://storyset.com/illustration/visual-data/pana/?utm_source=slidesgo_template&amp;utm_medium=referral-link&amp;utm_campaign=sg_resources&amp;utm_content=stories#436b8b" TargetMode="External"/><Relationship Id="rId12" Type="http://schemas.openxmlformats.org/officeDocument/2006/relationships/hyperlink" Target="https://www.freepik.com/free-vector/mind-map-concept-illustration_774185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reepik.com/free-photo/people-working-together-new-project_11383511.htm#page=2&amp;query=young+people+working&amp;position=21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vector/organizing-projects-concept-illustration_591156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glasses-working-laptop-cafe_3480023.htm/?utm_source=slidesgo_template&amp;utm_medium=referral-link&amp;utm_campaign=sg_resources&amp;utm_content=freepik" TargetMode="External"/><Relationship Id="rId15" Type="http://schemas.openxmlformats.org/officeDocument/2006/relationships/hyperlink" Target="https://www.freepik.com/free-vector/email-campaign-concept-illustration_7367537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image-concept-illustration_5375409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person-working-laptop_3479956.htm#position=3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page-found-with-people-connecting-plug-concept-illustration_7967788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vector/conversation-concept-illustration_7118856.htm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1"/>
          <p:cNvSpPr txBox="1">
            <a:spLocks noGrp="1"/>
          </p:cNvSpPr>
          <p:nvPr>
            <p:ph type="ctrTitle"/>
          </p:nvPr>
        </p:nvSpPr>
        <p:spPr>
          <a:xfrm>
            <a:off x="1145319" y="1321713"/>
            <a:ext cx="4437062" cy="784635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Alfa Slab One" panose="020B0604020202020204" charset="0"/>
              </a:rPr>
              <a:t>Pengajuan</a:t>
            </a:r>
            <a:r>
              <a:rPr lang="en-US" sz="2000" dirty="0">
                <a:solidFill>
                  <a:schemeClr val="tx1"/>
                </a:solidFill>
                <a:latin typeface="Alfa Slab One" panose="020B0604020202020204" charset="0"/>
              </a:rPr>
              <a:t> &amp; </a:t>
            </a:r>
            <a:r>
              <a:rPr lang="en-US" sz="2000" dirty="0" err="1">
                <a:solidFill>
                  <a:schemeClr val="tx1"/>
                </a:solidFill>
                <a:latin typeface="Alfa Slab One" panose="020B0604020202020204" charset="0"/>
              </a:rPr>
              <a:t>Pengenalan</a:t>
            </a:r>
            <a:r>
              <a:rPr lang="en-US" sz="2000" dirty="0">
                <a:solidFill>
                  <a:schemeClr val="tx1"/>
                </a:solidFill>
                <a:latin typeface="Alfa Slab One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fa Slab One" panose="020B0604020202020204" charset="0"/>
              </a:rPr>
              <a:t>Rencana</a:t>
            </a:r>
            <a:r>
              <a:rPr lang="en-US" sz="2000" dirty="0">
                <a:solidFill>
                  <a:schemeClr val="tx1"/>
                </a:solidFill>
                <a:latin typeface="Alfa Slab One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fa Slab One" panose="020B0604020202020204" charset="0"/>
              </a:rPr>
              <a:t>Pembuatan</a:t>
            </a:r>
            <a:r>
              <a:rPr lang="en-US" sz="2000" dirty="0">
                <a:solidFill>
                  <a:schemeClr val="tx1"/>
                </a:solidFill>
                <a:latin typeface="Alfa Slab One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fa Slab One" panose="020B0604020202020204" charset="0"/>
              </a:rPr>
              <a:t>Aplikasi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endParaRPr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2023871" y="364979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8"/>
                </a:lnTo>
                <a:lnTo>
                  <a:pt x="1" y="941"/>
                </a:lnTo>
                <a:lnTo>
                  <a:pt x="608" y="1262"/>
                </a:lnTo>
                <a:lnTo>
                  <a:pt x="929" y="1870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8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AC21-BEE3-4414-B654-32E2DCB3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1" y="831864"/>
            <a:ext cx="2884674" cy="2884674"/>
          </a:xfrm>
          <a:prstGeom prst="rect">
            <a:avLst/>
          </a:prstGeom>
        </p:spPr>
      </p:pic>
      <p:sp>
        <p:nvSpPr>
          <p:cNvPr id="199" name="Google Shape;1328;p39">
            <a:extLst>
              <a:ext uri="{FF2B5EF4-FFF2-40B4-BE49-F238E27FC236}">
                <a16:creationId xmlns:a16="http://schemas.microsoft.com/office/drawing/2014/main" id="{E1963F87-E363-4926-B0A8-8DDF43FC8EEE}"/>
              </a:ext>
            </a:extLst>
          </p:cNvPr>
          <p:cNvSpPr/>
          <p:nvPr/>
        </p:nvSpPr>
        <p:spPr>
          <a:xfrm>
            <a:off x="1668054" y="2259704"/>
            <a:ext cx="3489254" cy="635375"/>
          </a:xfrm>
          <a:prstGeom prst="rect">
            <a:avLst/>
          </a:prstGeom>
          <a:noFill/>
          <a:ln w="19050">
            <a:solidFill>
              <a:srgbClr val="436B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E5E7A-774F-43DB-A9E9-F8BD7733CA64}"/>
              </a:ext>
            </a:extLst>
          </p:cNvPr>
          <p:cNvSpPr/>
          <p:nvPr/>
        </p:nvSpPr>
        <p:spPr>
          <a:xfrm>
            <a:off x="1704521" y="2338613"/>
            <a:ext cx="34163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436B8B"/>
                </a:solidFill>
                <a:latin typeface="Alfa Slab One" panose="020B0604020202020204" charset="0"/>
              </a:rPr>
              <a:t>“PKS NESAS 2022”</a:t>
            </a:r>
            <a:endParaRPr lang="en-ID" sz="2500" dirty="0">
              <a:solidFill>
                <a:srgbClr val="436B8B"/>
              </a:solidFill>
              <a:latin typeface="Alfa Slab On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9"/>
          <p:cNvSpPr txBox="1">
            <a:spLocks noGrp="1"/>
          </p:cNvSpPr>
          <p:nvPr>
            <p:ph type="title"/>
          </p:nvPr>
        </p:nvSpPr>
        <p:spPr>
          <a:xfrm>
            <a:off x="2147861" y="912446"/>
            <a:ext cx="51728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Fonts &amp;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</p:txBody>
      </p:sp>
      <p:sp>
        <p:nvSpPr>
          <p:cNvPr id="1333" name="Google Shape;1333;p39"/>
          <p:cNvSpPr/>
          <p:nvPr/>
        </p:nvSpPr>
        <p:spPr>
          <a:xfrm>
            <a:off x="158125" y="156775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3316425" y="2651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381309" y="16710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8354471" y="14287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9"/>
          <p:cNvSpPr/>
          <p:nvPr/>
        </p:nvSpPr>
        <p:spPr>
          <a:xfrm>
            <a:off x="5537850" y="41631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39"/>
          <p:cNvSpPr/>
          <p:nvPr/>
        </p:nvSpPr>
        <p:spPr>
          <a:xfrm>
            <a:off x="6887713" y="1996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39"/>
          <p:cNvSpPr/>
          <p:nvPr/>
        </p:nvSpPr>
        <p:spPr>
          <a:xfrm>
            <a:off x="3399834" y="41631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3149;p70">
            <a:extLst>
              <a:ext uri="{FF2B5EF4-FFF2-40B4-BE49-F238E27FC236}">
                <a16:creationId xmlns:a16="http://schemas.microsoft.com/office/drawing/2014/main" id="{10C4FD4F-A6FF-4AFE-901C-5328D7BD7941}"/>
              </a:ext>
            </a:extLst>
          </p:cNvPr>
          <p:cNvGrpSpPr/>
          <p:nvPr/>
        </p:nvGrpSpPr>
        <p:grpSpPr>
          <a:xfrm>
            <a:off x="3109100" y="2708029"/>
            <a:ext cx="2915050" cy="754200"/>
            <a:chOff x="2052655" y="3498875"/>
            <a:chExt cx="2915050" cy="754200"/>
          </a:xfrm>
          <a:solidFill>
            <a:srgbClr val="DCD6F7"/>
          </a:solidFill>
        </p:grpSpPr>
        <p:sp>
          <p:nvSpPr>
            <p:cNvPr id="136" name="Google Shape;3150;p70">
              <a:extLst>
                <a:ext uri="{FF2B5EF4-FFF2-40B4-BE49-F238E27FC236}">
                  <a16:creationId xmlns:a16="http://schemas.microsoft.com/office/drawing/2014/main" id="{26D77742-BC89-4564-A99A-DA1072A8F987}"/>
                </a:ext>
              </a:extLst>
            </p:cNvPr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142D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51;p70">
              <a:extLst>
                <a:ext uri="{FF2B5EF4-FFF2-40B4-BE49-F238E27FC236}">
                  <a16:creationId xmlns:a16="http://schemas.microsoft.com/office/drawing/2014/main" id="{9117F22A-9AB5-48BD-B9A6-29548370A5C1}"/>
                </a:ext>
              </a:extLst>
            </p:cNvPr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 cmpd="sng">
              <a:solidFill>
                <a:srgbClr val="142D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153;p70">
              <a:extLst>
                <a:ext uri="{FF2B5EF4-FFF2-40B4-BE49-F238E27FC236}">
                  <a16:creationId xmlns:a16="http://schemas.microsoft.com/office/drawing/2014/main" id="{AB058C66-A93F-4D01-966D-E26377E5FA22}"/>
                </a:ext>
              </a:extLst>
            </p:cNvPr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142D4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154;p70">
              <a:extLst>
                <a:ext uri="{FF2B5EF4-FFF2-40B4-BE49-F238E27FC236}">
                  <a16:creationId xmlns:a16="http://schemas.microsoft.com/office/drawing/2014/main" id="{E75E43E4-D084-48EF-8F47-E2A0C2E37042}"/>
                </a:ext>
              </a:extLst>
            </p:cNvPr>
            <p:cNvSpPr txBox="1"/>
            <p:nvPr/>
          </p:nvSpPr>
          <p:spPr>
            <a:xfrm>
              <a:off x="3130950" y="3655925"/>
              <a:ext cx="747713" cy="440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1000" dirty="0">
                  <a:solidFill>
                    <a:schemeClr val="tx1"/>
                  </a:solidFill>
                </a:rPr>
                <a:t>#</a:t>
              </a:r>
              <a:r>
                <a:rPr lang="en-ID" sz="1000" dirty="0">
                  <a:solidFill>
                    <a:schemeClr val="tx1"/>
                  </a:solidFill>
                </a:rPr>
                <a:t>DCD6F7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Google Shape;3155;p70">
              <a:extLst>
                <a:ext uri="{FF2B5EF4-FFF2-40B4-BE49-F238E27FC236}">
                  <a16:creationId xmlns:a16="http://schemas.microsoft.com/office/drawing/2014/main" id="{3FEE6935-368C-4169-8FF9-9942A99D2EF8}"/>
                </a:ext>
              </a:extLst>
            </p:cNvPr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tx1"/>
                  </a:solidFill>
                </a:rPr>
                <a:t>#FFFFF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Google Shape;3157;p70">
              <a:extLst>
                <a:ext uri="{FF2B5EF4-FFF2-40B4-BE49-F238E27FC236}">
                  <a16:creationId xmlns:a16="http://schemas.microsoft.com/office/drawing/2014/main" id="{FC42B7BB-5714-4E33-B64E-178CD9481B9B}"/>
                </a:ext>
              </a:extLst>
            </p:cNvPr>
            <p:cNvSpPr txBox="1"/>
            <p:nvPr/>
          </p:nvSpPr>
          <p:spPr>
            <a:xfrm>
              <a:off x="2077732" y="3655925"/>
              <a:ext cx="741245" cy="440100"/>
            </a:xfrm>
            <a:prstGeom prst="rect">
              <a:avLst/>
            </a:prstGeom>
            <a:solidFill>
              <a:srgbClr val="142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1000" dirty="0">
                  <a:solidFill>
                    <a:srgbClr val="FFFFFF"/>
                  </a:solidFill>
                </a:rPr>
                <a:t>#</a:t>
              </a:r>
              <a:r>
                <a:rPr lang="en-ID" sz="1000" dirty="0">
                  <a:solidFill>
                    <a:srgbClr val="FFFFFF"/>
                  </a:solidFill>
                </a:rPr>
                <a:t>142D4C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D86EA1-23E9-4520-8AA5-FA8584E08545}"/>
              </a:ext>
            </a:extLst>
          </p:cNvPr>
          <p:cNvSpPr/>
          <p:nvPr/>
        </p:nvSpPr>
        <p:spPr>
          <a:xfrm>
            <a:off x="2582183" y="1926669"/>
            <a:ext cx="395813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Titilium</a:t>
            </a:r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(https://fonts.google.com/specimen/Titillium+Web?query=titi)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013221-F2BB-4F68-8F41-81B2A00E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9897">
            <a:off x="7301540" y="664192"/>
            <a:ext cx="375482" cy="3754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6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KRITIK &amp; SARAN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4"/>
          <p:cNvSpPr txBox="1">
            <a:spLocks noGrp="1"/>
          </p:cNvSpPr>
          <p:nvPr>
            <p:ph type="title"/>
          </p:nvPr>
        </p:nvSpPr>
        <p:spPr>
          <a:xfrm>
            <a:off x="1932600" y="1801200"/>
            <a:ext cx="52788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sp>
        <p:nvSpPr>
          <p:cNvPr id="1039" name="Google Shape;1039;p34"/>
          <p:cNvSpPr txBox="1">
            <a:spLocks noGrp="1"/>
          </p:cNvSpPr>
          <p:nvPr>
            <p:ph type="title" idx="2"/>
          </p:nvPr>
        </p:nvSpPr>
        <p:spPr>
          <a:xfrm>
            <a:off x="2748725" y="3191925"/>
            <a:ext cx="36615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"/>
          <p:cNvSpPr txBox="1">
            <a:spLocks noGrp="1"/>
          </p:cNvSpPr>
          <p:nvPr>
            <p:ph type="subTitle" idx="1"/>
          </p:nvPr>
        </p:nvSpPr>
        <p:spPr>
          <a:xfrm>
            <a:off x="2129626" y="2973249"/>
            <a:ext cx="5222424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</a:t>
            </a:r>
            <a:r>
              <a:rPr lang="en-ID" dirty="0" err="1"/>
              <a:t>tu</a:t>
            </a:r>
            <a:r>
              <a:rPr lang="en-ID" dirty="0"/>
              <a:t> PKS NESAS 2022?</a:t>
            </a:r>
            <a:endParaRPr dirty="0"/>
          </a:p>
        </p:txBody>
      </p:sp>
      <p:grpSp>
        <p:nvGrpSpPr>
          <p:cNvPr id="1045" name="Google Shape;1045;p35"/>
          <p:cNvGrpSpPr/>
          <p:nvPr/>
        </p:nvGrpSpPr>
        <p:grpSpPr>
          <a:xfrm>
            <a:off x="3249001" y="572567"/>
            <a:ext cx="2493575" cy="2154399"/>
            <a:chOff x="2336850" y="1171925"/>
            <a:chExt cx="1815225" cy="1870950"/>
          </a:xfrm>
        </p:grpSpPr>
        <p:sp>
          <p:nvSpPr>
            <p:cNvPr id="1046" name="Google Shape;1046;p35"/>
            <p:cNvSpPr/>
            <p:nvPr/>
          </p:nvSpPr>
          <p:spPr>
            <a:xfrm>
              <a:off x="2336850" y="1210000"/>
              <a:ext cx="1749025" cy="1832875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472575" y="1171925"/>
              <a:ext cx="1679500" cy="1669025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5"/>
          <p:cNvSpPr txBox="1">
            <a:spLocks noGrp="1"/>
          </p:cNvSpPr>
          <p:nvPr>
            <p:ph type="title"/>
          </p:nvPr>
        </p:nvSpPr>
        <p:spPr>
          <a:xfrm>
            <a:off x="1409550" y="697838"/>
            <a:ext cx="6324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9" name="Google Shape;1049;p35"/>
          <p:cNvSpPr txBox="1">
            <a:spLocks noGrp="1"/>
          </p:cNvSpPr>
          <p:nvPr>
            <p:ph type="subTitle" idx="2"/>
          </p:nvPr>
        </p:nvSpPr>
        <p:spPr>
          <a:xfrm>
            <a:off x="3241800" y="3421538"/>
            <a:ext cx="26604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7352050" y="263200"/>
            <a:ext cx="849260" cy="773386"/>
          </a:xfrm>
          <a:custGeom>
            <a:avLst/>
            <a:gdLst/>
            <a:ahLst/>
            <a:cxnLst/>
            <a:rect l="l" t="t" r="r" b="b"/>
            <a:pathLst>
              <a:path w="17506" h="15942" extrusionOk="0">
                <a:moveTo>
                  <a:pt x="8749" y="1"/>
                </a:moveTo>
                <a:cubicBezTo>
                  <a:pt x="6708" y="1"/>
                  <a:pt x="4668" y="779"/>
                  <a:pt x="3112" y="2334"/>
                </a:cubicBezTo>
                <a:cubicBezTo>
                  <a:pt x="1" y="5446"/>
                  <a:pt x="1" y="10496"/>
                  <a:pt x="3112" y="13608"/>
                </a:cubicBezTo>
                <a:cubicBezTo>
                  <a:pt x="4668" y="15163"/>
                  <a:pt x="6708" y="15941"/>
                  <a:pt x="8749" y="15941"/>
                </a:cubicBezTo>
                <a:cubicBezTo>
                  <a:pt x="10789" y="15941"/>
                  <a:pt x="12830" y="15163"/>
                  <a:pt x="14385" y="13608"/>
                </a:cubicBezTo>
                <a:cubicBezTo>
                  <a:pt x="17505" y="10496"/>
                  <a:pt x="17505" y="5446"/>
                  <a:pt x="14385" y="2334"/>
                </a:cubicBezTo>
                <a:cubicBezTo>
                  <a:pt x="12830" y="779"/>
                  <a:pt x="10789" y="1"/>
                  <a:pt x="8749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771824" y="433719"/>
            <a:ext cx="180466" cy="230531"/>
          </a:xfrm>
          <a:custGeom>
            <a:avLst/>
            <a:gdLst/>
            <a:ahLst/>
            <a:cxnLst/>
            <a:rect l="l" t="t" r="r" b="b"/>
            <a:pathLst>
              <a:path w="3720" h="4752" extrusionOk="0">
                <a:moveTo>
                  <a:pt x="58" y="1"/>
                </a:moveTo>
                <a:cubicBezTo>
                  <a:pt x="50" y="1"/>
                  <a:pt x="42" y="117"/>
                  <a:pt x="33" y="334"/>
                </a:cubicBezTo>
                <a:cubicBezTo>
                  <a:pt x="33" y="558"/>
                  <a:pt x="25" y="866"/>
                  <a:pt x="17" y="1224"/>
                </a:cubicBezTo>
                <a:cubicBezTo>
                  <a:pt x="8" y="1981"/>
                  <a:pt x="0" y="3029"/>
                  <a:pt x="0" y="4186"/>
                </a:cubicBezTo>
                <a:lnTo>
                  <a:pt x="0" y="4701"/>
                </a:lnTo>
                <a:lnTo>
                  <a:pt x="0" y="4751"/>
                </a:lnTo>
                <a:lnTo>
                  <a:pt x="58" y="4751"/>
                </a:lnTo>
                <a:cubicBezTo>
                  <a:pt x="1090" y="4751"/>
                  <a:pt x="2005" y="4743"/>
                  <a:pt x="2662" y="4735"/>
                </a:cubicBezTo>
                <a:cubicBezTo>
                  <a:pt x="2979" y="4726"/>
                  <a:pt x="3237" y="4726"/>
                  <a:pt x="3436" y="4718"/>
                </a:cubicBezTo>
                <a:cubicBezTo>
                  <a:pt x="3619" y="4718"/>
                  <a:pt x="3719" y="4710"/>
                  <a:pt x="3719" y="4701"/>
                </a:cubicBezTo>
                <a:cubicBezTo>
                  <a:pt x="3719" y="4693"/>
                  <a:pt x="3619" y="4685"/>
                  <a:pt x="3436" y="4685"/>
                </a:cubicBezTo>
                <a:cubicBezTo>
                  <a:pt x="3237" y="4676"/>
                  <a:pt x="2979" y="4676"/>
                  <a:pt x="2662" y="4668"/>
                </a:cubicBezTo>
                <a:cubicBezTo>
                  <a:pt x="2016" y="4660"/>
                  <a:pt x="1120" y="4652"/>
                  <a:pt x="108" y="4651"/>
                </a:cubicBezTo>
                <a:lnTo>
                  <a:pt x="108" y="4651"/>
                </a:lnTo>
                <a:lnTo>
                  <a:pt x="108" y="4186"/>
                </a:lnTo>
                <a:cubicBezTo>
                  <a:pt x="108" y="3029"/>
                  <a:pt x="100" y="1981"/>
                  <a:pt x="92" y="1224"/>
                </a:cubicBezTo>
                <a:cubicBezTo>
                  <a:pt x="83" y="866"/>
                  <a:pt x="83" y="558"/>
                  <a:pt x="75" y="334"/>
                </a:cubicBezTo>
                <a:cubicBezTo>
                  <a:pt x="67" y="117"/>
                  <a:pt x="67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773037" y="326750"/>
            <a:ext cx="5288" cy="65055"/>
          </a:xfrm>
          <a:custGeom>
            <a:avLst/>
            <a:gdLst/>
            <a:ahLst/>
            <a:cxnLst/>
            <a:rect l="l" t="t" r="r" b="b"/>
            <a:pathLst>
              <a:path w="109" h="1341" extrusionOk="0">
                <a:moveTo>
                  <a:pt x="58" y="1"/>
                </a:moveTo>
                <a:cubicBezTo>
                  <a:pt x="25" y="1"/>
                  <a:pt x="0" y="301"/>
                  <a:pt x="0" y="667"/>
                </a:cubicBezTo>
                <a:cubicBezTo>
                  <a:pt x="0" y="1041"/>
                  <a:pt x="25" y="1340"/>
                  <a:pt x="58" y="1340"/>
                </a:cubicBezTo>
                <a:cubicBezTo>
                  <a:pt x="83" y="1340"/>
                  <a:pt x="108" y="1041"/>
                  <a:pt x="108" y="667"/>
                </a:cubicBezTo>
                <a:cubicBezTo>
                  <a:pt x="108" y="301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5"/>
          <p:cNvSpPr/>
          <p:nvPr/>
        </p:nvSpPr>
        <p:spPr>
          <a:xfrm>
            <a:off x="7905814" y="378804"/>
            <a:ext cx="47251" cy="45408"/>
          </a:xfrm>
          <a:custGeom>
            <a:avLst/>
            <a:gdLst/>
            <a:ahLst/>
            <a:cxnLst/>
            <a:rect l="l" t="t" r="r" b="b"/>
            <a:pathLst>
              <a:path w="974" h="936" extrusionOk="0">
                <a:moveTo>
                  <a:pt x="946" y="0"/>
                </a:moveTo>
                <a:cubicBezTo>
                  <a:pt x="914" y="0"/>
                  <a:pt x="697" y="186"/>
                  <a:pt x="450" y="434"/>
                </a:cubicBezTo>
                <a:cubicBezTo>
                  <a:pt x="192" y="692"/>
                  <a:pt x="0" y="916"/>
                  <a:pt x="17" y="933"/>
                </a:cubicBezTo>
                <a:cubicBezTo>
                  <a:pt x="18" y="935"/>
                  <a:pt x="20" y="935"/>
                  <a:pt x="22" y="935"/>
                </a:cubicBezTo>
                <a:cubicBezTo>
                  <a:pt x="60" y="935"/>
                  <a:pt x="273" y="751"/>
                  <a:pt x="516" y="509"/>
                </a:cubicBezTo>
                <a:cubicBezTo>
                  <a:pt x="774" y="251"/>
                  <a:pt x="974" y="18"/>
                  <a:pt x="949" y="1"/>
                </a:cubicBezTo>
                <a:cubicBezTo>
                  <a:pt x="948" y="1"/>
                  <a:pt x="947" y="0"/>
                  <a:pt x="946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5"/>
          <p:cNvSpPr/>
          <p:nvPr/>
        </p:nvSpPr>
        <p:spPr>
          <a:xfrm>
            <a:off x="7999442" y="491254"/>
            <a:ext cx="56129" cy="33474"/>
          </a:xfrm>
          <a:custGeom>
            <a:avLst/>
            <a:gdLst/>
            <a:ahLst/>
            <a:cxnLst/>
            <a:rect l="l" t="t" r="r" b="b"/>
            <a:pathLst>
              <a:path w="1157" h="690" extrusionOk="0">
                <a:moveTo>
                  <a:pt x="1131" y="1"/>
                </a:moveTo>
                <a:cubicBezTo>
                  <a:pt x="1079" y="1"/>
                  <a:pt x="827" y="107"/>
                  <a:pt x="541" y="287"/>
                </a:cubicBezTo>
                <a:cubicBezTo>
                  <a:pt x="225" y="470"/>
                  <a:pt x="0" y="670"/>
                  <a:pt x="17" y="687"/>
                </a:cubicBezTo>
                <a:cubicBezTo>
                  <a:pt x="18" y="688"/>
                  <a:pt x="21" y="689"/>
                  <a:pt x="24" y="689"/>
                </a:cubicBezTo>
                <a:cubicBezTo>
                  <a:pt x="71" y="689"/>
                  <a:pt x="306" y="548"/>
                  <a:pt x="591" y="370"/>
                </a:cubicBezTo>
                <a:cubicBezTo>
                  <a:pt x="907" y="179"/>
                  <a:pt x="1157" y="29"/>
                  <a:pt x="1140" y="4"/>
                </a:cubicBezTo>
                <a:cubicBezTo>
                  <a:pt x="1139" y="2"/>
                  <a:pt x="1136" y="1"/>
                  <a:pt x="1131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5"/>
          <p:cNvSpPr/>
          <p:nvPr/>
        </p:nvSpPr>
        <p:spPr>
          <a:xfrm>
            <a:off x="8026900" y="655709"/>
            <a:ext cx="88438" cy="5288"/>
          </a:xfrm>
          <a:custGeom>
            <a:avLst/>
            <a:gdLst/>
            <a:ahLst/>
            <a:cxnLst/>
            <a:rect l="l" t="t" r="r" b="b"/>
            <a:pathLst>
              <a:path w="1823" h="109" extrusionOk="0">
                <a:moveTo>
                  <a:pt x="907" y="1"/>
                </a:moveTo>
                <a:cubicBezTo>
                  <a:pt x="408" y="1"/>
                  <a:pt x="0" y="26"/>
                  <a:pt x="0" y="59"/>
                </a:cubicBezTo>
                <a:cubicBezTo>
                  <a:pt x="0" y="84"/>
                  <a:pt x="408" y="109"/>
                  <a:pt x="907" y="109"/>
                </a:cubicBezTo>
                <a:cubicBezTo>
                  <a:pt x="1415" y="109"/>
                  <a:pt x="1822" y="84"/>
                  <a:pt x="1822" y="59"/>
                </a:cubicBezTo>
                <a:cubicBezTo>
                  <a:pt x="1822" y="26"/>
                  <a:pt x="1415" y="9"/>
                  <a:pt x="907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5"/>
          <p:cNvSpPr/>
          <p:nvPr/>
        </p:nvSpPr>
        <p:spPr>
          <a:xfrm>
            <a:off x="7417444" y="650082"/>
            <a:ext cx="83587" cy="4851"/>
          </a:xfrm>
          <a:custGeom>
            <a:avLst/>
            <a:gdLst/>
            <a:ahLst/>
            <a:cxnLst/>
            <a:rect l="l" t="t" r="r" b="b"/>
            <a:pathLst>
              <a:path w="1723" h="100" extrusionOk="0">
                <a:moveTo>
                  <a:pt x="857" y="0"/>
                </a:moveTo>
                <a:cubicBezTo>
                  <a:pt x="383" y="0"/>
                  <a:pt x="0" y="25"/>
                  <a:pt x="0" y="50"/>
                </a:cubicBezTo>
                <a:cubicBezTo>
                  <a:pt x="0" y="75"/>
                  <a:pt x="383" y="100"/>
                  <a:pt x="857" y="100"/>
                </a:cubicBezTo>
                <a:cubicBezTo>
                  <a:pt x="1340" y="100"/>
                  <a:pt x="1723" y="75"/>
                  <a:pt x="1723" y="50"/>
                </a:cubicBezTo>
                <a:cubicBezTo>
                  <a:pt x="1723" y="25"/>
                  <a:pt x="1340" y="0"/>
                  <a:pt x="857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5"/>
          <p:cNvSpPr/>
          <p:nvPr/>
        </p:nvSpPr>
        <p:spPr>
          <a:xfrm>
            <a:off x="7477162" y="776697"/>
            <a:ext cx="68257" cy="53849"/>
          </a:xfrm>
          <a:custGeom>
            <a:avLst/>
            <a:gdLst/>
            <a:ahLst/>
            <a:cxnLst/>
            <a:rect l="l" t="t" r="r" b="b"/>
            <a:pathLst>
              <a:path w="1407" h="1110" extrusionOk="0">
                <a:moveTo>
                  <a:pt x="1384" y="1"/>
                </a:moveTo>
                <a:cubicBezTo>
                  <a:pt x="1334" y="1"/>
                  <a:pt x="1031" y="226"/>
                  <a:pt x="675" y="518"/>
                </a:cubicBezTo>
                <a:cubicBezTo>
                  <a:pt x="292" y="818"/>
                  <a:pt x="1" y="1084"/>
                  <a:pt x="17" y="1109"/>
                </a:cubicBezTo>
                <a:cubicBezTo>
                  <a:pt x="18" y="1110"/>
                  <a:pt x="19" y="1110"/>
                  <a:pt x="20" y="1110"/>
                </a:cubicBezTo>
                <a:cubicBezTo>
                  <a:pt x="57" y="1110"/>
                  <a:pt x="372" y="890"/>
                  <a:pt x="733" y="593"/>
                </a:cubicBezTo>
                <a:cubicBezTo>
                  <a:pt x="1116" y="294"/>
                  <a:pt x="1407" y="27"/>
                  <a:pt x="1390" y="2"/>
                </a:cubicBezTo>
                <a:cubicBezTo>
                  <a:pt x="1389" y="1"/>
                  <a:pt x="1387" y="1"/>
                  <a:pt x="1384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5"/>
          <p:cNvSpPr/>
          <p:nvPr/>
        </p:nvSpPr>
        <p:spPr>
          <a:xfrm>
            <a:off x="7773037" y="908358"/>
            <a:ext cx="5288" cy="88875"/>
          </a:xfrm>
          <a:custGeom>
            <a:avLst/>
            <a:gdLst/>
            <a:ahLst/>
            <a:cxnLst/>
            <a:rect l="l" t="t" r="r" b="b"/>
            <a:pathLst>
              <a:path w="109" h="1832" extrusionOk="0">
                <a:moveTo>
                  <a:pt x="58" y="1"/>
                </a:moveTo>
                <a:cubicBezTo>
                  <a:pt x="25" y="1"/>
                  <a:pt x="0" y="408"/>
                  <a:pt x="0" y="916"/>
                </a:cubicBezTo>
                <a:cubicBezTo>
                  <a:pt x="0" y="1423"/>
                  <a:pt x="25" y="1831"/>
                  <a:pt x="58" y="1831"/>
                </a:cubicBezTo>
                <a:cubicBezTo>
                  <a:pt x="83" y="1831"/>
                  <a:pt x="108" y="1423"/>
                  <a:pt x="108" y="916"/>
                </a:cubicBezTo>
                <a:cubicBezTo>
                  <a:pt x="108" y="408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5"/>
          <p:cNvSpPr/>
          <p:nvPr/>
        </p:nvSpPr>
        <p:spPr>
          <a:xfrm>
            <a:off x="7899362" y="880076"/>
            <a:ext cx="68257" cy="58264"/>
          </a:xfrm>
          <a:custGeom>
            <a:avLst/>
            <a:gdLst/>
            <a:ahLst/>
            <a:cxnLst/>
            <a:rect l="l" t="t" r="r" b="b"/>
            <a:pathLst>
              <a:path w="1407" h="1201" extrusionOk="0">
                <a:moveTo>
                  <a:pt x="19" y="1"/>
                </a:moveTo>
                <a:cubicBezTo>
                  <a:pt x="18" y="1"/>
                  <a:pt x="17" y="1"/>
                  <a:pt x="17" y="1"/>
                </a:cubicBezTo>
                <a:cubicBezTo>
                  <a:pt x="0" y="18"/>
                  <a:pt x="250" y="351"/>
                  <a:pt x="632" y="684"/>
                </a:cubicBezTo>
                <a:cubicBezTo>
                  <a:pt x="1000" y="1003"/>
                  <a:pt x="1345" y="1200"/>
                  <a:pt x="1386" y="1200"/>
                </a:cubicBezTo>
                <a:cubicBezTo>
                  <a:pt x="1388" y="1200"/>
                  <a:pt x="1389" y="1200"/>
                  <a:pt x="1390" y="1199"/>
                </a:cubicBezTo>
                <a:cubicBezTo>
                  <a:pt x="1406" y="1174"/>
                  <a:pt x="1073" y="933"/>
                  <a:pt x="699" y="600"/>
                </a:cubicBezTo>
                <a:cubicBezTo>
                  <a:pt x="335" y="285"/>
                  <a:pt x="57" y="1"/>
                  <a:pt x="19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5"/>
          <p:cNvSpPr/>
          <p:nvPr/>
        </p:nvSpPr>
        <p:spPr>
          <a:xfrm>
            <a:off x="8000267" y="786448"/>
            <a:ext cx="56954" cy="55062"/>
          </a:xfrm>
          <a:custGeom>
            <a:avLst/>
            <a:gdLst/>
            <a:ahLst/>
            <a:cxnLst/>
            <a:rect l="l" t="t" r="r" b="b"/>
            <a:pathLst>
              <a:path w="1174" h="1135" extrusionOk="0">
                <a:moveTo>
                  <a:pt x="20" y="0"/>
                </a:moveTo>
                <a:cubicBezTo>
                  <a:pt x="19" y="0"/>
                  <a:pt x="18" y="1"/>
                  <a:pt x="17" y="1"/>
                </a:cubicBezTo>
                <a:cubicBezTo>
                  <a:pt x="0" y="18"/>
                  <a:pt x="233" y="292"/>
                  <a:pt x="549" y="608"/>
                </a:cubicBezTo>
                <a:cubicBezTo>
                  <a:pt x="850" y="902"/>
                  <a:pt x="1106" y="1134"/>
                  <a:pt x="1151" y="1134"/>
                </a:cubicBezTo>
                <a:cubicBezTo>
                  <a:pt x="1154" y="1134"/>
                  <a:pt x="1155" y="1134"/>
                  <a:pt x="1157" y="1133"/>
                </a:cubicBezTo>
                <a:cubicBezTo>
                  <a:pt x="1173" y="1116"/>
                  <a:pt x="940" y="841"/>
                  <a:pt x="624" y="534"/>
                </a:cubicBezTo>
                <a:cubicBezTo>
                  <a:pt x="319" y="228"/>
                  <a:pt x="60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5"/>
          <p:cNvSpPr/>
          <p:nvPr/>
        </p:nvSpPr>
        <p:spPr>
          <a:xfrm>
            <a:off x="7491279" y="484947"/>
            <a:ext cx="50113" cy="48561"/>
          </a:xfrm>
          <a:custGeom>
            <a:avLst/>
            <a:gdLst/>
            <a:ahLst/>
            <a:cxnLst/>
            <a:rect l="l" t="t" r="r" b="b"/>
            <a:pathLst>
              <a:path w="1033" h="1001" extrusionOk="0">
                <a:moveTo>
                  <a:pt x="20" y="0"/>
                </a:moveTo>
                <a:cubicBezTo>
                  <a:pt x="19" y="0"/>
                  <a:pt x="18" y="1"/>
                  <a:pt x="18" y="1"/>
                </a:cubicBezTo>
                <a:cubicBezTo>
                  <a:pt x="1" y="26"/>
                  <a:pt x="201" y="268"/>
                  <a:pt x="475" y="542"/>
                </a:cubicBezTo>
                <a:cubicBezTo>
                  <a:pt x="739" y="806"/>
                  <a:pt x="972" y="1001"/>
                  <a:pt x="1012" y="1001"/>
                </a:cubicBezTo>
                <a:cubicBezTo>
                  <a:pt x="1014" y="1001"/>
                  <a:pt x="1015" y="1000"/>
                  <a:pt x="1016" y="1000"/>
                </a:cubicBezTo>
                <a:cubicBezTo>
                  <a:pt x="1033" y="983"/>
                  <a:pt x="825" y="742"/>
                  <a:pt x="550" y="467"/>
                </a:cubicBezTo>
                <a:cubicBezTo>
                  <a:pt x="286" y="203"/>
                  <a:pt x="52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5"/>
          <p:cNvSpPr/>
          <p:nvPr/>
        </p:nvSpPr>
        <p:spPr>
          <a:xfrm>
            <a:off x="7602711" y="369877"/>
            <a:ext cx="49289" cy="47057"/>
          </a:xfrm>
          <a:custGeom>
            <a:avLst/>
            <a:gdLst/>
            <a:ahLst/>
            <a:cxnLst/>
            <a:rect l="l" t="t" r="r" b="b"/>
            <a:pathLst>
              <a:path w="1016" h="970" extrusionOk="0">
                <a:moveTo>
                  <a:pt x="23" y="0"/>
                </a:moveTo>
                <a:cubicBezTo>
                  <a:pt x="20" y="0"/>
                  <a:pt x="18" y="1"/>
                  <a:pt x="17" y="2"/>
                </a:cubicBezTo>
                <a:cubicBezTo>
                  <a:pt x="0" y="19"/>
                  <a:pt x="200" y="252"/>
                  <a:pt x="474" y="518"/>
                </a:cubicBezTo>
                <a:cubicBezTo>
                  <a:pt x="726" y="777"/>
                  <a:pt x="947" y="969"/>
                  <a:pt x="992" y="969"/>
                </a:cubicBezTo>
                <a:cubicBezTo>
                  <a:pt x="995" y="969"/>
                  <a:pt x="997" y="969"/>
                  <a:pt x="999" y="967"/>
                </a:cubicBezTo>
                <a:cubicBezTo>
                  <a:pt x="1015" y="951"/>
                  <a:pt x="815" y="718"/>
                  <a:pt x="541" y="451"/>
                </a:cubicBezTo>
                <a:cubicBezTo>
                  <a:pt x="290" y="192"/>
                  <a:pt x="68" y="0"/>
                  <a:pt x="23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0"/>
          <p:cNvSpPr txBox="1">
            <a:spLocks noGrp="1"/>
          </p:cNvSpPr>
          <p:nvPr>
            <p:ph type="title"/>
          </p:nvPr>
        </p:nvSpPr>
        <p:spPr>
          <a:xfrm>
            <a:off x="720000" y="1793000"/>
            <a:ext cx="273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449" name="Google Shape;1449;p40"/>
          <p:cNvSpPr txBox="1">
            <a:spLocks noGrp="1"/>
          </p:cNvSpPr>
          <p:nvPr>
            <p:ph type="subTitle" idx="1"/>
          </p:nvPr>
        </p:nvSpPr>
        <p:spPr>
          <a:xfrm>
            <a:off x="729250" y="2259700"/>
            <a:ext cx="273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grpSp>
        <p:nvGrpSpPr>
          <p:cNvPr id="1450" name="Google Shape;1450;p40"/>
          <p:cNvGrpSpPr/>
          <p:nvPr/>
        </p:nvGrpSpPr>
        <p:grpSpPr>
          <a:xfrm>
            <a:off x="4689674" y="616198"/>
            <a:ext cx="2662196" cy="4250367"/>
            <a:chOff x="4867024" y="630823"/>
            <a:chExt cx="2662196" cy="4250367"/>
          </a:xfrm>
        </p:grpSpPr>
        <p:sp>
          <p:nvSpPr>
            <p:cNvPr id="1451" name="Google Shape;1451;p40"/>
            <p:cNvSpPr/>
            <p:nvPr/>
          </p:nvSpPr>
          <p:spPr>
            <a:xfrm>
              <a:off x="4867024" y="3524892"/>
              <a:ext cx="975496" cy="1341138"/>
            </a:xfrm>
            <a:custGeom>
              <a:avLst/>
              <a:gdLst/>
              <a:ahLst/>
              <a:cxnLst/>
              <a:rect l="l" t="t" r="r" b="b"/>
              <a:pathLst>
                <a:path w="29743" h="38544" extrusionOk="0">
                  <a:moveTo>
                    <a:pt x="3741" y="1"/>
                  </a:moveTo>
                  <a:cubicBezTo>
                    <a:pt x="2281" y="1"/>
                    <a:pt x="788" y="886"/>
                    <a:pt x="405" y="2283"/>
                  </a:cubicBezTo>
                  <a:cubicBezTo>
                    <a:pt x="0" y="3760"/>
                    <a:pt x="846" y="5284"/>
                    <a:pt x="1786" y="6498"/>
                  </a:cubicBezTo>
                  <a:cubicBezTo>
                    <a:pt x="3179" y="8296"/>
                    <a:pt x="4822" y="9903"/>
                    <a:pt x="6668" y="11237"/>
                  </a:cubicBezTo>
                  <a:cubicBezTo>
                    <a:pt x="7001" y="11475"/>
                    <a:pt x="7358" y="11737"/>
                    <a:pt x="7489" y="12130"/>
                  </a:cubicBezTo>
                  <a:cubicBezTo>
                    <a:pt x="7704" y="12832"/>
                    <a:pt x="7025" y="13523"/>
                    <a:pt x="6311" y="13737"/>
                  </a:cubicBezTo>
                  <a:cubicBezTo>
                    <a:pt x="5513" y="13987"/>
                    <a:pt x="4656" y="13892"/>
                    <a:pt x="3822" y="13987"/>
                  </a:cubicBezTo>
                  <a:cubicBezTo>
                    <a:pt x="2989" y="14070"/>
                    <a:pt x="2084" y="14416"/>
                    <a:pt x="1751" y="15190"/>
                  </a:cubicBezTo>
                  <a:cubicBezTo>
                    <a:pt x="1298" y="16261"/>
                    <a:pt x="2191" y="17392"/>
                    <a:pt x="3084" y="18154"/>
                  </a:cubicBezTo>
                  <a:cubicBezTo>
                    <a:pt x="4858" y="19654"/>
                    <a:pt x="6882" y="20857"/>
                    <a:pt x="9061" y="21679"/>
                  </a:cubicBezTo>
                  <a:cubicBezTo>
                    <a:pt x="9847" y="21976"/>
                    <a:pt x="10668" y="22238"/>
                    <a:pt x="11287" y="22786"/>
                  </a:cubicBezTo>
                  <a:cubicBezTo>
                    <a:pt x="11919" y="23345"/>
                    <a:pt x="12288" y="24298"/>
                    <a:pt x="11895" y="25036"/>
                  </a:cubicBezTo>
                  <a:cubicBezTo>
                    <a:pt x="11573" y="25613"/>
                    <a:pt x="10892" y="25874"/>
                    <a:pt x="10214" y="25874"/>
                  </a:cubicBezTo>
                  <a:cubicBezTo>
                    <a:pt x="10038" y="25874"/>
                    <a:pt x="9862" y="25856"/>
                    <a:pt x="9692" y="25822"/>
                  </a:cubicBezTo>
                  <a:cubicBezTo>
                    <a:pt x="8871" y="25667"/>
                    <a:pt x="8144" y="25215"/>
                    <a:pt x="7358" y="24905"/>
                  </a:cubicBezTo>
                  <a:cubicBezTo>
                    <a:pt x="6804" y="24692"/>
                    <a:pt x="6186" y="24570"/>
                    <a:pt x="5579" y="24570"/>
                  </a:cubicBezTo>
                  <a:cubicBezTo>
                    <a:pt x="4596" y="24570"/>
                    <a:pt x="3645" y="24889"/>
                    <a:pt x="3048" y="25655"/>
                  </a:cubicBezTo>
                  <a:cubicBezTo>
                    <a:pt x="2417" y="26465"/>
                    <a:pt x="2346" y="27608"/>
                    <a:pt x="2644" y="28596"/>
                  </a:cubicBezTo>
                  <a:cubicBezTo>
                    <a:pt x="2941" y="29572"/>
                    <a:pt x="3560" y="30430"/>
                    <a:pt x="4227" y="31215"/>
                  </a:cubicBezTo>
                  <a:cubicBezTo>
                    <a:pt x="6525" y="33978"/>
                    <a:pt x="9502" y="36204"/>
                    <a:pt x="12883" y="37419"/>
                  </a:cubicBezTo>
                  <a:cubicBezTo>
                    <a:pt x="14846" y="38124"/>
                    <a:pt x="16733" y="38544"/>
                    <a:pt x="18635" y="38544"/>
                  </a:cubicBezTo>
                  <a:cubicBezTo>
                    <a:pt x="20008" y="38544"/>
                    <a:pt x="21390" y="38325"/>
                    <a:pt x="22813" y="37835"/>
                  </a:cubicBezTo>
                  <a:cubicBezTo>
                    <a:pt x="28385" y="34109"/>
                    <a:pt x="29742" y="27072"/>
                    <a:pt x="29623" y="20726"/>
                  </a:cubicBezTo>
                  <a:cubicBezTo>
                    <a:pt x="29611" y="19666"/>
                    <a:pt x="29742" y="18559"/>
                    <a:pt x="29242" y="17618"/>
                  </a:cubicBezTo>
                  <a:cubicBezTo>
                    <a:pt x="28860" y="16882"/>
                    <a:pt x="28054" y="16328"/>
                    <a:pt x="27254" y="16328"/>
                  </a:cubicBezTo>
                  <a:cubicBezTo>
                    <a:pt x="27032" y="16328"/>
                    <a:pt x="26811" y="16371"/>
                    <a:pt x="26599" y="16464"/>
                  </a:cubicBezTo>
                  <a:cubicBezTo>
                    <a:pt x="25801" y="16821"/>
                    <a:pt x="25444" y="17726"/>
                    <a:pt x="24980" y="18476"/>
                  </a:cubicBezTo>
                  <a:cubicBezTo>
                    <a:pt x="24372" y="19476"/>
                    <a:pt x="23479" y="20297"/>
                    <a:pt x="22432" y="20809"/>
                  </a:cubicBezTo>
                  <a:cubicBezTo>
                    <a:pt x="22005" y="21023"/>
                    <a:pt x="21518" y="21182"/>
                    <a:pt x="21052" y="21182"/>
                  </a:cubicBezTo>
                  <a:cubicBezTo>
                    <a:pt x="20764" y="21182"/>
                    <a:pt x="20483" y="21121"/>
                    <a:pt x="20229" y="20976"/>
                  </a:cubicBezTo>
                  <a:cubicBezTo>
                    <a:pt x="19300" y="20452"/>
                    <a:pt x="19217" y="19190"/>
                    <a:pt x="19241" y="18142"/>
                  </a:cubicBezTo>
                  <a:cubicBezTo>
                    <a:pt x="19288" y="16178"/>
                    <a:pt x="19324" y="14213"/>
                    <a:pt x="19372" y="12261"/>
                  </a:cubicBezTo>
                  <a:cubicBezTo>
                    <a:pt x="19396" y="11201"/>
                    <a:pt x="19408" y="10129"/>
                    <a:pt x="19098" y="9129"/>
                  </a:cubicBezTo>
                  <a:cubicBezTo>
                    <a:pt x="18777" y="8117"/>
                    <a:pt x="18062" y="7177"/>
                    <a:pt x="17050" y="6879"/>
                  </a:cubicBezTo>
                  <a:cubicBezTo>
                    <a:pt x="16872" y="6829"/>
                    <a:pt x="16686" y="6805"/>
                    <a:pt x="16500" y="6805"/>
                  </a:cubicBezTo>
                  <a:cubicBezTo>
                    <a:pt x="15626" y="6805"/>
                    <a:pt x="14736" y="7333"/>
                    <a:pt x="14550" y="8177"/>
                  </a:cubicBezTo>
                  <a:cubicBezTo>
                    <a:pt x="14455" y="8605"/>
                    <a:pt x="14538" y="9046"/>
                    <a:pt x="14502" y="9487"/>
                  </a:cubicBezTo>
                  <a:cubicBezTo>
                    <a:pt x="14466" y="9927"/>
                    <a:pt x="14252" y="10403"/>
                    <a:pt x="13824" y="10522"/>
                  </a:cubicBezTo>
                  <a:cubicBezTo>
                    <a:pt x="13759" y="10540"/>
                    <a:pt x="13695" y="10548"/>
                    <a:pt x="13632" y="10548"/>
                  </a:cubicBezTo>
                  <a:cubicBezTo>
                    <a:pt x="13272" y="10548"/>
                    <a:pt x="12930" y="10285"/>
                    <a:pt x="12657" y="10022"/>
                  </a:cubicBezTo>
                  <a:cubicBezTo>
                    <a:pt x="11573" y="8939"/>
                    <a:pt x="10847" y="7558"/>
                    <a:pt x="10168" y="6189"/>
                  </a:cubicBezTo>
                  <a:cubicBezTo>
                    <a:pt x="9502" y="4807"/>
                    <a:pt x="8835" y="3402"/>
                    <a:pt x="7858" y="2236"/>
                  </a:cubicBezTo>
                  <a:cubicBezTo>
                    <a:pt x="6882" y="1057"/>
                    <a:pt x="5513" y="116"/>
                    <a:pt x="3989" y="9"/>
                  </a:cubicBezTo>
                  <a:cubicBezTo>
                    <a:pt x="3907" y="3"/>
                    <a:pt x="3824" y="1"/>
                    <a:pt x="374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570344" y="2703746"/>
              <a:ext cx="61331" cy="65067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lnTo>
                    <a:pt x="608" y="607"/>
                  </a:lnTo>
                  <a:lnTo>
                    <a:pt x="1" y="941"/>
                  </a:lnTo>
                  <a:lnTo>
                    <a:pt x="608" y="1262"/>
                  </a:lnTo>
                  <a:lnTo>
                    <a:pt x="929" y="1869"/>
                  </a:lnTo>
                  <a:lnTo>
                    <a:pt x="1263" y="1262"/>
                  </a:lnTo>
                  <a:lnTo>
                    <a:pt x="1870" y="941"/>
                  </a:lnTo>
                  <a:lnTo>
                    <a:pt x="1263" y="60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931442" y="3555022"/>
              <a:ext cx="669364" cy="1291764"/>
            </a:xfrm>
            <a:custGeom>
              <a:avLst/>
              <a:gdLst/>
              <a:ahLst/>
              <a:cxnLst/>
              <a:rect l="l" t="t" r="r" b="b"/>
              <a:pathLst>
                <a:path w="20409" h="37125" extrusionOk="0">
                  <a:moveTo>
                    <a:pt x="1" y="0"/>
                  </a:moveTo>
                  <a:cubicBezTo>
                    <a:pt x="1" y="0"/>
                    <a:pt x="37" y="36"/>
                    <a:pt x="108" y="96"/>
                  </a:cubicBezTo>
                  <a:cubicBezTo>
                    <a:pt x="179" y="167"/>
                    <a:pt x="287" y="262"/>
                    <a:pt x="418" y="381"/>
                  </a:cubicBezTo>
                  <a:cubicBezTo>
                    <a:pt x="691" y="620"/>
                    <a:pt x="1096" y="989"/>
                    <a:pt x="1608" y="1477"/>
                  </a:cubicBezTo>
                  <a:cubicBezTo>
                    <a:pt x="2632" y="2441"/>
                    <a:pt x="4073" y="3894"/>
                    <a:pt x="5621" y="5870"/>
                  </a:cubicBezTo>
                  <a:cubicBezTo>
                    <a:pt x="6406" y="6858"/>
                    <a:pt x="7216" y="7978"/>
                    <a:pt x="8061" y="9192"/>
                  </a:cubicBezTo>
                  <a:cubicBezTo>
                    <a:pt x="8907" y="10406"/>
                    <a:pt x="9800" y="11716"/>
                    <a:pt x="10681" y="13121"/>
                  </a:cubicBezTo>
                  <a:cubicBezTo>
                    <a:pt x="11562" y="14526"/>
                    <a:pt x="12455" y="16038"/>
                    <a:pt x="13241" y="17657"/>
                  </a:cubicBezTo>
                  <a:cubicBezTo>
                    <a:pt x="13645" y="18467"/>
                    <a:pt x="14003" y="19324"/>
                    <a:pt x="14360" y="20181"/>
                  </a:cubicBezTo>
                  <a:cubicBezTo>
                    <a:pt x="14717" y="21051"/>
                    <a:pt x="15086" y="21932"/>
                    <a:pt x="15455" y="22813"/>
                  </a:cubicBezTo>
                  <a:cubicBezTo>
                    <a:pt x="16908" y="26361"/>
                    <a:pt x="19372" y="33921"/>
                    <a:pt x="20265" y="37124"/>
                  </a:cubicBezTo>
                  <a:lnTo>
                    <a:pt x="20408" y="37088"/>
                  </a:lnTo>
                  <a:cubicBezTo>
                    <a:pt x="19515" y="33874"/>
                    <a:pt x="17063" y="26313"/>
                    <a:pt x="15598" y="22753"/>
                  </a:cubicBezTo>
                  <a:cubicBezTo>
                    <a:pt x="15229" y="21872"/>
                    <a:pt x="14860" y="20991"/>
                    <a:pt x="14503" y="20122"/>
                  </a:cubicBezTo>
                  <a:cubicBezTo>
                    <a:pt x="14146" y="19265"/>
                    <a:pt x="13788" y="18407"/>
                    <a:pt x="13384" y="17598"/>
                  </a:cubicBezTo>
                  <a:cubicBezTo>
                    <a:pt x="12598" y="15967"/>
                    <a:pt x="11705" y="14455"/>
                    <a:pt x="10812" y="13050"/>
                  </a:cubicBezTo>
                  <a:cubicBezTo>
                    <a:pt x="9919" y="11633"/>
                    <a:pt x="9014" y="10335"/>
                    <a:pt x="8169" y="9121"/>
                  </a:cubicBezTo>
                  <a:cubicBezTo>
                    <a:pt x="7323" y="7906"/>
                    <a:pt x="6502" y="6787"/>
                    <a:pt x="5716" y="5799"/>
                  </a:cubicBezTo>
                  <a:cubicBezTo>
                    <a:pt x="4144" y="3822"/>
                    <a:pt x="2692" y="2382"/>
                    <a:pt x="1656" y="1429"/>
                  </a:cubicBezTo>
                  <a:cubicBezTo>
                    <a:pt x="1144" y="953"/>
                    <a:pt x="727" y="596"/>
                    <a:pt x="441" y="358"/>
                  </a:cubicBezTo>
                  <a:cubicBezTo>
                    <a:pt x="299" y="239"/>
                    <a:pt x="191" y="143"/>
                    <a:pt x="120" y="84"/>
                  </a:cubicBezTo>
                  <a:cubicBezTo>
                    <a:pt x="49" y="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661239" y="3764232"/>
              <a:ext cx="57822" cy="402683"/>
            </a:xfrm>
            <a:custGeom>
              <a:avLst/>
              <a:gdLst/>
              <a:ahLst/>
              <a:cxnLst/>
              <a:rect l="l" t="t" r="r" b="b"/>
              <a:pathLst>
                <a:path w="1763" h="11573" extrusionOk="0">
                  <a:moveTo>
                    <a:pt x="1751" y="0"/>
                  </a:moveTo>
                  <a:cubicBezTo>
                    <a:pt x="1739" y="0"/>
                    <a:pt x="1692" y="155"/>
                    <a:pt x="1620" y="441"/>
                  </a:cubicBezTo>
                  <a:cubicBezTo>
                    <a:pt x="1537" y="726"/>
                    <a:pt x="1442" y="1155"/>
                    <a:pt x="1334" y="1667"/>
                  </a:cubicBezTo>
                  <a:cubicBezTo>
                    <a:pt x="1120" y="2703"/>
                    <a:pt x="894" y="4155"/>
                    <a:pt x="703" y="5763"/>
                  </a:cubicBezTo>
                  <a:cubicBezTo>
                    <a:pt x="513" y="7346"/>
                    <a:pt x="346" y="8787"/>
                    <a:pt x="215" y="9870"/>
                  </a:cubicBezTo>
                  <a:cubicBezTo>
                    <a:pt x="156" y="10370"/>
                    <a:pt x="96" y="10787"/>
                    <a:pt x="60" y="11109"/>
                  </a:cubicBezTo>
                  <a:cubicBezTo>
                    <a:pt x="13" y="11406"/>
                    <a:pt x="1" y="11561"/>
                    <a:pt x="13" y="11573"/>
                  </a:cubicBezTo>
                  <a:cubicBezTo>
                    <a:pt x="25" y="11573"/>
                    <a:pt x="60" y="11406"/>
                    <a:pt x="120" y="11120"/>
                  </a:cubicBezTo>
                  <a:cubicBezTo>
                    <a:pt x="179" y="10823"/>
                    <a:pt x="251" y="10406"/>
                    <a:pt x="334" y="9882"/>
                  </a:cubicBezTo>
                  <a:cubicBezTo>
                    <a:pt x="489" y="8834"/>
                    <a:pt x="668" y="7382"/>
                    <a:pt x="870" y="5775"/>
                  </a:cubicBezTo>
                  <a:cubicBezTo>
                    <a:pt x="1061" y="4179"/>
                    <a:pt x="1263" y="2727"/>
                    <a:pt x="1453" y="1691"/>
                  </a:cubicBezTo>
                  <a:cubicBezTo>
                    <a:pt x="1537" y="1167"/>
                    <a:pt x="1620" y="750"/>
                    <a:pt x="1680" y="464"/>
                  </a:cubicBezTo>
                  <a:cubicBezTo>
                    <a:pt x="1739" y="167"/>
                    <a:pt x="1763" y="12"/>
                    <a:pt x="175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557454" y="4095216"/>
              <a:ext cx="235519" cy="597882"/>
            </a:xfrm>
            <a:custGeom>
              <a:avLst/>
              <a:gdLst/>
              <a:ahLst/>
              <a:cxnLst/>
              <a:rect l="l" t="t" r="r" b="b"/>
              <a:pathLst>
                <a:path w="7181" h="17183" extrusionOk="0">
                  <a:moveTo>
                    <a:pt x="7180" y="0"/>
                  </a:moveTo>
                  <a:cubicBezTo>
                    <a:pt x="7168" y="0"/>
                    <a:pt x="7144" y="48"/>
                    <a:pt x="7085" y="167"/>
                  </a:cubicBezTo>
                  <a:cubicBezTo>
                    <a:pt x="7025" y="286"/>
                    <a:pt x="6942" y="453"/>
                    <a:pt x="6847" y="655"/>
                  </a:cubicBezTo>
                  <a:cubicBezTo>
                    <a:pt x="6632" y="1072"/>
                    <a:pt x="6359" y="1691"/>
                    <a:pt x="6013" y="2465"/>
                  </a:cubicBezTo>
                  <a:cubicBezTo>
                    <a:pt x="5335" y="4013"/>
                    <a:pt x="4454" y="6168"/>
                    <a:pt x="3513" y="8561"/>
                  </a:cubicBezTo>
                  <a:cubicBezTo>
                    <a:pt x="2572" y="10954"/>
                    <a:pt x="1715" y="13121"/>
                    <a:pt x="1060" y="14669"/>
                  </a:cubicBezTo>
                  <a:cubicBezTo>
                    <a:pt x="739" y="15431"/>
                    <a:pt x="465" y="16050"/>
                    <a:pt x="274" y="16502"/>
                  </a:cubicBezTo>
                  <a:cubicBezTo>
                    <a:pt x="191" y="16705"/>
                    <a:pt x="120" y="16871"/>
                    <a:pt x="60" y="17002"/>
                  </a:cubicBezTo>
                  <a:cubicBezTo>
                    <a:pt x="24" y="17121"/>
                    <a:pt x="1" y="17181"/>
                    <a:pt x="1" y="17181"/>
                  </a:cubicBezTo>
                  <a:cubicBezTo>
                    <a:pt x="2" y="17182"/>
                    <a:pt x="3" y="17182"/>
                    <a:pt x="4" y="17182"/>
                  </a:cubicBezTo>
                  <a:cubicBezTo>
                    <a:pt x="17" y="17182"/>
                    <a:pt x="41" y="17124"/>
                    <a:pt x="96" y="17026"/>
                  </a:cubicBezTo>
                  <a:cubicBezTo>
                    <a:pt x="155" y="16895"/>
                    <a:pt x="239" y="16728"/>
                    <a:pt x="334" y="16538"/>
                  </a:cubicBezTo>
                  <a:cubicBezTo>
                    <a:pt x="536" y="16109"/>
                    <a:pt x="822" y="15490"/>
                    <a:pt x="1167" y="14716"/>
                  </a:cubicBezTo>
                  <a:cubicBezTo>
                    <a:pt x="1846" y="13168"/>
                    <a:pt x="2727" y="11013"/>
                    <a:pt x="3668" y="8620"/>
                  </a:cubicBezTo>
                  <a:cubicBezTo>
                    <a:pt x="4596" y="6227"/>
                    <a:pt x="5466" y="4060"/>
                    <a:pt x="6120" y="2512"/>
                  </a:cubicBezTo>
                  <a:cubicBezTo>
                    <a:pt x="6442" y="1750"/>
                    <a:pt x="6704" y="1131"/>
                    <a:pt x="6906" y="679"/>
                  </a:cubicBezTo>
                  <a:cubicBezTo>
                    <a:pt x="6990" y="476"/>
                    <a:pt x="7061" y="310"/>
                    <a:pt x="7109" y="179"/>
                  </a:cubicBezTo>
                  <a:cubicBezTo>
                    <a:pt x="7156" y="60"/>
                    <a:pt x="7180" y="0"/>
                    <a:pt x="7180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544866" y="1375216"/>
              <a:ext cx="61364" cy="65101"/>
            </a:xfrm>
            <a:custGeom>
              <a:avLst/>
              <a:gdLst/>
              <a:ahLst/>
              <a:cxnLst/>
              <a:rect l="l" t="t" r="r" b="b"/>
              <a:pathLst>
                <a:path w="1871" h="1871" extrusionOk="0">
                  <a:moveTo>
                    <a:pt x="930" y="1"/>
                  </a:moveTo>
                  <a:lnTo>
                    <a:pt x="608" y="608"/>
                  </a:lnTo>
                  <a:lnTo>
                    <a:pt x="1" y="930"/>
                  </a:lnTo>
                  <a:lnTo>
                    <a:pt x="608" y="1263"/>
                  </a:lnTo>
                  <a:lnTo>
                    <a:pt x="930" y="1870"/>
                  </a:lnTo>
                  <a:lnTo>
                    <a:pt x="1263" y="1263"/>
                  </a:lnTo>
                  <a:lnTo>
                    <a:pt x="1870" y="930"/>
                  </a:lnTo>
                  <a:lnTo>
                    <a:pt x="1263" y="60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6320444" y="630823"/>
              <a:ext cx="61331" cy="65067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0"/>
                  </a:moveTo>
                  <a:lnTo>
                    <a:pt x="608" y="596"/>
                  </a:lnTo>
                  <a:lnTo>
                    <a:pt x="1" y="929"/>
                  </a:lnTo>
                  <a:lnTo>
                    <a:pt x="608" y="1262"/>
                  </a:lnTo>
                  <a:lnTo>
                    <a:pt x="941" y="1870"/>
                  </a:lnTo>
                  <a:lnTo>
                    <a:pt x="1263" y="1262"/>
                  </a:lnTo>
                  <a:lnTo>
                    <a:pt x="1870" y="929"/>
                  </a:lnTo>
                  <a:lnTo>
                    <a:pt x="1263" y="59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255115" y="4481973"/>
              <a:ext cx="594750" cy="211449"/>
            </a:xfrm>
            <a:custGeom>
              <a:avLst/>
              <a:gdLst/>
              <a:ahLst/>
              <a:cxnLst/>
              <a:rect l="l" t="t" r="r" b="b"/>
              <a:pathLst>
                <a:path w="18134" h="6077" extrusionOk="0">
                  <a:moveTo>
                    <a:pt x="13" y="0"/>
                  </a:moveTo>
                  <a:cubicBezTo>
                    <a:pt x="5" y="0"/>
                    <a:pt x="0" y="2"/>
                    <a:pt x="0" y="5"/>
                  </a:cubicBezTo>
                  <a:cubicBezTo>
                    <a:pt x="0" y="5"/>
                    <a:pt x="60" y="28"/>
                    <a:pt x="179" y="76"/>
                  </a:cubicBezTo>
                  <a:cubicBezTo>
                    <a:pt x="322" y="124"/>
                    <a:pt x="489" y="183"/>
                    <a:pt x="703" y="255"/>
                  </a:cubicBezTo>
                  <a:cubicBezTo>
                    <a:pt x="1191" y="409"/>
                    <a:pt x="1846" y="636"/>
                    <a:pt x="2655" y="898"/>
                  </a:cubicBezTo>
                  <a:cubicBezTo>
                    <a:pt x="4287" y="1445"/>
                    <a:pt x="6549" y="2231"/>
                    <a:pt x="9037" y="3112"/>
                  </a:cubicBezTo>
                  <a:cubicBezTo>
                    <a:pt x="11538" y="3981"/>
                    <a:pt x="13800" y="4755"/>
                    <a:pt x="15443" y="5279"/>
                  </a:cubicBezTo>
                  <a:cubicBezTo>
                    <a:pt x="16276" y="5541"/>
                    <a:pt x="16943" y="5743"/>
                    <a:pt x="17407" y="5874"/>
                  </a:cubicBezTo>
                  <a:cubicBezTo>
                    <a:pt x="17634" y="5946"/>
                    <a:pt x="17800" y="5993"/>
                    <a:pt x="17943" y="6029"/>
                  </a:cubicBezTo>
                  <a:cubicBezTo>
                    <a:pt x="18062" y="6065"/>
                    <a:pt x="18134" y="6077"/>
                    <a:pt x="18134" y="6077"/>
                  </a:cubicBezTo>
                  <a:cubicBezTo>
                    <a:pt x="18134" y="6065"/>
                    <a:pt x="18074" y="6041"/>
                    <a:pt x="17955" y="5993"/>
                  </a:cubicBezTo>
                  <a:cubicBezTo>
                    <a:pt x="17812" y="5958"/>
                    <a:pt x="17645" y="5886"/>
                    <a:pt x="17431" y="5815"/>
                  </a:cubicBezTo>
                  <a:cubicBezTo>
                    <a:pt x="16943" y="5660"/>
                    <a:pt x="16288" y="5434"/>
                    <a:pt x="15479" y="5172"/>
                  </a:cubicBezTo>
                  <a:cubicBezTo>
                    <a:pt x="13847" y="4624"/>
                    <a:pt x="11585" y="3838"/>
                    <a:pt x="9097" y="2957"/>
                  </a:cubicBezTo>
                  <a:cubicBezTo>
                    <a:pt x="6596" y="2088"/>
                    <a:pt x="4334" y="1314"/>
                    <a:pt x="2691" y="790"/>
                  </a:cubicBezTo>
                  <a:cubicBezTo>
                    <a:pt x="1858" y="528"/>
                    <a:pt x="1191" y="326"/>
                    <a:pt x="727" y="195"/>
                  </a:cubicBezTo>
                  <a:cubicBezTo>
                    <a:pt x="500" y="136"/>
                    <a:pt x="334" y="88"/>
                    <a:pt x="191" y="40"/>
                  </a:cubicBezTo>
                  <a:cubicBezTo>
                    <a:pt x="102" y="1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40"/>
            <p:cNvGrpSpPr/>
            <p:nvPr/>
          </p:nvGrpSpPr>
          <p:grpSpPr>
            <a:xfrm>
              <a:off x="6543506" y="3143458"/>
              <a:ext cx="983564" cy="1737732"/>
              <a:chOff x="6543506" y="3143458"/>
              <a:chExt cx="983564" cy="1737732"/>
            </a:xfrm>
          </p:grpSpPr>
          <p:sp>
            <p:nvSpPr>
              <p:cNvPr id="1460" name="Google Shape;1460;p40"/>
              <p:cNvSpPr/>
              <p:nvPr/>
            </p:nvSpPr>
            <p:spPr>
              <a:xfrm>
                <a:off x="6543506" y="3143458"/>
                <a:ext cx="983564" cy="1737732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9942" extrusionOk="0">
                    <a:moveTo>
                      <a:pt x="26476" y="1"/>
                    </a:moveTo>
                    <a:cubicBezTo>
                      <a:pt x="25547" y="1"/>
                      <a:pt x="23765" y="660"/>
                      <a:pt x="22123" y="5007"/>
                    </a:cubicBezTo>
                    <a:cubicBezTo>
                      <a:pt x="19753" y="11234"/>
                      <a:pt x="18991" y="14770"/>
                      <a:pt x="18991" y="14770"/>
                    </a:cubicBezTo>
                    <a:cubicBezTo>
                      <a:pt x="18991" y="14770"/>
                      <a:pt x="18586" y="15589"/>
                      <a:pt x="17954" y="15589"/>
                    </a:cubicBezTo>
                    <a:cubicBezTo>
                      <a:pt x="17783" y="15589"/>
                      <a:pt x="17596" y="15529"/>
                      <a:pt x="17396" y="15377"/>
                    </a:cubicBezTo>
                    <a:cubicBezTo>
                      <a:pt x="16563" y="14745"/>
                      <a:pt x="15356" y="12973"/>
                      <a:pt x="14115" y="12973"/>
                    </a:cubicBezTo>
                    <a:cubicBezTo>
                      <a:pt x="13955" y="12973"/>
                      <a:pt x="13794" y="13002"/>
                      <a:pt x="13634" y="13068"/>
                    </a:cubicBezTo>
                    <a:cubicBezTo>
                      <a:pt x="12181" y="13663"/>
                      <a:pt x="11871" y="15389"/>
                      <a:pt x="12431" y="17818"/>
                    </a:cubicBezTo>
                    <a:cubicBezTo>
                      <a:pt x="12991" y="20247"/>
                      <a:pt x="14015" y="25605"/>
                      <a:pt x="14098" y="26093"/>
                    </a:cubicBezTo>
                    <a:cubicBezTo>
                      <a:pt x="14174" y="26475"/>
                      <a:pt x="14059" y="27026"/>
                      <a:pt x="13642" y="27026"/>
                    </a:cubicBezTo>
                    <a:cubicBezTo>
                      <a:pt x="13539" y="27026"/>
                      <a:pt x="13418" y="26992"/>
                      <a:pt x="13276" y="26915"/>
                    </a:cubicBezTo>
                    <a:cubicBezTo>
                      <a:pt x="12716" y="26616"/>
                      <a:pt x="9946" y="24181"/>
                      <a:pt x="7950" y="24181"/>
                    </a:cubicBezTo>
                    <a:cubicBezTo>
                      <a:pt x="7399" y="24181"/>
                      <a:pt x="6908" y="24365"/>
                      <a:pt x="6537" y="24831"/>
                    </a:cubicBezTo>
                    <a:cubicBezTo>
                      <a:pt x="4835" y="26986"/>
                      <a:pt x="7490" y="33499"/>
                      <a:pt x="7776" y="34213"/>
                    </a:cubicBezTo>
                    <a:cubicBezTo>
                      <a:pt x="8050" y="34928"/>
                      <a:pt x="7942" y="35261"/>
                      <a:pt x="7609" y="35475"/>
                    </a:cubicBezTo>
                    <a:cubicBezTo>
                      <a:pt x="7585" y="35491"/>
                      <a:pt x="7556" y="35499"/>
                      <a:pt x="7523" y="35499"/>
                    </a:cubicBezTo>
                    <a:cubicBezTo>
                      <a:pt x="7087" y="35499"/>
                      <a:pt x="5863" y="34198"/>
                      <a:pt x="4680" y="33225"/>
                    </a:cubicBezTo>
                    <a:cubicBezTo>
                      <a:pt x="3844" y="32537"/>
                      <a:pt x="2843" y="31875"/>
                      <a:pt x="2005" y="31875"/>
                    </a:cubicBezTo>
                    <a:cubicBezTo>
                      <a:pt x="1567" y="31875"/>
                      <a:pt x="1173" y="32056"/>
                      <a:pt x="870" y="32511"/>
                    </a:cubicBezTo>
                    <a:cubicBezTo>
                      <a:pt x="1" y="33844"/>
                      <a:pt x="227" y="38916"/>
                      <a:pt x="5918" y="46572"/>
                    </a:cubicBezTo>
                    <a:lnTo>
                      <a:pt x="8788" y="49941"/>
                    </a:lnTo>
                    <a:lnTo>
                      <a:pt x="13181" y="49215"/>
                    </a:lnTo>
                    <a:cubicBezTo>
                      <a:pt x="22480" y="47072"/>
                      <a:pt x="25945" y="43369"/>
                      <a:pt x="26135" y="41785"/>
                    </a:cubicBezTo>
                    <a:cubicBezTo>
                      <a:pt x="26326" y="40202"/>
                      <a:pt x="24421" y="39880"/>
                      <a:pt x="22778" y="39857"/>
                    </a:cubicBezTo>
                    <a:cubicBezTo>
                      <a:pt x="22692" y="39855"/>
                      <a:pt x="22605" y="39855"/>
                      <a:pt x="22518" y="39855"/>
                    </a:cubicBezTo>
                    <a:cubicBezTo>
                      <a:pt x="21719" y="39855"/>
                      <a:pt x="20878" y="39902"/>
                      <a:pt x="20227" y="39902"/>
                    </a:cubicBezTo>
                    <a:cubicBezTo>
                      <a:pt x="19590" y="39902"/>
                      <a:pt x="19137" y="39857"/>
                      <a:pt x="19087" y="39678"/>
                    </a:cubicBezTo>
                    <a:cubicBezTo>
                      <a:pt x="18979" y="39297"/>
                      <a:pt x="19110" y="38976"/>
                      <a:pt x="19777" y="38607"/>
                    </a:cubicBezTo>
                    <a:cubicBezTo>
                      <a:pt x="20456" y="38237"/>
                      <a:pt x="26695" y="35011"/>
                      <a:pt x="26802" y="32261"/>
                    </a:cubicBezTo>
                    <a:cubicBezTo>
                      <a:pt x="26897" y="29522"/>
                      <a:pt x="21123" y="29653"/>
                      <a:pt x="20325" y="29486"/>
                    </a:cubicBezTo>
                    <a:cubicBezTo>
                      <a:pt x="19527" y="29308"/>
                      <a:pt x="19849" y="28629"/>
                      <a:pt x="20230" y="28320"/>
                    </a:cubicBezTo>
                    <a:cubicBezTo>
                      <a:pt x="20611" y="28010"/>
                      <a:pt x="24873" y="24593"/>
                      <a:pt x="26861" y="23105"/>
                    </a:cubicBezTo>
                    <a:cubicBezTo>
                      <a:pt x="28862" y="21616"/>
                      <a:pt x="29743" y="20104"/>
                      <a:pt x="29028" y="18711"/>
                    </a:cubicBezTo>
                    <a:cubicBezTo>
                      <a:pt x="28685" y="18054"/>
                      <a:pt x="27918" y="17894"/>
                      <a:pt x="27086" y="17894"/>
                    </a:cubicBezTo>
                    <a:cubicBezTo>
                      <a:pt x="26298" y="17894"/>
                      <a:pt x="25451" y="18038"/>
                      <a:pt x="24850" y="18038"/>
                    </a:cubicBezTo>
                    <a:cubicBezTo>
                      <a:pt x="24787" y="18038"/>
                      <a:pt x="24728" y="18036"/>
                      <a:pt x="24671" y="18033"/>
                    </a:cubicBezTo>
                    <a:cubicBezTo>
                      <a:pt x="23492" y="17973"/>
                      <a:pt x="23849" y="16532"/>
                      <a:pt x="23849" y="16532"/>
                    </a:cubicBezTo>
                    <a:cubicBezTo>
                      <a:pt x="23849" y="16532"/>
                      <a:pt x="25552" y="13353"/>
                      <a:pt x="27802" y="7067"/>
                    </a:cubicBezTo>
                    <a:cubicBezTo>
                      <a:pt x="29989" y="969"/>
                      <a:pt x="27239" y="156"/>
                      <a:pt x="27083" y="115"/>
                    </a:cubicBezTo>
                    <a:lnTo>
                      <a:pt x="27083" y="115"/>
                    </a:lnTo>
                    <a:lnTo>
                      <a:pt x="27123" y="126"/>
                    </a:lnTo>
                    <a:cubicBezTo>
                      <a:pt x="27123" y="126"/>
                      <a:pt x="26880" y="1"/>
                      <a:pt x="26476" y="1"/>
                    </a:cubicBezTo>
                    <a:close/>
                  </a:path>
                </a:pathLst>
              </a:custGeom>
              <a:solidFill>
                <a:srgbClr val="EB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0"/>
              <p:cNvSpPr/>
              <p:nvPr/>
            </p:nvSpPr>
            <p:spPr>
              <a:xfrm>
                <a:off x="6834831" y="3340455"/>
                <a:ext cx="527613" cy="1508398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43351" extrusionOk="0">
                    <a:moveTo>
                      <a:pt x="16086" y="0"/>
                    </a:moveTo>
                    <a:lnTo>
                      <a:pt x="16086" y="0"/>
                    </a:lnTo>
                    <a:cubicBezTo>
                      <a:pt x="16086" y="1"/>
                      <a:pt x="16074" y="49"/>
                      <a:pt x="16039" y="131"/>
                    </a:cubicBezTo>
                    <a:cubicBezTo>
                      <a:pt x="16003" y="226"/>
                      <a:pt x="15955" y="357"/>
                      <a:pt x="15896" y="524"/>
                    </a:cubicBezTo>
                    <a:cubicBezTo>
                      <a:pt x="15765" y="869"/>
                      <a:pt x="15586" y="1357"/>
                      <a:pt x="15348" y="2000"/>
                    </a:cubicBezTo>
                    <a:cubicBezTo>
                      <a:pt x="14872" y="3286"/>
                      <a:pt x="14193" y="5155"/>
                      <a:pt x="13348" y="7441"/>
                    </a:cubicBezTo>
                    <a:cubicBezTo>
                      <a:pt x="11657" y="12037"/>
                      <a:pt x="9288" y="18383"/>
                      <a:pt x="6657" y="25372"/>
                    </a:cubicBezTo>
                    <a:cubicBezTo>
                      <a:pt x="4037" y="32373"/>
                      <a:pt x="1680" y="38719"/>
                      <a:pt x="1" y="43315"/>
                    </a:cubicBezTo>
                    <a:lnTo>
                      <a:pt x="96" y="43351"/>
                    </a:lnTo>
                    <a:cubicBezTo>
                      <a:pt x="1787" y="38755"/>
                      <a:pt x="4156" y="32421"/>
                      <a:pt x="6788" y="25420"/>
                    </a:cubicBezTo>
                    <a:cubicBezTo>
                      <a:pt x="9419" y="18419"/>
                      <a:pt x="11776" y="12085"/>
                      <a:pt x="13443" y="7477"/>
                    </a:cubicBezTo>
                    <a:cubicBezTo>
                      <a:pt x="14277" y="5179"/>
                      <a:pt x="14943" y="3310"/>
                      <a:pt x="15396" y="2012"/>
                    </a:cubicBezTo>
                    <a:cubicBezTo>
                      <a:pt x="15622" y="1369"/>
                      <a:pt x="15801" y="869"/>
                      <a:pt x="15920" y="524"/>
                    </a:cubicBezTo>
                    <a:cubicBezTo>
                      <a:pt x="15979" y="357"/>
                      <a:pt x="16015" y="226"/>
                      <a:pt x="16051" y="143"/>
                    </a:cubicBezTo>
                    <a:cubicBezTo>
                      <a:pt x="16074" y="49"/>
                      <a:pt x="16086" y="1"/>
                      <a:pt x="16086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7050423" y="3704980"/>
                <a:ext cx="93735" cy="265207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22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0" y="12"/>
                      <a:pt x="36" y="120"/>
                      <a:pt x="107" y="310"/>
                    </a:cubicBezTo>
                    <a:cubicBezTo>
                      <a:pt x="191" y="536"/>
                      <a:pt x="286" y="810"/>
                      <a:pt x="405" y="1132"/>
                    </a:cubicBezTo>
                    <a:cubicBezTo>
                      <a:pt x="667" y="1858"/>
                      <a:pt x="1000" y="2798"/>
                      <a:pt x="1381" y="3834"/>
                    </a:cubicBezTo>
                    <a:cubicBezTo>
                      <a:pt x="1762" y="4894"/>
                      <a:pt x="2108" y="5846"/>
                      <a:pt x="2370" y="6537"/>
                    </a:cubicBezTo>
                    <a:cubicBezTo>
                      <a:pt x="2512" y="6882"/>
                      <a:pt x="2620" y="7156"/>
                      <a:pt x="2703" y="7335"/>
                    </a:cubicBezTo>
                    <a:cubicBezTo>
                      <a:pt x="2793" y="7516"/>
                      <a:pt x="2841" y="7621"/>
                      <a:pt x="2856" y="7621"/>
                    </a:cubicBezTo>
                    <a:cubicBezTo>
                      <a:pt x="2856" y="7621"/>
                      <a:pt x="2857" y="7621"/>
                      <a:pt x="2858" y="7620"/>
                    </a:cubicBezTo>
                    <a:cubicBezTo>
                      <a:pt x="2858" y="7620"/>
                      <a:pt x="2822" y="7513"/>
                      <a:pt x="2762" y="7323"/>
                    </a:cubicBezTo>
                    <a:cubicBezTo>
                      <a:pt x="2679" y="7097"/>
                      <a:pt x="2584" y="6823"/>
                      <a:pt x="2465" y="6501"/>
                    </a:cubicBezTo>
                    <a:cubicBezTo>
                      <a:pt x="2203" y="5775"/>
                      <a:pt x="1881" y="4834"/>
                      <a:pt x="1512" y="3787"/>
                    </a:cubicBezTo>
                    <a:cubicBezTo>
                      <a:pt x="1131" y="2727"/>
                      <a:pt x="774" y="1775"/>
                      <a:pt x="500" y="1096"/>
                    </a:cubicBezTo>
                    <a:cubicBezTo>
                      <a:pt x="357" y="751"/>
                      <a:pt x="238" y="477"/>
                      <a:pt x="155" y="298"/>
                    </a:cubicBezTo>
                    <a:cubicBezTo>
                      <a:pt x="72" y="108"/>
                      <a:pt x="24" y="0"/>
                      <a:pt x="12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0"/>
              <p:cNvSpPr/>
              <p:nvPr/>
            </p:nvSpPr>
            <p:spPr>
              <a:xfrm>
                <a:off x="7157021" y="3847456"/>
                <a:ext cx="285502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563" extrusionOk="0">
                    <a:moveTo>
                      <a:pt x="8689" y="0"/>
                    </a:moveTo>
                    <a:cubicBezTo>
                      <a:pt x="8593" y="0"/>
                      <a:pt x="6674" y="761"/>
                      <a:pt x="4323" y="1716"/>
                    </a:cubicBezTo>
                    <a:cubicBezTo>
                      <a:pt x="1929" y="2704"/>
                      <a:pt x="1" y="3525"/>
                      <a:pt x="13" y="3561"/>
                    </a:cubicBezTo>
                    <a:cubicBezTo>
                      <a:pt x="13" y="3562"/>
                      <a:pt x="15" y="3562"/>
                      <a:pt x="17" y="3562"/>
                    </a:cubicBezTo>
                    <a:cubicBezTo>
                      <a:pt x="125" y="3562"/>
                      <a:pt x="2043" y="2813"/>
                      <a:pt x="4382" y="1847"/>
                    </a:cubicBezTo>
                    <a:cubicBezTo>
                      <a:pt x="6775" y="858"/>
                      <a:pt x="8704" y="37"/>
                      <a:pt x="8692" y="1"/>
                    </a:cubicBezTo>
                    <a:cubicBezTo>
                      <a:pt x="8692" y="0"/>
                      <a:pt x="8691" y="0"/>
                      <a:pt x="8689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0"/>
              <p:cNvSpPr/>
              <p:nvPr/>
            </p:nvSpPr>
            <p:spPr>
              <a:xfrm>
                <a:off x="7009423" y="4296423"/>
                <a:ext cx="269071" cy="42798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30" extrusionOk="0">
                    <a:moveTo>
                      <a:pt x="8188" y="0"/>
                    </a:moveTo>
                    <a:cubicBezTo>
                      <a:pt x="8150" y="0"/>
                      <a:pt x="8046" y="22"/>
                      <a:pt x="7870" y="51"/>
                    </a:cubicBezTo>
                    <a:cubicBezTo>
                      <a:pt x="7644" y="99"/>
                      <a:pt x="7346" y="146"/>
                      <a:pt x="7001" y="218"/>
                    </a:cubicBezTo>
                    <a:cubicBezTo>
                      <a:pt x="6263" y="361"/>
                      <a:pt x="5239" y="539"/>
                      <a:pt x="4108" y="706"/>
                    </a:cubicBezTo>
                    <a:cubicBezTo>
                      <a:pt x="2977" y="885"/>
                      <a:pt x="1953" y="992"/>
                      <a:pt x="1203" y="1075"/>
                    </a:cubicBezTo>
                    <a:cubicBezTo>
                      <a:pt x="857" y="1111"/>
                      <a:pt x="560" y="1147"/>
                      <a:pt x="322" y="1170"/>
                    </a:cubicBezTo>
                    <a:cubicBezTo>
                      <a:pt x="107" y="1194"/>
                      <a:pt x="0" y="1218"/>
                      <a:pt x="0" y="1218"/>
                    </a:cubicBezTo>
                    <a:cubicBezTo>
                      <a:pt x="0" y="1230"/>
                      <a:pt x="119" y="1230"/>
                      <a:pt x="322" y="1230"/>
                    </a:cubicBezTo>
                    <a:cubicBezTo>
                      <a:pt x="536" y="1218"/>
                      <a:pt x="833" y="1194"/>
                      <a:pt x="1214" y="1170"/>
                    </a:cubicBezTo>
                    <a:cubicBezTo>
                      <a:pt x="1965" y="1123"/>
                      <a:pt x="3000" y="1016"/>
                      <a:pt x="4132" y="849"/>
                    </a:cubicBezTo>
                    <a:cubicBezTo>
                      <a:pt x="5263" y="682"/>
                      <a:pt x="6287" y="480"/>
                      <a:pt x="7025" y="313"/>
                    </a:cubicBezTo>
                    <a:cubicBezTo>
                      <a:pt x="7394" y="230"/>
                      <a:pt x="7680" y="158"/>
                      <a:pt x="7882" y="99"/>
                    </a:cubicBezTo>
                    <a:cubicBezTo>
                      <a:pt x="8096" y="51"/>
                      <a:pt x="8203" y="15"/>
                      <a:pt x="8203" y="4"/>
                    </a:cubicBezTo>
                    <a:cubicBezTo>
                      <a:pt x="8201" y="1"/>
                      <a:pt x="8196" y="0"/>
                      <a:pt x="818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0"/>
              <p:cNvSpPr/>
              <p:nvPr/>
            </p:nvSpPr>
            <p:spPr>
              <a:xfrm>
                <a:off x="6862580" y="4120476"/>
                <a:ext cx="149196" cy="21548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193" extrusionOk="0">
                    <a:moveTo>
                      <a:pt x="12" y="0"/>
                    </a:moveTo>
                    <a:cubicBezTo>
                      <a:pt x="0" y="12"/>
                      <a:pt x="60" y="108"/>
                      <a:pt x="167" y="262"/>
                    </a:cubicBezTo>
                    <a:cubicBezTo>
                      <a:pt x="286" y="441"/>
                      <a:pt x="453" y="667"/>
                      <a:pt x="631" y="941"/>
                    </a:cubicBezTo>
                    <a:cubicBezTo>
                      <a:pt x="1036" y="1513"/>
                      <a:pt x="1596" y="2286"/>
                      <a:pt x="2215" y="3144"/>
                    </a:cubicBezTo>
                    <a:cubicBezTo>
                      <a:pt x="2846" y="4001"/>
                      <a:pt x="3417" y="4763"/>
                      <a:pt x="3834" y="5323"/>
                    </a:cubicBezTo>
                    <a:cubicBezTo>
                      <a:pt x="4037" y="5573"/>
                      <a:pt x="4203" y="5787"/>
                      <a:pt x="4334" y="5965"/>
                    </a:cubicBezTo>
                    <a:cubicBezTo>
                      <a:pt x="4446" y="6110"/>
                      <a:pt x="4515" y="6193"/>
                      <a:pt x="4534" y="6193"/>
                    </a:cubicBezTo>
                    <a:cubicBezTo>
                      <a:pt x="4535" y="6193"/>
                      <a:pt x="4536" y="6192"/>
                      <a:pt x="4537" y="6192"/>
                    </a:cubicBezTo>
                    <a:cubicBezTo>
                      <a:pt x="4548" y="6192"/>
                      <a:pt x="4489" y="6096"/>
                      <a:pt x="4382" y="5930"/>
                    </a:cubicBezTo>
                    <a:cubicBezTo>
                      <a:pt x="4251" y="5751"/>
                      <a:pt x="4096" y="5525"/>
                      <a:pt x="3917" y="5263"/>
                    </a:cubicBezTo>
                    <a:cubicBezTo>
                      <a:pt x="3513" y="4691"/>
                      <a:pt x="2953" y="3918"/>
                      <a:pt x="2322" y="3060"/>
                    </a:cubicBezTo>
                    <a:cubicBezTo>
                      <a:pt x="1703" y="2203"/>
                      <a:pt x="1131" y="1441"/>
                      <a:pt x="715" y="881"/>
                    </a:cubicBezTo>
                    <a:cubicBezTo>
                      <a:pt x="512" y="631"/>
                      <a:pt x="346" y="405"/>
                      <a:pt x="203" y="227"/>
                    </a:cubicBezTo>
                    <a:cubicBezTo>
                      <a:pt x="84" y="84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0"/>
              <p:cNvSpPr/>
              <p:nvPr/>
            </p:nvSpPr>
            <p:spPr>
              <a:xfrm>
                <a:off x="6692711" y="4427418"/>
                <a:ext cx="193308" cy="274289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7883" extrusionOk="0">
                    <a:moveTo>
                      <a:pt x="14" y="0"/>
                    </a:moveTo>
                    <a:cubicBezTo>
                      <a:pt x="13" y="0"/>
                      <a:pt x="13" y="0"/>
                      <a:pt x="12" y="1"/>
                    </a:cubicBezTo>
                    <a:cubicBezTo>
                      <a:pt x="0" y="1"/>
                      <a:pt x="83" y="120"/>
                      <a:pt x="214" y="322"/>
                    </a:cubicBezTo>
                    <a:cubicBezTo>
                      <a:pt x="381" y="549"/>
                      <a:pt x="583" y="834"/>
                      <a:pt x="834" y="1180"/>
                    </a:cubicBezTo>
                    <a:cubicBezTo>
                      <a:pt x="1357" y="1906"/>
                      <a:pt x="2084" y="2894"/>
                      <a:pt x="2893" y="3978"/>
                    </a:cubicBezTo>
                    <a:cubicBezTo>
                      <a:pt x="3703" y="5073"/>
                      <a:pt x="4453" y="6049"/>
                      <a:pt x="4989" y="6752"/>
                    </a:cubicBezTo>
                    <a:cubicBezTo>
                      <a:pt x="5251" y="7097"/>
                      <a:pt x="5465" y="7371"/>
                      <a:pt x="5632" y="7585"/>
                    </a:cubicBezTo>
                    <a:cubicBezTo>
                      <a:pt x="5798" y="7776"/>
                      <a:pt x="5882" y="7883"/>
                      <a:pt x="5894" y="7883"/>
                    </a:cubicBezTo>
                    <a:cubicBezTo>
                      <a:pt x="5894" y="7871"/>
                      <a:pt x="5822" y="7764"/>
                      <a:pt x="5679" y="7549"/>
                    </a:cubicBezTo>
                    <a:cubicBezTo>
                      <a:pt x="5525" y="7335"/>
                      <a:pt x="5310" y="7038"/>
                      <a:pt x="5072" y="6692"/>
                    </a:cubicBezTo>
                    <a:cubicBezTo>
                      <a:pt x="4548" y="5978"/>
                      <a:pt x="3822" y="4990"/>
                      <a:pt x="3000" y="3894"/>
                    </a:cubicBezTo>
                    <a:cubicBezTo>
                      <a:pt x="2191" y="2811"/>
                      <a:pt x="1453" y="1834"/>
                      <a:pt x="917" y="1120"/>
                    </a:cubicBezTo>
                    <a:cubicBezTo>
                      <a:pt x="655" y="787"/>
                      <a:pt x="429" y="513"/>
                      <a:pt x="262" y="299"/>
                    </a:cubicBezTo>
                    <a:cubicBezTo>
                      <a:pt x="115" y="106"/>
                      <a:pt x="32" y="0"/>
                      <a:pt x="14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0"/>
              <p:cNvSpPr/>
              <p:nvPr/>
            </p:nvSpPr>
            <p:spPr>
              <a:xfrm>
                <a:off x="6882883" y="4630017"/>
                <a:ext cx="340143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1834" extrusionOk="0">
                    <a:moveTo>
                      <a:pt x="10371" y="0"/>
                    </a:moveTo>
                    <a:lnTo>
                      <a:pt x="10371" y="0"/>
                    </a:lnTo>
                    <a:cubicBezTo>
                      <a:pt x="10371" y="0"/>
                      <a:pt x="10228" y="24"/>
                      <a:pt x="9966" y="72"/>
                    </a:cubicBezTo>
                    <a:cubicBezTo>
                      <a:pt x="9680" y="131"/>
                      <a:pt x="9311" y="214"/>
                      <a:pt x="8859" y="310"/>
                    </a:cubicBezTo>
                    <a:cubicBezTo>
                      <a:pt x="7930" y="500"/>
                      <a:pt x="6632" y="762"/>
                      <a:pt x="5203" y="1012"/>
                    </a:cubicBezTo>
                    <a:cubicBezTo>
                      <a:pt x="3775" y="1262"/>
                      <a:pt x="2477" y="1465"/>
                      <a:pt x="1536" y="1596"/>
                    </a:cubicBezTo>
                    <a:cubicBezTo>
                      <a:pt x="1084" y="1655"/>
                      <a:pt x="703" y="1715"/>
                      <a:pt x="417" y="1750"/>
                    </a:cubicBezTo>
                    <a:cubicBezTo>
                      <a:pt x="155" y="1798"/>
                      <a:pt x="0" y="1822"/>
                      <a:pt x="12" y="1834"/>
                    </a:cubicBezTo>
                    <a:cubicBezTo>
                      <a:pt x="12" y="1834"/>
                      <a:pt x="155" y="1834"/>
                      <a:pt x="417" y="1810"/>
                    </a:cubicBezTo>
                    <a:cubicBezTo>
                      <a:pt x="691" y="1786"/>
                      <a:pt x="1072" y="1750"/>
                      <a:pt x="1548" y="1691"/>
                    </a:cubicBezTo>
                    <a:cubicBezTo>
                      <a:pt x="2489" y="1584"/>
                      <a:pt x="3799" y="1405"/>
                      <a:pt x="5227" y="1155"/>
                    </a:cubicBezTo>
                    <a:cubicBezTo>
                      <a:pt x="6668" y="893"/>
                      <a:pt x="7954" y="619"/>
                      <a:pt x="8882" y="405"/>
                    </a:cubicBezTo>
                    <a:cubicBezTo>
                      <a:pt x="9347" y="298"/>
                      <a:pt x="9716" y="202"/>
                      <a:pt x="9978" y="131"/>
                    </a:cubicBezTo>
                    <a:cubicBezTo>
                      <a:pt x="10228" y="60"/>
                      <a:pt x="10371" y="12"/>
                      <a:pt x="10371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8" name="Google Shape;1468;p40"/>
            <p:cNvSpPr/>
            <p:nvPr/>
          </p:nvSpPr>
          <p:spPr>
            <a:xfrm>
              <a:off x="5193420" y="2928264"/>
              <a:ext cx="60938" cy="65067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lnTo>
                    <a:pt x="596" y="608"/>
                  </a:lnTo>
                  <a:lnTo>
                    <a:pt x="0" y="941"/>
                  </a:lnTo>
                  <a:lnTo>
                    <a:pt x="596" y="1262"/>
                  </a:lnTo>
                  <a:lnTo>
                    <a:pt x="929" y="1870"/>
                  </a:lnTo>
                  <a:lnTo>
                    <a:pt x="1262" y="1262"/>
                  </a:lnTo>
                  <a:lnTo>
                    <a:pt x="1858" y="941"/>
                  </a:lnTo>
                  <a:lnTo>
                    <a:pt x="1262" y="60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510132" y="4187139"/>
              <a:ext cx="137487" cy="288242"/>
            </a:xfrm>
            <a:custGeom>
              <a:avLst/>
              <a:gdLst/>
              <a:ahLst/>
              <a:cxnLst/>
              <a:rect l="l" t="t" r="r" b="b"/>
              <a:pathLst>
                <a:path w="4192" h="8284" extrusionOk="0">
                  <a:moveTo>
                    <a:pt x="2337" y="0"/>
                  </a:moveTo>
                  <a:cubicBezTo>
                    <a:pt x="2243" y="0"/>
                    <a:pt x="2150" y="12"/>
                    <a:pt x="2060" y="37"/>
                  </a:cubicBezTo>
                  <a:cubicBezTo>
                    <a:pt x="1548" y="168"/>
                    <a:pt x="1227" y="680"/>
                    <a:pt x="1000" y="1168"/>
                  </a:cubicBezTo>
                  <a:cubicBezTo>
                    <a:pt x="334" y="2585"/>
                    <a:pt x="0" y="4145"/>
                    <a:pt x="0" y="5716"/>
                  </a:cubicBezTo>
                  <a:cubicBezTo>
                    <a:pt x="12" y="6443"/>
                    <a:pt x="107" y="7217"/>
                    <a:pt x="524" y="7812"/>
                  </a:cubicBezTo>
                  <a:cubicBezTo>
                    <a:pt x="761" y="8151"/>
                    <a:pt x="1101" y="8283"/>
                    <a:pt x="1444" y="8283"/>
                  </a:cubicBezTo>
                  <a:cubicBezTo>
                    <a:pt x="1860" y="8283"/>
                    <a:pt x="2282" y="8090"/>
                    <a:pt x="2536" y="7836"/>
                  </a:cubicBezTo>
                  <a:cubicBezTo>
                    <a:pt x="3012" y="7371"/>
                    <a:pt x="3203" y="6705"/>
                    <a:pt x="3382" y="6074"/>
                  </a:cubicBezTo>
                  <a:cubicBezTo>
                    <a:pt x="3786" y="4621"/>
                    <a:pt x="4191" y="3097"/>
                    <a:pt x="3870" y="1632"/>
                  </a:cubicBezTo>
                  <a:cubicBezTo>
                    <a:pt x="3763" y="1192"/>
                    <a:pt x="3596" y="751"/>
                    <a:pt x="3286" y="430"/>
                  </a:cubicBezTo>
                  <a:cubicBezTo>
                    <a:pt x="3042" y="167"/>
                    <a:pt x="2686" y="0"/>
                    <a:pt x="2337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558544" y="4575079"/>
              <a:ext cx="187077" cy="121539"/>
            </a:xfrm>
            <a:custGeom>
              <a:avLst/>
              <a:gdLst/>
              <a:ahLst/>
              <a:cxnLst/>
              <a:rect l="l" t="t" r="r" b="b"/>
              <a:pathLst>
                <a:path w="5704" h="3493" extrusionOk="0">
                  <a:moveTo>
                    <a:pt x="3001" y="0"/>
                  </a:moveTo>
                  <a:cubicBezTo>
                    <a:pt x="2323" y="0"/>
                    <a:pt x="1648" y="128"/>
                    <a:pt x="1048" y="436"/>
                  </a:cubicBezTo>
                  <a:cubicBezTo>
                    <a:pt x="191" y="900"/>
                    <a:pt x="96" y="1781"/>
                    <a:pt x="96" y="1781"/>
                  </a:cubicBezTo>
                  <a:cubicBezTo>
                    <a:pt x="1" y="2186"/>
                    <a:pt x="12" y="2639"/>
                    <a:pt x="227" y="2996"/>
                  </a:cubicBezTo>
                  <a:cubicBezTo>
                    <a:pt x="402" y="3288"/>
                    <a:pt x="736" y="3492"/>
                    <a:pt x="1067" y="3492"/>
                  </a:cubicBezTo>
                  <a:cubicBezTo>
                    <a:pt x="1141" y="3492"/>
                    <a:pt x="1215" y="3482"/>
                    <a:pt x="1286" y="3460"/>
                  </a:cubicBezTo>
                  <a:cubicBezTo>
                    <a:pt x="1691" y="3329"/>
                    <a:pt x="1917" y="2901"/>
                    <a:pt x="2251" y="2639"/>
                  </a:cubicBezTo>
                  <a:cubicBezTo>
                    <a:pt x="2641" y="2342"/>
                    <a:pt x="3133" y="2291"/>
                    <a:pt x="3637" y="2291"/>
                  </a:cubicBezTo>
                  <a:cubicBezTo>
                    <a:pt x="3902" y="2291"/>
                    <a:pt x="4171" y="2305"/>
                    <a:pt x="4430" y="2305"/>
                  </a:cubicBezTo>
                  <a:cubicBezTo>
                    <a:pt x="4739" y="2305"/>
                    <a:pt x="5061" y="2270"/>
                    <a:pt x="5299" y="2079"/>
                  </a:cubicBezTo>
                  <a:cubicBezTo>
                    <a:pt x="5704" y="1734"/>
                    <a:pt x="5632" y="1067"/>
                    <a:pt x="5275" y="686"/>
                  </a:cubicBezTo>
                  <a:cubicBezTo>
                    <a:pt x="4918" y="293"/>
                    <a:pt x="4382" y="150"/>
                    <a:pt x="3870" y="67"/>
                  </a:cubicBezTo>
                  <a:cubicBezTo>
                    <a:pt x="3584" y="24"/>
                    <a:pt x="3292" y="0"/>
                    <a:pt x="300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274631" y="4273773"/>
              <a:ext cx="226893" cy="236641"/>
            </a:xfrm>
            <a:custGeom>
              <a:avLst/>
              <a:gdLst/>
              <a:ahLst/>
              <a:cxnLst/>
              <a:rect l="l" t="t" r="r" b="b"/>
              <a:pathLst>
                <a:path w="6918" h="6801" extrusionOk="0">
                  <a:moveTo>
                    <a:pt x="1476" y="0"/>
                  </a:moveTo>
                  <a:cubicBezTo>
                    <a:pt x="1409" y="0"/>
                    <a:pt x="1342" y="4"/>
                    <a:pt x="1275" y="12"/>
                  </a:cubicBezTo>
                  <a:cubicBezTo>
                    <a:pt x="870" y="59"/>
                    <a:pt x="465" y="262"/>
                    <a:pt x="275" y="631"/>
                  </a:cubicBezTo>
                  <a:cubicBezTo>
                    <a:pt x="1" y="1167"/>
                    <a:pt x="275" y="1809"/>
                    <a:pt x="572" y="2345"/>
                  </a:cubicBezTo>
                  <a:cubicBezTo>
                    <a:pt x="1096" y="3262"/>
                    <a:pt x="1691" y="4155"/>
                    <a:pt x="2346" y="4988"/>
                  </a:cubicBezTo>
                  <a:cubicBezTo>
                    <a:pt x="2882" y="5655"/>
                    <a:pt x="3489" y="6322"/>
                    <a:pt x="4287" y="6620"/>
                  </a:cubicBezTo>
                  <a:cubicBezTo>
                    <a:pt x="4606" y="6737"/>
                    <a:pt x="4926" y="6800"/>
                    <a:pt x="5224" y="6800"/>
                  </a:cubicBezTo>
                  <a:cubicBezTo>
                    <a:pt x="5676" y="6800"/>
                    <a:pt x="6076" y="6653"/>
                    <a:pt x="6336" y="6324"/>
                  </a:cubicBezTo>
                  <a:lnTo>
                    <a:pt x="6336" y="6324"/>
                  </a:lnTo>
                  <a:lnTo>
                    <a:pt x="6263" y="6417"/>
                  </a:lnTo>
                  <a:cubicBezTo>
                    <a:pt x="6291" y="6383"/>
                    <a:pt x="6318" y="6349"/>
                    <a:pt x="6344" y="6314"/>
                  </a:cubicBezTo>
                  <a:lnTo>
                    <a:pt x="6344" y="6314"/>
                  </a:lnTo>
                  <a:cubicBezTo>
                    <a:pt x="6345" y="6313"/>
                    <a:pt x="6346" y="6311"/>
                    <a:pt x="6347" y="6310"/>
                  </a:cubicBezTo>
                  <a:lnTo>
                    <a:pt x="6347" y="6310"/>
                  </a:lnTo>
                  <a:lnTo>
                    <a:pt x="6344" y="6313"/>
                  </a:lnTo>
                  <a:lnTo>
                    <a:pt x="6344" y="6313"/>
                  </a:lnTo>
                  <a:cubicBezTo>
                    <a:pt x="6843" y="5630"/>
                    <a:pt x="6917" y="4697"/>
                    <a:pt x="6668" y="3893"/>
                  </a:cubicBezTo>
                  <a:cubicBezTo>
                    <a:pt x="6406" y="3048"/>
                    <a:pt x="5823" y="2333"/>
                    <a:pt x="5156" y="1750"/>
                  </a:cubicBezTo>
                  <a:cubicBezTo>
                    <a:pt x="4382" y="1071"/>
                    <a:pt x="3465" y="536"/>
                    <a:pt x="2477" y="202"/>
                  </a:cubicBezTo>
                  <a:cubicBezTo>
                    <a:pt x="2159" y="93"/>
                    <a:pt x="1816" y="0"/>
                    <a:pt x="14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529254" y="4611368"/>
              <a:ext cx="126959" cy="241547"/>
            </a:xfrm>
            <a:custGeom>
              <a:avLst/>
              <a:gdLst/>
              <a:ahLst/>
              <a:cxnLst/>
              <a:rect l="l" t="t" r="r" b="b"/>
              <a:pathLst>
                <a:path w="3871" h="6942" extrusionOk="0">
                  <a:moveTo>
                    <a:pt x="3525" y="0"/>
                  </a:moveTo>
                  <a:cubicBezTo>
                    <a:pt x="3299" y="24"/>
                    <a:pt x="2977" y="84"/>
                    <a:pt x="2608" y="250"/>
                  </a:cubicBezTo>
                  <a:cubicBezTo>
                    <a:pt x="2239" y="417"/>
                    <a:pt x="1858" y="715"/>
                    <a:pt x="1525" y="1131"/>
                  </a:cubicBezTo>
                  <a:cubicBezTo>
                    <a:pt x="1191" y="1548"/>
                    <a:pt x="905" y="2060"/>
                    <a:pt x="679" y="2632"/>
                  </a:cubicBezTo>
                  <a:cubicBezTo>
                    <a:pt x="465" y="3203"/>
                    <a:pt x="310" y="3751"/>
                    <a:pt x="203" y="4275"/>
                  </a:cubicBezTo>
                  <a:cubicBezTo>
                    <a:pt x="108" y="4787"/>
                    <a:pt x="60" y="5263"/>
                    <a:pt x="36" y="5656"/>
                  </a:cubicBezTo>
                  <a:cubicBezTo>
                    <a:pt x="12" y="6049"/>
                    <a:pt x="1" y="6370"/>
                    <a:pt x="1" y="6596"/>
                  </a:cubicBezTo>
                  <a:cubicBezTo>
                    <a:pt x="1" y="6811"/>
                    <a:pt x="1" y="6942"/>
                    <a:pt x="12" y="6942"/>
                  </a:cubicBezTo>
                  <a:cubicBezTo>
                    <a:pt x="24" y="6942"/>
                    <a:pt x="36" y="6823"/>
                    <a:pt x="60" y="6596"/>
                  </a:cubicBezTo>
                  <a:cubicBezTo>
                    <a:pt x="84" y="6346"/>
                    <a:pt x="108" y="6037"/>
                    <a:pt x="132" y="5668"/>
                  </a:cubicBezTo>
                  <a:cubicBezTo>
                    <a:pt x="179" y="5275"/>
                    <a:pt x="227" y="4810"/>
                    <a:pt x="334" y="4298"/>
                  </a:cubicBezTo>
                  <a:cubicBezTo>
                    <a:pt x="441" y="3786"/>
                    <a:pt x="596" y="3239"/>
                    <a:pt x="810" y="2679"/>
                  </a:cubicBezTo>
                  <a:cubicBezTo>
                    <a:pt x="1036" y="2132"/>
                    <a:pt x="1310" y="1620"/>
                    <a:pt x="1620" y="1215"/>
                  </a:cubicBezTo>
                  <a:cubicBezTo>
                    <a:pt x="1941" y="810"/>
                    <a:pt x="2310" y="512"/>
                    <a:pt x="2656" y="346"/>
                  </a:cubicBezTo>
                  <a:cubicBezTo>
                    <a:pt x="3001" y="167"/>
                    <a:pt x="3311" y="96"/>
                    <a:pt x="3525" y="60"/>
                  </a:cubicBezTo>
                  <a:cubicBezTo>
                    <a:pt x="3739" y="36"/>
                    <a:pt x="3870" y="12"/>
                    <a:pt x="3870" y="12"/>
                  </a:cubicBezTo>
                  <a:cubicBezTo>
                    <a:pt x="3870" y="0"/>
                    <a:pt x="3739" y="0"/>
                    <a:pt x="35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6854774" y="2500660"/>
              <a:ext cx="196883" cy="174880"/>
            </a:xfrm>
            <a:custGeom>
              <a:avLst/>
              <a:gdLst/>
              <a:ahLst/>
              <a:cxnLst/>
              <a:rect l="l" t="t" r="r" b="b"/>
              <a:pathLst>
                <a:path w="6003" h="5026" extrusionOk="0">
                  <a:moveTo>
                    <a:pt x="2938" y="1"/>
                  </a:moveTo>
                  <a:cubicBezTo>
                    <a:pt x="2351" y="1"/>
                    <a:pt x="1773" y="185"/>
                    <a:pt x="1334" y="586"/>
                  </a:cubicBezTo>
                  <a:lnTo>
                    <a:pt x="834" y="1218"/>
                  </a:lnTo>
                  <a:cubicBezTo>
                    <a:pt x="0" y="2694"/>
                    <a:pt x="1131" y="4849"/>
                    <a:pt x="2822" y="5016"/>
                  </a:cubicBezTo>
                  <a:cubicBezTo>
                    <a:pt x="2891" y="5022"/>
                    <a:pt x="2960" y="5026"/>
                    <a:pt x="3029" y="5026"/>
                  </a:cubicBezTo>
                  <a:cubicBezTo>
                    <a:pt x="4633" y="5026"/>
                    <a:pt x="6003" y="3200"/>
                    <a:pt x="5489" y="1670"/>
                  </a:cubicBezTo>
                  <a:cubicBezTo>
                    <a:pt x="5141" y="628"/>
                    <a:pt x="4023" y="1"/>
                    <a:pt x="2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725297" y="1782431"/>
              <a:ext cx="64480" cy="68407"/>
            </a:xfrm>
            <a:custGeom>
              <a:avLst/>
              <a:gdLst/>
              <a:ahLst/>
              <a:cxnLst/>
              <a:rect l="l" t="t" r="r" b="b"/>
              <a:pathLst>
                <a:path w="1966" h="1966" extrusionOk="0">
                  <a:moveTo>
                    <a:pt x="989" y="1"/>
                  </a:moveTo>
                  <a:lnTo>
                    <a:pt x="643" y="632"/>
                  </a:lnTo>
                  <a:lnTo>
                    <a:pt x="1" y="977"/>
                  </a:lnTo>
                  <a:lnTo>
                    <a:pt x="643" y="1322"/>
                  </a:lnTo>
                  <a:lnTo>
                    <a:pt x="989" y="1965"/>
                  </a:lnTo>
                  <a:lnTo>
                    <a:pt x="1334" y="1322"/>
                  </a:lnTo>
                  <a:lnTo>
                    <a:pt x="1965" y="977"/>
                  </a:lnTo>
                  <a:lnTo>
                    <a:pt x="1334" y="632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528073" y="4291970"/>
              <a:ext cx="55887" cy="536121"/>
            </a:xfrm>
            <a:custGeom>
              <a:avLst/>
              <a:gdLst/>
              <a:ahLst/>
              <a:cxnLst/>
              <a:rect l="l" t="t" r="r" b="b"/>
              <a:pathLst>
                <a:path w="1704" h="1540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692" y="1"/>
                    <a:pt x="1680" y="48"/>
                    <a:pt x="1644" y="155"/>
                  </a:cubicBezTo>
                  <a:cubicBezTo>
                    <a:pt x="1608" y="263"/>
                    <a:pt x="1572" y="405"/>
                    <a:pt x="1513" y="584"/>
                  </a:cubicBezTo>
                  <a:cubicBezTo>
                    <a:pt x="1465" y="775"/>
                    <a:pt x="1406" y="1013"/>
                    <a:pt x="1334" y="1275"/>
                  </a:cubicBezTo>
                  <a:cubicBezTo>
                    <a:pt x="1275" y="1548"/>
                    <a:pt x="1203" y="1858"/>
                    <a:pt x="1132" y="2203"/>
                  </a:cubicBezTo>
                  <a:cubicBezTo>
                    <a:pt x="834" y="3584"/>
                    <a:pt x="525" y="5501"/>
                    <a:pt x="310" y="7644"/>
                  </a:cubicBezTo>
                  <a:cubicBezTo>
                    <a:pt x="96" y="9776"/>
                    <a:pt x="1" y="11716"/>
                    <a:pt x="13" y="13121"/>
                  </a:cubicBezTo>
                  <a:cubicBezTo>
                    <a:pt x="13" y="13836"/>
                    <a:pt x="25" y="14395"/>
                    <a:pt x="48" y="14788"/>
                  </a:cubicBezTo>
                  <a:cubicBezTo>
                    <a:pt x="60" y="14979"/>
                    <a:pt x="72" y="15122"/>
                    <a:pt x="84" y="15241"/>
                  </a:cubicBezTo>
                  <a:cubicBezTo>
                    <a:pt x="96" y="15348"/>
                    <a:pt x="96" y="15407"/>
                    <a:pt x="108" y="15407"/>
                  </a:cubicBezTo>
                  <a:cubicBezTo>
                    <a:pt x="108" y="15407"/>
                    <a:pt x="108" y="15348"/>
                    <a:pt x="108" y="15241"/>
                  </a:cubicBezTo>
                  <a:cubicBezTo>
                    <a:pt x="108" y="15122"/>
                    <a:pt x="108" y="14979"/>
                    <a:pt x="108" y="14788"/>
                  </a:cubicBezTo>
                  <a:cubicBezTo>
                    <a:pt x="96" y="14395"/>
                    <a:pt x="96" y="13836"/>
                    <a:pt x="108" y="13133"/>
                  </a:cubicBezTo>
                  <a:cubicBezTo>
                    <a:pt x="132" y="11728"/>
                    <a:pt x="227" y="9788"/>
                    <a:pt x="441" y="7656"/>
                  </a:cubicBezTo>
                  <a:cubicBezTo>
                    <a:pt x="656" y="5525"/>
                    <a:pt x="953" y="3608"/>
                    <a:pt x="1227" y="2227"/>
                  </a:cubicBezTo>
                  <a:cubicBezTo>
                    <a:pt x="1287" y="1882"/>
                    <a:pt x="1346" y="1572"/>
                    <a:pt x="1418" y="1298"/>
                  </a:cubicBezTo>
                  <a:cubicBezTo>
                    <a:pt x="1477" y="1025"/>
                    <a:pt x="1525" y="786"/>
                    <a:pt x="1572" y="596"/>
                  </a:cubicBezTo>
                  <a:cubicBezTo>
                    <a:pt x="1608" y="417"/>
                    <a:pt x="1644" y="274"/>
                    <a:pt x="1668" y="155"/>
                  </a:cubicBezTo>
                  <a:cubicBezTo>
                    <a:pt x="1692" y="60"/>
                    <a:pt x="1703" y="1"/>
                    <a:pt x="170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362107" y="4334208"/>
              <a:ext cx="168743" cy="363364"/>
            </a:xfrm>
            <a:custGeom>
              <a:avLst/>
              <a:gdLst/>
              <a:ahLst/>
              <a:cxnLst/>
              <a:rect l="l" t="t" r="r" b="b"/>
              <a:pathLst>
                <a:path w="5145" h="10443" extrusionOk="0">
                  <a:moveTo>
                    <a:pt x="26" y="0"/>
                  </a:moveTo>
                  <a:cubicBezTo>
                    <a:pt x="25" y="0"/>
                    <a:pt x="25" y="0"/>
                    <a:pt x="25" y="1"/>
                  </a:cubicBezTo>
                  <a:cubicBezTo>
                    <a:pt x="1" y="37"/>
                    <a:pt x="584" y="370"/>
                    <a:pt x="1334" y="1156"/>
                  </a:cubicBezTo>
                  <a:cubicBezTo>
                    <a:pt x="2084" y="1930"/>
                    <a:pt x="2953" y="3168"/>
                    <a:pt x="3608" y="4680"/>
                  </a:cubicBezTo>
                  <a:cubicBezTo>
                    <a:pt x="3942" y="5442"/>
                    <a:pt x="4216" y="6180"/>
                    <a:pt x="4406" y="6859"/>
                  </a:cubicBezTo>
                  <a:cubicBezTo>
                    <a:pt x="4620" y="7550"/>
                    <a:pt x="4763" y="8181"/>
                    <a:pt x="4870" y="8704"/>
                  </a:cubicBezTo>
                  <a:cubicBezTo>
                    <a:pt x="4978" y="9240"/>
                    <a:pt x="5037" y="9669"/>
                    <a:pt x="5073" y="9978"/>
                  </a:cubicBezTo>
                  <a:cubicBezTo>
                    <a:pt x="5108" y="10276"/>
                    <a:pt x="5132" y="10443"/>
                    <a:pt x="5132" y="10443"/>
                  </a:cubicBezTo>
                  <a:cubicBezTo>
                    <a:pt x="5144" y="10443"/>
                    <a:pt x="5144" y="10276"/>
                    <a:pt x="5132" y="9967"/>
                  </a:cubicBezTo>
                  <a:cubicBezTo>
                    <a:pt x="5108" y="9669"/>
                    <a:pt x="5061" y="9228"/>
                    <a:pt x="4978" y="8693"/>
                  </a:cubicBezTo>
                  <a:cubicBezTo>
                    <a:pt x="4882" y="8157"/>
                    <a:pt x="4739" y="7514"/>
                    <a:pt x="4537" y="6823"/>
                  </a:cubicBezTo>
                  <a:cubicBezTo>
                    <a:pt x="4346" y="6133"/>
                    <a:pt x="4073" y="5383"/>
                    <a:pt x="3739" y="4633"/>
                  </a:cubicBezTo>
                  <a:cubicBezTo>
                    <a:pt x="3073" y="3097"/>
                    <a:pt x="2180" y="1847"/>
                    <a:pt x="1406" y="1085"/>
                  </a:cubicBezTo>
                  <a:cubicBezTo>
                    <a:pt x="1227" y="882"/>
                    <a:pt x="1025" y="727"/>
                    <a:pt x="870" y="584"/>
                  </a:cubicBezTo>
                  <a:cubicBezTo>
                    <a:pt x="787" y="513"/>
                    <a:pt x="703" y="453"/>
                    <a:pt x="632" y="394"/>
                  </a:cubicBezTo>
                  <a:cubicBezTo>
                    <a:pt x="560" y="346"/>
                    <a:pt x="489" y="299"/>
                    <a:pt x="417" y="251"/>
                  </a:cubicBezTo>
                  <a:cubicBezTo>
                    <a:pt x="181" y="94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184130" y="804683"/>
              <a:ext cx="2239512" cy="1897858"/>
            </a:xfrm>
            <a:custGeom>
              <a:avLst/>
              <a:gdLst/>
              <a:ahLst/>
              <a:cxnLst/>
              <a:rect l="l" t="t" r="r" b="b"/>
              <a:pathLst>
                <a:path w="68283" h="54544" extrusionOk="0">
                  <a:moveTo>
                    <a:pt x="49013" y="1"/>
                  </a:moveTo>
                  <a:cubicBezTo>
                    <a:pt x="47126" y="1"/>
                    <a:pt x="45242" y="363"/>
                    <a:pt x="43506" y="1111"/>
                  </a:cubicBezTo>
                  <a:cubicBezTo>
                    <a:pt x="42253" y="450"/>
                    <a:pt x="40843" y="141"/>
                    <a:pt x="39397" y="141"/>
                  </a:cubicBezTo>
                  <a:cubicBezTo>
                    <a:pt x="35482" y="141"/>
                    <a:pt x="31296" y="2404"/>
                    <a:pt x="29218" y="6064"/>
                  </a:cubicBezTo>
                  <a:cubicBezTo>
                    <a:pt x="27583" y="5362"/>
                    <a:pt x="25808" y="5018"/>
                    <a:pt x="24031" y="5018"/>
                  </a:cubicBezTo>
                  <a:cubicBezTo>
                    <a:pt x="21319" y="5018"/>
                    <a:pt x="18601" y="5820"/>
                    <a:pt x="16371" y="7374"/>
                  </a:cubicBezTo>
                  <a:cubicBezTo>
                    <a:pt x="12668" y="9934"/>
                    <a:pt x="10442" y="14470"/>
                    <a:pt x="10668" y="18971"/>
                  </a:cubicBezTo>
                  <a:cubicBezTo>
                    <a:pt x="5191" y="21030"/>
                    <a:pt x="1108" y="26388"/>
                    <a:pt x="548" y="32210"/>
                  </a:cubicBezTo>
                  <a:cubicBezTo>
                    <a:pt x="0" y="38044"/>
                    <a:pt x="3001" y="44069"/>
                    <a:pt x="7989" y="47129"/>
                  </a:cubicBezTo>
                  <a:cubicBezTo>
                    <a:pt x="10450" y="48638"/>
                    <a:pt x="13337" y="49391"/>
                    <a:pt x="16223" y="49391"/>
                  </a:cubicBezTo>
                  <a:cubicBezTo>
                    <a:pt x="19189" y="49391"/>
                    <a:pt x="22154" y="48597"/>
                    <a:pt x="24658" y="47010"/>
                  </a:cubicBezTo>
                  <a:cubicBezTo>
                    <a:pt x="26153" y="51648"/>
                    <a:pt x="31109" y="54543"/>
                    <a:pt x="35997" y="54543"/>
                  </a:cubicBezTo>
                  <a:cubicBezTo>
                    <a:pt x="36792" y="54543"/>
                    <a:pt x="37586" y="54467"/>
                    <a:pt x="38362" y="54308"/>
                  </a:cubicBezTo>
                  <a:cubicBezTo>
                    <a:pt x="43910" y="53177"/>
                    <a:pt x="48352" y="48605"/>
                    <a:pt x="50411" y="43331"/>
                  </a:cubicBezTo>
                  <a:cubicBezTo>
                    <a:pt x="51916" y="44155"/>
                    <a:pt x="53594" y="44538"/>
                    <a:pt x="55287" y="44538"/>
                  </a:cubicBezTo>
                  <a:cubicBezTo>
                    <a:pt x="59167" y="44538"/>
                    <a:pt x="63124" y="42527"/>
                    <a:pt x="65246" y="39211"/>
                  </a:cubicBezTo>
                  <a:cubicBezTo>
                    <a:pt x="68283" y="34461"/>
                    <a:pt x="67521" y="27769"/>
                    <a:pt x="63901" y="23435"/>
                  </a:cubicBezTo>
                  <a:cubicBezTo>
                    <a:pt x="63318" y="22745"/>
                    <a:pt x="62639" y="22054"/>
                    <a:pt x="62413" y="21173"/>
                  </a:cubicBezTo>
                  <a:cubicBezTo>
                    <a:pt x="62127" y="20114"/>
                    <a:pt x="62544" y="19018"/>
                    <a:pt x="62841" y="17959"/>
                  </a:cubicBezTo>
                  <a:cubicBezTo>
                    <a:pt x="64246" y="12827"/>
                    <a:pt x="62484" y="6957"/>
                    <a:pt x="58472" y="3457"/>
                  </a:cubicBezTo>
                  <a:cubicBezTo>
                    <a:pt x="55883" y="1199"/>
                    <a:pt x="52443" y="1"/>
                    <a:pt x="4901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165369" y="800821"/>
              <a:ext cx="2268833" cy="1913829"/>
            </a:xfrm>
            <a:custGeom>
              <a:avLst/>
              <a:gdLst/>
              <a:ahLst/>
              <a:cxnLst/>
              <a:rect l="l" t="t" r="r" b="b"/>
              <a:pathLst>
                <a:path w="69177" h="55003" extrusionOk="0">
                  <a:moveTo>
                    <a:pt x="49645" y="0"/>
                  </a:moveTo>
                  <a:cubicBezTo>
                    <a:pt x="47737" y="0"/>
                    <a:pt x="45832" y="364"/>
                    <a:pt x="44078" y="1115"/>
                  </a:cubicBezTo>
                  <a:cubicBezTo>
                    <a:pt x="42767" y="425"/>
                    <a:pt x="41295" y="100"/>
                    <a:pt x="39791" y="100"/>
                  </a:cubicBezTo>
                  <a:cubicBezTo>
                    <a:pt x="35901" y="100"/>
                    <a:pt x="31797" y="2276"/>
                    <a:pt x="29719" y="5925"/>
                  </a:cubicBezTo>
                  <a:cubicBezTo>
                    <a:pt x="28147" y="5254"/>
                    <a:pt x="26429" y="4934"/>
                    <a:pt x="24697" y="4934"/>
                  </a:cubicBezTo>
                  <a:cubicBezTo>
                    <a:pt x="21826" y="4934"/>
                    <a:pt x="18919" y="5814"/>
                    <a:pt x="16586" y="7425"/>
                  </a:cubicBezTo>
                  <a:cubicBezTo>
                    <a:pt x="12836" y="10021"/>
                    <a:pt x="10585" y="14593"/>
                    <a:pt x="10812" y="19129"/>
                  </a:cubicBezTo>
                  <a:cubicBezTo>
                    <a:pt x="5263" y="21213"/>
                    <a:pt x="1120" y="26606"/>
                    <a:pt x="560" y="32488"/>
                  </a:cubicBezTo>
                  <a:cubicBezTo>
                    <a:pt x="1" y="38358"/>
                    <a:pt x="3037" y="44442"/>
                    <a:pt x="8097" y="47526"/>
                  </a:cubicBezTo>
                  <a:cubicBezTo>
                    <a:pt x="10593" y="49047"/>
                    <a:pt x="13518" y="49806"/>
                    <a:pt x="16442" y="49806"/>
                  </a:cubicBezTo>
                  <a:cubicBezTo>
                    <a:pt x="19445" y="49806"/>
                    <a:pt x="22446" y="49005"/>
                    <a:pt x="24980" y="47407"/>
                  </a:cubicBezTo>
                  <a:cubicBezTo>
                    <a:pt x="26495" y="52085"/>
                    <a:pt x="31513" y="55002"/>
                    <a:pt x="36462" y="55002"/>
                  </a:cubicBezTo>
                  <a:cubicBezTo>
                    <a:pt x="37269" y="55002"/>
                    <a:pt x="38075" y="54925"/>
                    <a:pt x="38863" y="54765"/>
                  </a:cubicBezTo>
                  <a:cubicBezTo>
                    <a:pt x="44494" y="53633"/>
                    <a:pt x="48983" y="49014"/>
                    <a:pt x="51067" y="43692"/>
                  </a:cubicBezTo>
                  <a:cubicBezTo>
                    <a:pt x="52595" y="44525"/>
                    <a:pt x="54298" y="44912"/>
                    <a:pt x="56016" y="44912"/>
                  </a:cubicBezTo>
                  <a:cubicBezTo>
                    <a:pt x="59945" y="44912"/>
                    <a:pt x="63947" y="42887"/>
                    <a:pt x="66092" y="39548"/>
                  </a:cubicBezTo>
                  <a:cubicBezTo>
                    <a:pt x="69176" y="34750"/>
                    <a:pt x="68414" y="27999"/>
                    <a:pt x="64735" y="23642"/>
                  </a:cubicBezTo>
                  <a:cubicBezTo>
                    <a:pt x="64140" y="22927"/>
                    <a:pt x="63461" y="22249"/>
                    <a:pt x="63223" y="21356"/>
                  </a:cubicBezTo>
                  <a:cubicBezTo>
                    <a:pt x="62937" y="20284"/>
                    <a:pt x="63366" y="19177"/>
                    <a:pt x="63663" y="18105"/>
                  </a:cubicBezTo>
                  <a:cubicBezTo>
                    <a:pt x="65092" y="12926"/>
                    <a:pt x="63294" y="7009"/>
                    <a:pt x="59234" y="3484"/>
                  </a:cubicBezTo>
                  <a:cubicBezTo>
                    <a:pt x="56613" y="1209"/>
                    <a:pt x="53122" y="0"/>
                    <a:pt x="49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981945" y="1373163"/>
              <a:ext cx="717773" cy="821545"/>
            </a:xfrm>
            <a:custGeom>
              <a:avLst/>
              <a:gdLst/>
              <a:ahLst/>
              <a:cxnLst/>
              <a:rect l="l" t="t" r="r" b="b"/>
              <a:pathLst>
                <a:path w="21885" h="23611" extrusionOk="0">
                  <a:moveTo>
                    <a:pt x="10943" y="0"/>
                  </a:moveTo>
                  <a:cubicBezTo>
                    <a:pt x="4906" y="0"/>
                    <a:pt x="1" y="4906"/>
                    <a:pt x="1" y="10942"/>
                  </a:cubicBezTo>
                  <a:cubicBezTo>
                    <a:pt x="1" y="15324"/>
                    <a:pt x="2572" y="19098"/>
                    <a:pt x="6287" y="20848"/>
                  </a:cubicBezTo>
                  <a:lnTo>
                    <a:pt x="6287" y="23610"/>
                  </a:lnTo>
                  <a:lnTo>
                    <a:pt x="15872" y="23610"/>
                  </a:lnTo>
                  <a:cubicBezTo>
                    <a:pt x="15872" y="23610"/>
                    <a:pt x="15931" y="22051"/>
                    <a:pt x="15955" y="20670"/>
                  </a:cubicBezTo>
                  <a:cubicBezTo>
                    <a:pt x="19479" y="18860"/>
                    <a:pt x="21884" y="15181"/>
                    <a:pt x="21884" y="10942"/>
                  </a:cubicBezTo>
                  <a:cubicBezTo>
                    <a:pt x="21884" y="4906"/>
                    <a:pt x="16991" y="0"/>
                    <a:pt x="1094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6145582" y="1755397"/>
              <a:ext cx="399900" cy="438869"/>
            </a:xfrm>
            <a:custGeom>
              <a:avLst/>
              <a:gdLst/>
              <a:ahLst/>
              <a:cxnLst/>
              <a:rect l="l" t="t" r="r" b="b"/>
              <a:pathLst>
                <a:path w="12193" h="12613" extrusionOk="0">
                  <a:moveTo>
                    <a:pt x="8293" y="669"/>
                  </a:moveTo>
                  <a:cubicBezTo>
                    <a:pt x="8307" y="669"/>
                    <a:pt x="8321" y="670"/>
                    <a:pt x="8335" y="671"/>
                  </a:cubicBezTo>
                  <a:cubicBezTo>
                    <a:pt x="8537" y="694"/>
                    <a:pt x="8704" y="813"/>
                    <a:pt x="8799" y="992"/>
                  </a:cubicBezTo>
                  <a:cubicBezTo>
                    <a:pt x="8882" y="1171"/>
                    <a:pt x="8906" y="1385"/>
                    <a:pt x="8871" y="1575"/>
                  </a:cubicBezTo>
                  <a:cubicBezTo>
                    <a:pt x="8775" y="1980"/>
                    <a:pt x="8466" y="2314"/>
                    <a:pt x="8144" y="2587"/>
                  </a:cubicBezTo>
                  <a:cubicBezTo>
                    <a:pt x="8003" y="2703"/>
                    <a:pt x="7851" y="2808"/>
                    <a:pt x="7692" y="2900"/>
                  </a:cubicBezTo>
                  <a:lnTo>
                    <a:pt x="7692" y="2900"/>
                  </a:lnTo>
                  <a:cubicBezTo>
                    <a:pt x="7636" y="2780"/>
                    <a:pt x="7588" y="2656"/>
                    <a:pt x="7549" y="2528"/>
                  </a:cubicBezTo>
                  <a:cubicBezTo>
                    <a:pt x="7430" y="2147"/>
                    <a:pt x="7370" y="1730"/>
                    <a:pt x="7489" y="1337"/>
                  </a:cubicBezTo>
                  <a:cubicBezTo>
                    <a:pt x="7537" y="1147"/>
                    <a:pt x="7644" y="968"/>
                    <a:pt x="7799" y="849"/>
                  </a:cubicBezTo>
                  <a:cubicBezTo>
                    <a:pt x="7943" y="739"/>
                    <a:pt x="8117" y="669"/>
                    <a:pt x="8293" y="669"/>
                  </a:cubicBezTo>
                  <a:close/>
                  <a:moveTo>
                    <a:pt x="4223" y="132"/>
                  </a:moveTo>
                  <a:cubicBezTo>
                    <a:pt x="4346" y="132"/>
                    <a:pt x="4472" y="166"/>
                    <a:pt x="4584" y="218"/>
                  </a:cubicBezTo>
                  <a:cubicBezTo>
                    <a:pt x="4942" y="409"/>
                    <a:pt x="5108" y="825"/>
                    <a:pt x="5144" y="1230"/>
                  </a:cubicBezTo>
                  <a:cubicBezTo>
                    <a:pt x="5168" y="1635"/>
                    <a:pt x="5120" y="2052"/>
                    <a:pt x="4989" y="2433"/>
                  </a:cubicBezTo>
                  <a:cubicBezTo>
                    <a:pt x="4927" y="2615"/>
                    <a:pt x="4848" y="2790"/>
                    <a:pt x="4754" y="2956"/>
                  </a:cubicBezTo>
                  <a:lnTo>
                    <a:pt x="4754" y="2956"/>
                  </a:lnTo>
                  <a:cubicBezTo>
                    <a:pt x="4287" y="2683"/>
                    <a:pt x="3899" y="2278"/>
                    <a:pt x="3679" y="1802"/>
                  </a:cubicBezTo>
                  <a:cubicBezTo>
                    <a:pt x="3501" y="1421"/>
                    <a:pt x="3453" y="968"/>
                    <a:pt x="3608" y="575"/>
                  </a:cubicBezTo>
                  <a:cubicBezTo>
                    <a:pt x="3691" y="397"/>
                    <a:pt x="3822" y="230"/>
                    <a:pt x="4013" y="170"/>
                  </a:cubicBezTo>
                  <a:cubicBezTo>
                    <a:pt x="4079" y="144"/>
                    <a:pt x="4151" y="132"/>
                    <a:pt x="4223" y="132"/>
                  </a:cubicBezTo>
                  <a:close/>
                  <a:moveTo>
                    <a:pt x="829" y="2905"/>
                  </a:moveTo>
                  <a:cubicBezTo>
                    <a:pt x="964" y="2905"/>
                    <a:pt x="1100" y="2937"/>
                    <a:pt x="1215" y="2992"/>
                  </a:cubicBezTo>
                  <a:cubicBezTo>
                    <a:pt x="1513" y="3135"/>
                    <a:pt x="1703" y="3421"/>
                    <a:pt x="1846" y="3695"/>
                  </a:cubicBezTo>
                  <a:cubicBezTo>
                    <a:pt x="1977" y="3986"/>
                    <a:pt x="2101" y="4277"/>
                    <a:pt x="2220" y="4564"/>
                  </a:cubicBezTo>
                  <a:lnTo>
                    <a:pt x="2220" y="4564"/>
                  </a:lnTo>
                  <a:cubicBezTo>
                    <a:pt x="2138" y="4570"/>
                    <a:pt x="2056" y="4573"/>
                    <a:pt x="1974" y="4573"/>
                  </a:cubicBezTo>
                  <a:cubicBezTo>
                    <a:pt x="1753" y="4573"/>
                    <a:pt x="1535" y="4550"/>
                    <a:pt x="1322" y="4504"/>
                  </a:cubicBezTo>
                  <a:cubicBezTo>
                    <a:pt x="977" y="4421"/>
                    <a:pt x="620" y="4278"/>
                    <a:pt x="405" y="4016"/>
                  </a:cubicBezTo>
                  <a:cubicBezTo>
                    <a:pt x="191" y="3766"/>
                    <a:pt x="131" y="3361"/>
                    <a:pt x="334" y="3111"/>
                  </a:cubicBezTo>
                  <a:cubicBezTo>
                    <a:pt x="458" y="2966"/>
                    <a:pt x="643" y="2905"/>
                    <a:pt x="829" y="2905"/>
                  </a:cubicBezTo>
                  <a:close/>
                  <a:moveTo>
                    <a:pt x="11239" y="2797"/>
                  </a:moveTo>
                  <a:cubicBezTo>
                    <a:pt x="11411" y="2797"/>
                    <a:pt x="11583" y="2839"/>
                    <a:pt x="11728" y="2921"/>
                  </a:cubicBezTo>
                  <a:cubicBezTo>
                    <a:pt x="12026" y="3087"/>
                    <a:pt x="12145" y="3468"/>
                    <a:pt x="11990" y="3778"/>
                  </a:cubicBezTo>
                  <a:cubicBezTo>
                    <a:pt x="11835" y="4088"/>
                    <a:pt x="11538" y="4314"/>
                    <a:pt x="11204" y="4445"/>
                  </a:cubicBezTo>
                  <a:cubicBezTo>
                    <a:pt x="10926" y="4541"/>
                    <a:pt x="10628" y="4588"/>
                    <a:pt x="10327" y="4588"/>
                  </a:cubicBezTo>
                  <a:cubicBezTo>
                    <a:pt x="10055" y="4588"/>
                    <a:pt x="9780" y="4549"/>
                    <a:pt x="9516" y="4472"/>
                  </a:cubicBezTo>
                  <a:lnTo>
                    <a:pt x="9516" y="4472"/>
                  </a:lnTo>
                  <a:cubicBezTo>
                    <a:pt x="9682" y="4153"/>
                    <a:pt x="9869" y="3834"/>
                    <a:pt x="10085" y="3528"/>
                  </a:cubicBezTo>
                  <a:cubicBezTo>
                    <a:pt x="10276" y="3278"/>
                    <a:pt x="10502" y="3028"/>
                    <a:pt x="10799" y="2897"/>
                  </a:cubicBezTo>
                  <a:cubicBezTo>
                    <a:pt x="10934" y="2830"/>
                    <a:pt x="11086" y="2797"/>
                    <a:pt x="11239" y="2797"/>
                  </a:cubicBezTo>
                  <a:close/>
                  <a:moveTo>
                    <a:pt x="4225" y="0"/>
                  </a:moveTo>
                  <a:cubicBezTo>
                    <a:pt x="4138" y="0"/>
                    <a:pt x="4050" y="16"/>
                    <a:pt x="3965" y="51"/>
                  </a:cubicBezTo>
                  <a:cubicBezTo>
                    <a:pt x="3739" y="123"/>
                    <a:pt x="3572" y="313"/>
                    <a:pt x="3489" y="528"/>
                  </a:cubicBezTo>
                  <a:cubicBezTo>
                    <a:pt x="3322" y="956"/>
                    <a:pt x="3370" y="1444"/>
                    <a:pt x="3560" y="1849"/>
                  </a:cubicBezTo>
                  <a:cubicBezTo>
                    <a:pt x="3795" y="2362"/>
                    <a:pt x="4196" y="2790"/>
                    <a:pt x="4684" y="3076"/>
                  </a:cubicBezTo>
                  <a:lnTo>
                    <a:pt x="4684" y="3076"/>
                  </a:lnTo>
                  <a:cubicBezTo>
                    <a:pt x="4390" y="3551"/>
                    <a:pt x="3978" y="3944"/>
                    <a:pt x="3501" y="4195"/>
                  </a:cubicBezTo>
                  <a:cubicBezTo>
                    <a:pt x="3131" y="4389"/>
                    <a:pt x="2730" y="4510"/>
                    <a:pt x="2325" y="4554"/>
                  </a:cubicBezTo>
                  <a:lnTo>
                    <a:pt x="2325" y="4554"/>
                  </a:lnTo>
                  <a:cubicBezTo>
                    <a:pt x="2205" y="4257"/>
                    <a:pt x="2076" y="3954"/>
                    <a:pt x="1929" y="3647"/>
                  </a:cubicBezTo>
                  <a:cubicBezTo>
                    <a:pt x="1786" y="3361"/>
                    <a:pt x="1584" y="3064"/>
                    <a:pt x="1262" y="2897"/>
                  </a:cubicBezTo>
                  <a:cubicBezTo>
                    <a:pt x="1127" y="2835"/>
                    <a:pt x="974" y="2799"/>
                    <a:pt x="811" y="2799"/>
                  </a:cubicBezTo>
                  <a:cubicBezTo>
                    <a:pt x="787" y="2799"/>
                    <a:pt x="763" y="2800"/>
                    <a:pt x="739" y="2802"/>
                  </a:cubicBezTo>
                  <a:cubicBezTo>
                    <a:pt x="560" y="2814"/>
                    <a:pt x="370" y="2897"/>
                    <a:pt x="250" y="3040"/>
                  </a:cubicBezTo>
                  <a:cubicBezTo>
                    <a:pt x="0" y="3349"/>
                    <a:pt x="72" y="3802"/>
                    <a:pt x="310" y="4088"/>
                  </a:cubicBezTo>
                  <a:cubicBezTo>
                    <a:pt x="560" y="4385"/>
                    <a:pt x="929" y="4528"/>
                    <a:pt x="1298" y="4611"/>
                  </a:cubicBezTo>
                  <a:cubicBezTo>
                    <a:pt x="1530" y="4664"/>
                    <a:pt x="1770" y="4690"/>
                    <a:pt x="2011" y="4690"/>
                  </a:cubicBezTo>
                  <a:cubicBezTo>
                    <a:pt x="2097" y="4690"/>
                    <a:pt x="2183" y="4687"/>
                    <a:pt x="2268" y="4680"/>
                  </a:cubicBezTo>
                  <a:lnTo>
                    <a:pt x="2268" y="4680"/>
                  </a:lnTo>
                  <a:cubicBezTo>
                    <a:pt x="2370" y="4928"/>
                    <a:pt x="2467" y="5172"/>
                    <a:pt x="2560" y="5409"/>
                  </a:cubicBezTo>
                  <a:cubicBezTo>
                    <a:pt x="3453" y="7600"/>
                    <a:pt x="4084" y="9410"/>
                    <a:pt x="4513" y="10672"/>
                  </a:cubicBezTo>
                  <a:cubicBezTo>
                    <a:pt x="4727" y="11291"/>
                    <a:pt x="4894" y="11779"/>
                    <a:pt x="5001" y="12112"/>
                  </a:cubicBezTo>
                  <a:cubicBezTo>
                    <a:pt x="5061" y="12279"/>
                    <a:pt x="5096" y="12398"/>
                    <a:pt x="5132" y="12493"/>
                  </a:cubicBezTo>
                  <a:cubicBezTo>
                    <a:pt x="5156" y="12577"/>
                    <a:pt x="5180" y="12612"/>
                    <a:pt x="5180" y="12612"/>
                  </a:cubicBezTo>
                  <a:cubicBezTo>
                    <a:pt x="5180" y="12612"/>
                    <a:pt x="5168" y="12577"/>
                    <a:pt x="5144" y="12482"/>
                  </a:cubicBezTo>
                  <a:cubicBezTo>
                    <a:pt x="5120" y="12398"/>
                    <a:pt x="5072" y="12267"/>
                    <a:pt x="5025" y="12101"/>
                  </a:cubicBezTo>
                  <a:cubicBezTo>
                    <a:pt x="4930" y="11767"/>
                    <a:pt x="4775" y="11279"/>
                    <a:pt x="4561" y="10648"/>
                  </a:cubicBezTo>
                  <a:cubicBezTo>
                    <a:pt x="4144" y="9398"/>
                    <a:pt x="3525" y="7576"/>
                    <a:pt x="2656" y="5373"/>
                  </a:cubicBezTo>
                  <a:cubicBezTo>
                    <a:pt x="2561" y="5145"/>
                    <a:pt x="2469" y="4910"/>
                    <a:pt x="2372" y="4671"/>
                  </a:cubicBezTo>
                  <a:lnTo>
                    <a:pt x="2372" y="4671"/>
                  </a:lnTo>
                  <a:cubicBezTo>
                    <a:pt x="2782" y="4626"/>
                    <a:pt x="3188" y="4504"/>
                    <a:pt x="3560" y="4302"/>
                  </a:cubicBezTo>
                  <a:cubicBezTo>
                    <a:pt x="4064" y="4042"/>
                    <a:pt x="4490" y="3634"/>
                    <a:pt x="4794" y="3137"/>
                  </a:cubicBezTo>
                  <a:lnTo>
                    <a:pt x="4794" y="3137"/>
                  </a:lnTo>
                  <a:cubicBezTo>
                    <a:pt x="5069" y="3283"/>
                    <a:pt x="5369" y="3384"/>
                    <a:pt x="5680" y="3433"/>
                  </a:cubicBezTo>
                  <a:cubicBezTo>
                    <a:pt x="5830" y="3456"/>
                    <a:pt x="5980" y="3467"/>
                    <a:pt x="6130" y="3467"/>
                  </a:cubicBezTo>
                  <a:cubicBezTo>
                    <a:pt x="6656" y="3467"/>
                    <a:pt x="7175" y="3329"/>
                    <a:pt x="7636" y="3088"/>
                  </a:cubicBezTo>
                  <a:lnTo>
                    <a:pt x="7636" y="3088"/>
                  </a:lnTo>
                  <a:cubicBezTo>
                    <a:pt x="7938" y="3658"/>
                    <a:pt x="8413" y="4121"/>
                    <a:pt x="8966" y="4397"/>
                  </a:cubicBezTo>
                  <a:cubicBezTo>
                    <a:pt x="9095" y="4459"/>
                    <a:pt x="9228" y="4512"/>
                    <a:pt x="9363" y="4556"/>
                  </a:cubicBezTo>
                  <a:lnTo>
                    <a:pt x="9363" y="4556"/>
                  </a:lnTo>
                  <a:cubicBezTo>
                    <a:pt x="9269" y="4742"/>
                    <a:pt x="9181" y="4927"/>
                    <a:pt x="9097" y="5112"/>
                  </a:cubicBezTo>
                  <a:cubicBezTo>
                    <a:pt x="8609" y="6195"/>
                    <a:pt x="8323" y="7231"/>
                    <a:pt x="8109" y="8148"/>
                  </a:cubicBezTo>
                  <a:cubicBezTo>
                    <a:pt x="7894" y="9076"/>
                    <a:pt x="7763" y="9874"/>
                    <a:pt x="7668" y="10529"/>
                  </a:cubicBezTo>
                  <a:cubicBezTo>
                    <a:pt x="7573" y="11184"/>
                    <a:pt x="7513" y="11696"/>
                    <a:pt x="7466" y="12041"/>
                  </a:cubicBezTo>
                  <a:cubicBezTo>
                    <a:pt x="7454" y="12208"/>
                    <a:pt x="7442" y="12339"/>
                    <a:pt x="7430" y="12434"/>
                  </a:cubicBezTo>
                  <a:cubicBezTo>
                    <a:pt x="7418" y="12529"/>
                    <a:pt x="7418" y="12577"/>
                    <a:pt x="7418" y="12577"/>
                  </a:cubicBezTo>
                  <a:cubicBezTo>
                    <a:pt x="7418" y="12577"/>
                    <a:pt x="7430" y="12529"/>
                    <a:pt x="7442" y="12434"/>
                  </a:cubicBezTo>
                  <a:cubicBezTo>
                    <a:pt x="7454" y="12339"/>
                    <a:pt x="7478" y="12208"/>
                    <a:pt x="7501" y="12041"/>
                  </a:cubicBezTo>
                  <a:cubicBezTo>
                    <a:pt x="7549" y="11696"/>
                    <a:pt x="7632" y="11184"/>
                    <a:pt x="7728" y="10541"/>
                  </a:cubicBezTo>
                  <a:cubicBezTo>
                    <a:pt x="7835" y="9886"/>
                    <a:pt x="7966" y="9076"/>
                    <a:pt x="8180" y="8171"/>
                  </a:cubicBezTo>
                  <a:cubicBezTo>
                    <a:pt x="8406" y="7255"/>
                    <a:pt x="8704" y="6219"/>
                    <a:pt x="9192" y="5147"/>
                  </a:cubicBezTo>
                  <a:cubicBezTo>
                    <a:pt x="9274" y="4962"/>
                    <a:pt x="9363" y="4773"/>
                    <a:pt x="9458" y="4585"/>
                  </a:cubicBezTo>
                  <a:lnTo>
                    <a:pt x="9458" y="4585"/>
                  </a:lnTo>
                  <a:cubicBezTo>
                    <a:pt x="9737" y="4664"/>
                    <a:pt x="10026" y="4705"/>
                    <a:pt x="10312" y="4705"/>
                  </a:cubicBezTo>
                  <a:cubicBezTo>
                    <a:pt x="10632" y="4705"/>
                    <a:pt x="10947" y="4655"/>
                    <a:pt x="11240" y="4552"/>
                  </a:cubicBezTo>
                  <a:cubicBezTo>
                    <a:pt x="11597" y="4409"/>
                    <a:pt x="11919" y="4171"/>
                    <a:pt x="12085" y="3826"/>
                  </a:cubicBezTo>
                  <a:cubicBezTo>
                    <a:pt x="12169" y="3659"/>
                    <a:pt x="12192" y="3445"/>
                    <a:pt x="12133" y="3266"/>
                  </a:cubicBezTo>
                  <a:cubicBezTo>
                    <a:pt x="12085" y="3076"/>
                    <a:pt x="11942" y="2921"/>
                    <a:pt x="11788" y="2837"/>
                  </a:cubicBezTo>
                  <a:cubicBezTo>
                    <a:pt x="11619" y="2737"/>
                    <a:pt x="11426" y="2690"/>
                    <a:pt x="11237" y="2690"/>
                  </a:cubicBezTo>
                  <a:cubicBezTo>
                    <a:pt x="11067" y="2690"/>
                    <a:pt x="10899" y="2728"/>
                    <a:pt x="10752" y="2802"/>
                  </a:cubicBezTo>
                  <a:cubicBezTo>
                    <a:pt x="10430" y="2945"/>
                    <a:pt x="10192" y="3207"/>
                    <a:pt x="10002" y="3468"/>
                  </a:cubicBezTo>
                  <a:cubicBezTo>
                    <a:pt x="9782" y="3787"/>
                    <a:pt x="9592" y="4115"/>
                    <a:pt x="9421" y="4443"/>
                  </a:cubicBezTo>
                  <a:lnTo>
                    <a:pt x="9421" y="4443"/>
                  </a:lnTo>
                  <a:cubicBezTo>
                    <a:pt x="9286" y="4398"/>
                    <a:pt x="9153" y="4343"/>
                    <a:pt x="9025" y="4278"/>
                  </a:cubicBezTo>
                  <a:cubicBezTo>
                    <a:pt x="8489" y="4019"/>
                    <a:pt x="8038" y="3573"/>
                    <a:pt x="7752" y="3024"/>
                  </a:cubicBezTo>
                  <a:lnTo>
                    <a:pt x="7752" y="3024"/>
                  </a:lnTo>
                  <a:cubicBezTo>
                    <a:pt x="7920" y="2927"/>
                    <a:pt x="8080" y="2817"/>
                    <a:pt x="8228" y="2695"/>
                  </a:cubicBezTo>
                  <a:cubicBezTo>
                    <a:pt x="8561" y="2397"/>
                    <a:pt x="8894" y="2064"/>
                    <a:pt x="9002" y="1599"/>
                  </a:cubicBezTo>
                  <a:cubicBezTo>
                    <a:pt x="9049" y="1373"/>
                    <a:pt x="9013" y="1135"/>
                    <a:pt x="8906" y="932"/>
                  </a:cubicBezTo>
                  <a:cubicBezTo>
                    <a:pt x="8799" y="730"/>
                    <a:pt x="8585" y="563"/>
                    <a:pt x="8347" y="551"/>
                  </a:cubicBezTo>
                  <a:cubicBezTo>
                    <a:pt x="8320" y="549"/>
                    <a:pt x="8293" y="547"/>
                    <a:pt x="8266" y="547"/>
                  </a:cubicBezTo>
                  <a:cubicBezTo>
                    <a:pt x="7825" y="547"/>
                    <a:pt x="7460" y="909"/>
                    <a:pt x="7358" y="1302"/>
                  </a:cubicBezTo>
                  <a:cubicBezTo>
                    <a:pt x="7239" y="1730"/>
                    <a:pt x="7299" y="2171"/>
                    <a:pt x="7418" y="2564"/>
                  </a:cubicBezTo>
                  <a:cubicBezTo>
                    <a:pt x="7461" y="2702"/>
                    <a:pt x="7513" y="2835"/>
                    <a:pt x="7574" y="2964"/>
                  </a:cubicBezTo>
                  <a:lnTo>
                    <a:pt x="7574" y="2964"/>
                  </a:lnTo>
                  <a:cubicBezTo>
                    <a:pt x="7126" y="3198"/>
                    <a:pt x="6623" y="3332"/>
                    <a:pt x="6117" y="3332"/>
                  </a:cubicBezTo>
                  <a:cubicBezTo>
                    <a:pt x="5979" y="3332"/>
                    <a:pt x="5841" y="3323"/>
                    <a:pt x="5704" y="3302"/>
                  </a:cubicBezTo>
                  <a:cubicBezTo>
                    <a:pt x="5411" y="3254"/>
                    <a:pt x="5126" y="3156"/>
                    <a:pt x="4864" y="3017"/>
                  </a:cubicBezTo>
                  <a:lnTo>
                    <a:pt x="4864" y="3017"/>
                  </a:lnTo>
                  <a:cubicBezTo>
                    <a:pt x="4960" y="2843"/>
                    <a:pt x="5043" y="2660"/>
                    <a:pt x="5108" y="2468"/>
                  </a:cubicBezTo>
                  <a:cubicBezTo>
                    <a:pt x="5239" y="2075"/>
                    <a:pt x="5299" y="1647"/>
                    <a:pt x="5275" y="1218"/>
                  </a:cubicBezTo>
                  <a:cubicBezTo>
                    <a:pt x="5251" y="1004"/>
                    <a:pt x="5203" y="790"/>
                    <a:pt x="5108" y="587"/>
                  </a:cubicBezTo>
                  <a:cubicBezTo>
                    <a:pt x="5001" y="385"/>
                    <a:pt x="4846" y="218"/>
                    <a:pt x="4644" y="111"/>
                  </a:cubicBezTo>
                  <a:cubicBezTo>
                    <a:pt x="4517" y="44"/>
                    <a:pt x="4372" y="0"/>
                    <a:pt x="42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6188156" y="2213271"/>
              <a:ext cx="310461" cy="43111"/>
            </a:xfrm>
            <a:custGeom>
              <a:avLst/>
              <a:gdLst/>
              <a:ahLst/>
              <a:cxnLst/>
              <a:rect l="l" t="t" r="r" b="b"/>
              <a:pathLst>
                <a:path w="9466" h="1239" extrusionOk="0">
                  <a:moveTo>
                    <a:pt x="286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941"/>
                  </a:lnTo>
                  <a:cubicBezTo>
                    <a:pt x="0" y="1107"/>
                    <a:pt x="131" y="1238"/>
                    <a:pt x="286" y="1238"/>
                  </a:cubicBezTo>
                  <a:lnTo>
                    <a:pt x="9168" y="1238"/>
                  </a:lnTo>
                  <a:cubicBezTo>
                    <a:pt x="9335" y="1238"/>
                    <a:pt x="9466" y="1107"/>
                    <a:pt x="9466" y="941"/>
                  </a:cubicBezTo>
                  <a:lnTo>
                    <a:pt x="9466" y="298"/>
                  </a:lnTo>
                  <a:cubicBezTo>
                    <a:pt x="9466" y="131"/>
                    <a:pt x="9335" y="0"/>
                    <a:pt x="91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6188156" y="2274994"/>
              <a:ext cx="310461" cy="137162"/>
            </a:xfrm>
            <a:custGeom>
              <a:avLst/>
              <a:gdLst/>
              <a:ahLst/>
              <a:cxnLst/>
              <a:rect l="l" t="t" r="r" b="b"/>
              <a:pathLst>
                <a:path w="9466" h="3942" extrusionOk="0">
                  <a:moveTo>
                    <a:pt x="619" y="0"/>
                  </a:moveTo>
                  <a:cubicBezTo>
                    <a:pt x="274" y="0"/>
                    <a:pt x="0" y="274"/>
                    <a:pt x="0" y="619"/>
                  </a:cubicBezTo>
                  <a:cubicBezTo>
                    <a:pt x="0" y="953"/>
                    <a:pt x="274" y="1238"/>
                    <a:pt x="619" y="1238"/>
                  </a:cubicBezTo>
                  <a:lnTo>
                    <a:pt x="1512" y="1238"/>
                  </a:lnTo>
                  <a:lnTo>
                    <a:pt x="2715" y="3513"/>
                  </a:lnTo>
                  <a:cubicBezTo>
                    <a:pt x="2858" y="3774"/>
                    <a:pt x="3120" y="3941"/>
                    <a:pt x="3417" y="3941"/>
                  </a:cubicBezTo>
                  <a:lnTo>
                    <a:pt x="6358" y="3941"/>
                  </a:lnTo>
                  <a:cubicBezTo>
                    <a:pt x="6656" y="3941"/>
                    <a:pt x="6930" y="3774"/>
                    <a:pt x="7073" y="3513"/>
                  </a:cubicBezTo>
                  <a:lnTo>
                    <a:pt x="8227" y="1238"/>
                  </a:lnTo>
                  <a:lnTo>
                    <a:pt x="8847" y="1238"/>
                  </a:lnTo>
                  <a:cubicBezTo>
                    <a:pt x="9192" y="1238"/>
                    <a:pt x="9466" y="953"/>
                    <a:pt x="9466" y="619"/>
                  </a:cubicBezTo>
                  <a:cubicBezTo>
                    <a:pt x="9466" y="274"/>
                    <a:pt x="9192" y="0"/>
                    <a:pt x="88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6020616" y="1443097"/>
              <a:ext cx="240570" cy="432780"/>
            </a:xfrm>
            <a:custGeom>
              <a:avLst/>
              <a:gdLst/>
              <a:ahLst/>
              <a:cxnLst/>
              <a:rect l="l" t="t" r="r" b="b"/>
              <a:pathLst>
                <a:path w="7335" h="12438" extrusionOk="0">
                  <a:moveTo>
                    <a:pt x="6898" y="1"/>
                  </a:moveTo>
                  <a:cubicBezTo>
                    <a:pt x="6814" y="1"/>
                    <a:pt x="6717" y="5"/>
                    <a:pt x="6608" y="14"/>
                  </a:cubicBezTo>
                  <a:cubicBezTo>
                    <a:pt x="6204" y="62"/>
                    <a:pt x="5608" y="205"/>
                    <a:pt x="4930" y="514"/>
                  </a:cubicBezTo>
                  <a:cubicBezTo>
                    <a:pt x="4239" y="812"/>
                    <a:pt x="3465" y="1288"/>
                    <a:pt x="2739" y="1967"/>
                  </a:cubicBezTo>
                  <a:cubicBezTo>
                    <a:pt x="2001" y="2646"/>
                    <a:pt x="1310" y="3539"/>
                    <a:pt x="810" y="4586"/>
                  </a:cubicBezTo>
                  <a:cubicBezTo>
                    <a:pt x="322" y="5658"/>
                    <a:pt x="96" y="6753"/>
                    <a:pt x="48" y="7753"/>
                  </a:cubicBezTo>
                  <a:cubicBezTo>
                    <a:pt x="0" y="8754"/>
                    <a:pt x="143" y="9647"/>
                    <a:pt x="346" y="10373"/>
                  </a:cubicBezTo>
                  <a:cubicBezTo>
                    <a:pt x="560" y="11087"/>
                    <a:pt x="834" y="11635"/>
                    <a:pt x="1060" y="11968"/>
                  </a:cubicBezTo>
                  <a:cubicBezTo>
                    <a:pt x="1276" y="12281"/>
                    <a:pt x="1453" y="12438"/>
                    <a:pt x="1537" y="12438"/>
                  </a:cubicBezTo>
                  <a:cubicBezTo>
                    <a:pt x="1546" y="12438"/>
                    <a:pt x="1553" y="12436"/>
                    <a:pt x="1560" y="12433"/>
                  </a:cubicBezTo>
                  <a:cubicBezTo>
                    <a:pt x="1739" y="12337"/>
                    <a:pt x="1429" y="11516"/>
                    <a:pt x="1286" y="10182"/>
                  </a:cubicBezTo>
                  <a:cubicBezTo>
                    <a:pt x="1120" y="8861"/>
                    <a:pt x="1203" y="6968"/>
                    <a:pt x="2036" y="5158"/>
                  </a:cubicBezTo>
                  <a:cubicBezTo>
                    <a:pt x="2882" y="3348"/>
                    <a:pt x="4275" y="2074"/>
                    <a:pt x="5382" y="1348"/>
                  </a:cubicBezTo>
                  <a:cubicBezTo>
                    <a:pt x="6501" y="598"/>
                    <a:pt x="7335" y="300"/>
                    <a:pt x="7287" y="98"/>
                  </a:cubicBezTo>
                  <a:cubicBezTo>
                    <a:pt x="7269" y="36"/>
                    <a:pt x="7135" y="1"/>
                    <a:pt x="6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299445" y="1416237"/>
              <a:ext cx="92981" cy="46834"/>
            </a:xfrm>
            <a:custGeom>
              <a:avLst/>
              <a:gdLst/>
              <a:ahLst/>
              <a:cxnLst/>
              <a:rect l="l" t="t" r="r" b="b"/>
              <a:pathLst>
                <a:path w="2835" h="1346" extrusionOk="0">
                  <a:moveTo>
                    <a:pt x="1417" y="1"/>
                  </a:moveTo>
                  <a:cubicBezTo>
                    <a:pt x="1001" y="1"/>
                    <a:pt x="632" y="108"/>
                    <a:pt x="381" y="263"/>
                  </a:cubicBezTo>
                  <a:cubicBezTo>
                    <a:pt x="131" y="405"/>
                    <a:pt x="0" y="608"/>
                    <a:pt x="36" y="786"/>
                  </a:cubicBezTo>
                  <a:cubicBezTo>
                    <a:pt x="108" y="1155"/>
                    <a:pt x="715" y="1346"/>
                    <a:pt x="1417" y="1346"/>
                  </a:cubicBezTo>
                  <a:cubicBezTo>
                    <a:pt x="2108" y="1346"/>
                    <a:pt x="2727" y="1167"/>
                    <a:pt x="2798" y="798"/>
                  </a:cubicBezTo>
                  <a:cubicBezTo>
                    <a:pt x="2834" y="620"/>
                    <a:pt x="2703" y="417"/>
                    <a:pt x="2453" y="263"/>
                  </a:cubicBezTo>
                  <a:cubicBezTo>
                    <a:pt x="2203" y="120"/>
                    <a:pt x="1834" y="12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6286555" y="2387131"/>
              <a:ext cx="128501" cy="20877"/>
            </a:xfrm>
            <a:custGeom>
              <a:avLst/>
              <a:gdLst/>
              <a:ahLst/>
              <a:cxnLst/>
              <a:rect l="l" t="t" r="r" b="b"/>
              <a:pathLst>
                <a:path w="3918" h="600" extrusionOk="0">
                  <a:moveTo>
                    <a:pt x="2111" y="0"/>
                  </a:moveTo>
                  <a:cubicBezTo>
                    <a:pt x="2059" y="0"/>
                    <a:pt x="2006" y="2"/>
                    <a:pt x="1953" y="4"/>
                  </a:cubicBezTo>
                  <a:cubicBezTo>
                    <a:pt x="1382" y="16"/>
                    <a:pt x="870" y="159"/>
                    <a:pt x="536" y="301"/>
                  </a:cubicBezTo>
                  <a:cubicBezTo>
                    <a:pt x="191" y="444"/>
                    <a:pt x="1" y="587"/>
                    <a:pt x="12" y="599"/>
                  </a:cubicBezTo>
                  <a:cubicBezTo>
                    <a:pt x="13" y="600"/>
                    <a:pt x="14" y="600"/>
                    <a:pt x="16" y="600"/>
                  </a:cubicBezTo>
                  <a:cubicBezTo>
                    <a:pt x="45" y="600"/>
                    <a:pt x="244" y="498"/>
                    <a:pt x="572" y="385"/>
                  </a:cubicBezTo>
                  <a:cubicBezTo>
                    <a:pt x="905" y="266"/>
                    <a:pt x="1394" y="147"/>
                    <a:pt x="1953" y="135"/>
                  </a:cubicBezTo>
                  <a:cubicBezTo>
                    <a:pt x="1988" y="134"/>
                    <a:pt x="2023" y="134"/>
                    <a:pt x="2058" y="134"/>
                  </a:cubicBezTo>
                  <a:cubicBezTo>
                    <a:pt x="2564" y="134"/>
                    <a:pt x="3023" y="213"/>
                    <a:pt x="3346" y="313"/>
                  </a:cubicBezTo>
                  <a:cubicBezTo>
                    <a:pt x="3655" y="399"/>
                    <a:pt x="3859" y="484"/>
                    <a:pt x="3907" y="484"/>
                  </a:cubicBezTo>
                  <a:cubicBezTo>
                    <a:pt x="3913" y="484"/>
                    <a:pt x="3916" y="483"/>
                    <a:pt x="3918" y="480"/>
                  </a:cubicBezTo>
                  <a:cubicBezTo>
                    <a:pt x="3918" y="468"/>
                    <a:pt x="3727" y="349"/>
                    <a:pt x="3370" y="218"/>
                  </a:cubicBezTo>
                  <a:cubicBezTo>
                    <a:pt x="3057" y="100"/>
                    <a:pt x="2608" y="0"/>
                    <a:pt x="211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240471" y="2316397"/>
              <a:ext cx="218333" cy="5010"/>
            </a:xfrm>
            <a:custGeom>
              <a:avLst/>
              <a:gdLst/>
              <a:ahLst/>
              <a:cxnLst/>
              <a:rect l="l" t="t" r="r" b="b"/>
              <a:pathLst>
                <a:path w="6657" h="144" extrusionOk="0">
                  <a:moveTo>
                    <a:pt x="3334" y="1"/>
                  </a:moveTo>
                  <a:cubicBezTo>
                    <a:pt x="1489" y="1"/>
                    <a:pt x="1" y="37"/>
                    <a:pt x="1" y="72"/>
                  </a:cubicBezTo>
                  <a:cubicBezTo>
                    <a:pt x="1" y="108"/>
                    <a:pt x="1489" y="144"/>
                    <a:pt x="3334" y="144"/>
                  </a:cubicBezTo>
                  <a:cubicBezTo>
                    <a:pt x="5168" y="144"/>
                    <a:pt x="6656" y="108"/>
                    <a:pt x="6656" y="72"/>
                  </a:cubicBezTo>
                  <a:cubicBezTo>
                    <a:pt x="6656" y="37"/>
                    <a:pt x="5168" y="1"/>
                    <a:pt x="333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6259626" y="2352268"/>
              <a:ext cx="182387" cy="6194"/>
            </a:xfrm>
            <a:custGeom>
              <a:avLst/>
              <a:gdLst/>
              <a:ahLst/>
              <a:cxnLst/>
              <a:rect l="l" t="t" r="r" b="b"/>
              <a:pathLst>
                <a:path w="5561" h="178" extrusionOk="0">
                  <a:moveTo>
                    <a:pt x="5129" y="1"/>
                  </a:moveTo>
                  <a:cubicBezTo>
                    <a:pt x="5016" y="1"/>
                    <a:pt x="4885" y="2"/>
                    <a:pt x="4739" y="6"/>
                  </a:cubicBezTo>
                  <a:cubicBezTo>
                    <a:pt x="4203" y="18"/>
                    <a:pt x="3524" y="29"/>
                    <a:pt x="2786" y="41"/>
                  </a:cubicBezTo>
                  <a:cubicBezTo>
                    <a:pt x="2036" y="41"/>
                    <a:pt x="1357" y="53"/>
                    <a:pt x="822" y="65"/>
                  </a:cubicBezTo>
                  <a:cubicBezTo>
                    <a:pt x="310" y="65"/>
                    <a:pt x="0" y="77"/>
                    <a:pt x="0" y="101"/>
                  </a:cubicBezTo>
                  <a:cubicBezTo>
                    <a:pt x="0" y="113"/>
                    <a:pt x="310" y="137"/>
                    <a:pt x="822" y="160"/>
                  </a:cubicBezTo>
                  <a:cubicBezTo>
                    <a:pt x="1175" y="169"/>
                    <a:pt x="1624" y="177"/>
                    <a:pt x="2130" y="177"/>
                  </a:cubicBezTo>
                  <a:cubicBezTo>
                    <a:pt x="2340" y="177"/>
                    <a:pt x="2559" y="176"/>
                    <a:pt x="2786" y="172"/>
                  </a:cubicBezTo>
                  <a:cubicBezTo>
                    <a:pt x="3548" y="160"/>
                    <a:pt x="4239" y="137"/>
                    <a:pt x="4751" y="101"/>
                  </a:cubicBezTo>
                  <a:cubicBezTo>
                    <a:pt x="5251" y="65"/>
                    <a:pt x="5560" y="41"/>
                    <a:pt x="5560" y="18"/>
                  </a:cubicBezTo>
                  <a:cubicBezTo>
                    <a:pt x="5560" y="9"/>
                    <a:pt x="5400" y="1"/>
                    <a:pt x="512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6611467" y="1211585"/>
              <a:ext cx="238635" cy="253168"/>
            </a:xfrm>
            <a:custGeom>
              <a:avLst/>
              <a:gdLst/>
              <a:ahLst/>
              <a:cxnLst/>
              <a:rect l="l" t="t" r="r" b="b"/>
              <a:pathLst>
                <a:path w="7276" h="7276" extrusionOk="0">
                  <a:moveTo>
                    <a:pt x="3632" y="1"/>
                  </a:moveTo>
                  <a:cubicBezTo>
                    <a:pt x="1620" y="1"/>
                    <a:pt x="1" y="1632"/>
                    <a:pt x="1" y="3644"/>
                  </a:cubicBezTo>
                  <a:cubicBezTo>
                    <a:pt x="1" y="5656"/>
                    <a:pt x="1632" y="7276"/>
                    <a:pt x="3632" y="7276"/>
                  </a:cubicBezTo>
                  <a:cubicBezTo>
                    <a:pt x="5644" y="7276"/>
                    <a:pt x="7275" y="5644"/>
                    <a:pt x="7275" y="3644"/>
                  </a:cubicBezTo>
                  <a:cubicBezTo>
                    <a:pt x="7275" y="1632"/>
                    <a:pt x="5644" y="1"/>
                    <a:pt x="363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542629" y="1622767"/>
              <a:ext cx="1679921" cy="591793"/>
            </a:xfrm>
            <a:custGeom>
              <a:avLst/>
              <a:gdLst/>
              <a:ahLst/>
              <a:cxnLst/>
              <a:rect l="l" t="t" r="r" b="b"/>
              <a:pathLst>
                <a:path w="51221" h="17008" extrusionOk="0">
                  <a:moveTo>
                    <a:pt x="45756" y="0"/>
                  </a:moveTo>
                  <a:cubicBezTo>
                    <a:pt x="45511" y="0"/>
                    <a:pt x="45269" y="3"/>
                    <a:pt x="45030" y="6"/>
                  </a:cubicBezTo>
                  <a:cubicBezTo>
                    <a:pt x="44125" y="30"/>
                    <a:pt x="43267" y="77"/>
                    <a:pt x="42482" y="137"/>
                  </a:cubicBezTo>
                  <a:cubicBezTo>
                    <a:pt x="40886" y="256"/>
                    <a:pt x="39517" y="423"/>
                    <a:pt x="38398" y="565"/>
                  </a:cubicBezTo>
                  <a:cubicBezTo>
                    <a:pt x="37291" y="720"/>
                    <a:pt x="36421" y="851"/>
                    <a:pt x="35838" y="946"/>
                  </a:cubicBezTo>
                  <a:cubicBezTo>
                    <a:pt x="35552" y="994"/>
                    <a:pt x="35326" y="1030"/>
                    <a:pt x="35171" y="1054"/>
                  </a:cubicBezTo>
                  <a:cubicBezTo>
                    <a:pt x="35028" y="1077"/>
                    <a:pt x="34945" y="1101"/>
                    <a:pt x="34945" y="1101"/>
                  </a:cubicBezTo>
                  <a:cubicBezTo>
                    <a:pt x="34945" y="1101"/>
                    <a:pt x="35028" y="1089"/>
                    <a:pt x="35183" y="1065"/>
                  </a:cubicBezTo>
                  <a:cubicBezTo>
                    <a:pt x="35338" y="1042"/>
                    <a:pt x="35552" y="1018"/>
                    <a:pt x="35850" y="970"/>
                  </a:cubicBezTo>
                  <a:cubicBezTo>
                    <a:pt x="36433" y="887"/>
                    <a:pt x="37291" y="768"/>
                    <a:pt x="38410" y="625"/>
                  </a:cubicBezTo>
                  <a:cubicBezTo>
                    <a:pt x="39529" y="482"/>
                    <a:pt x="40886" y="327"/>
                    <a:pt x="42482" y="208"/>
                  </a:cubicBezTo>
                  <a:cubicBezTo>
                    <a:pt x="43279" y="161"/>
                    <a:pt x="44125" y="113"/>
                    <a:pt x="45030" y="89"/>
                  </a:cubicBezTo>
                  <a:cubicBezTo>
                    <a:pt x="45211" y="87"/>
                    <a:pt x="45394" y="85"/>
                    <a:pt x="45579" y="85"/>
                  </a:cubicBezTo>
                  <a:cubicBezTo>
                    <a:pt x="46322" y="85"/>
                    <a:pt x="47099" y="108"/>
                    <a:pt x="47899" y="184"/>
                  </a:cubicBezTo>
                  <a:cubicBezTo>
                    <a:pt x="48399" y="244"/>
                    <a:pt x="48899" y="303"/>
                    <a:pt x="49411" y="434"/>
                  </a:cubicBezTo>
                  <a:cubicBezTo>
                    <a:pt x="49911" y="565"/>
                    <a:pt x="50435" y="744"/>
                    <a:pt x="50816" y="1125"/>
                  </a:cubicBezTo>
                  <a:cubicBezTo>
                    <a:pt x="50995" y="1304"/>
                    <a:pt x="51114" y="1566"/>
                    <a:pt x="51114" y="1827"/>
                  </a:cubicBezTo>
                  <a:cubicBezTo>
                    <a:pt x="51114" y="2101"/>
                    <a:pt x="51018" y="2363"/>
                    <a:pt x="50887" y="2613"/>
                  </a:cubicBezTo>
                  <a:cubicBezTo>
                    <a:pt x="50626" y="3101"/>
                    <a:pt x="50209" y="3530"/>
                    <a:pt x="49780" y="3923"/>
                  </a:cubicBezTo>
                  <a:cubicBezTo>
                    <a:pt x="48899" y="4697"/>
                    <a:pt x="47863" y="5364"/>
                    <a:pt x="46780" y="5995"/>
                  </a:cubicBezTo>
                  <a:cubicBezTo>
                    <a:pt x="45684" y="6614"/>
                    <a:pt x="44530" y="7209"/>
                    <a:pt x="43327" y="7769"/>
                  </a:cubicBezTo>
                  <a:cubicBezTo>
                    <a:pt x="38505" y="9983"/>
                    <a:pt x="32957" y="11876"/>
                    <a:pt x="27039" y="13472"/>
                  </a:cubicBezTo>
                  <a:cubicBezTo>
                    <a:pt x="21110" y="15043"/>
                    <a:pt x="15359" y="16186"/>
                    <a:pt x="10073" y="16686"/>
                  </a:cubicBezTo>
                  <a:cubicBezTo>
                    <a:pt x="8751" y="16805"/>
                    <a:pt x="7465" y="16877"/>
                    <a:pt x="6203" y="16889"/>
                  </a:cubicBezTo>
                  <a:cubicBezTo>
                    <a:pt x="4953" y="16889"/>
                    <a:pt x="3727" y="16841"/>
                    <a:pt x="2572" y="16615"/>
                  </a:cubicBezTo>
                  <a:cubicBezTo>
                    <a:pt x="1989" y="16508"/>
                    <a:pt x="1429" y="16353"/>
                    <a:pt x="929" y="16079"/>
                  </a:cubicBezTo>
                  <a:cubicBezTo>
                    <a:pt x="691" y="15948"/>
                    <a:pt x="465" y="15782"/>
                    <a:pt x="310" y="15555"/>
                  </a:cubicBezTo>
                  <a:cubicBezTo>
                    <a:pt x="143" y="15341"/>
                    <a:pt x="60" y="15079"/>
                    <a:pt x="119" y="14817"/>
                  </a:cubicBezTo>
                  <a:cubicBezTo>
                    <a:pt x="167" y="14555"/>
                    <a:pt x="310" y="14329"/>
                    <a:pt x="453" y="14103"/>
                  </a:cubicBezTo>
                  <a:cubicBezTo>
                    <a:pt x="607" y="13888"/>
                    <a:pt x="786" y="13698"/>
                    <a:pt x="965" y="13507"/>
                  </a:cubicBezTo>
                  <a:cubicBezTo>
                    <a:pt x="1322" y="13126"/>
                    <a:pt x="1715" y="12793"/>
                    <a:pt x="2119" y="12484"/>
                  </a:cubicBezTo>
                  <a:cubicBezTo>
                    <a:pt x="3703" y="11269"/>
                    <a:pt x="5298" y="10376"/>
                    <a:pt x="6703" y="9614"/>
                  </a:cubicBezTo>
                  <a:cubicBezTo>
                    <a:pt x="8108" y="8852"/>
                    <a:pt x="9347" y="8257"/>
                    <a:pt x="10359" y="7792"/>
                  </a:cubicBezTo>
                  <a:cubicBezTo>
                    <a:pt x="11383" y="7316"/>
                    <a:pt x="12192" y="6971"/>
                    <a:pt x="12728" y="6745"/>
                  </a:cubicBezTo>
                  <a:cubicBezTo>
                    <a:pt x="13002" y="6626"/>
                    <a:pt x="13204" y="6542"/>
                    <a:pt x="13347" y="6483"/>
                  </a:cubicBezTo>
                  <a:cubicBezTo>
                    <a:pt x="13490" y="6423"/>
                    <a:pt x="13561" y="6388"/>
                    <a:pt x="13561" y="6388"/>
                  </a:cubicBezTo>
                  <a:lnTo>
                    <a:pt x="13561" y="6388"/>
                  </a:lnTo>
                  <a:cubicBezTo>
                    <a:pt x="13561" y="6388"/>
                    <a:pt x="13490" y="6411"/>
                    <a:pt x="13347" y="6471"/>
                  </a:cubicBezTo>
                  <a:cubicBezTo>
                    <a:pt x="13204" y="6530"/>
                    <a:pt x="13002" y="6614"/>
                    <a:pt x="12728" y="6721"/>
                  </a:cubicBezTo>
                  <a:cubicBezTo>
                    <a:pt x="12180" y="6935"/>
                    <a:pt x="11371" y="7280"/>
                    <a:pt x="10347" y="7745"/>
                  </a:cubicBezTo>
                  <a:cubicBezTo>
                    <a:pt x="9323" y="8197"/>
                    <a:pt x="8073" y="8793"/>
                    <a:pt x="6668" y="9543"/>
                  </a:cubicBezTo>
                  <a:cubicBezTo>
                    <a:pt x="5263" y="10293"/>
                    <a:pt x="3667" y="11186"/>
                    <a:pt x="2060" y="12412"/>
                  </a:cubicBezTo>
                  <a:cubicBezTo>
                    <a:pt x="1667" y="12722"/>
                    <a:pt x="1262" y="13055"/>
                    <a:pt x="893" y="13436"/>
                  </a:cubicBezTo>
                  <a:cubicBezTo>
                    <a:pt x="715" y="13627"/>
                    <a:pt x="524" y="13817"/>
                    <a:pt x="381" y="14043"/>
                  </a:cubicBezTo>
                  <a:cubicBezTo>
                    <a:pt x="226" y="14269"/>
                    <a:pt x="72" y="14508"/>
                    <a:pt x="24" y="14793"/>
                  </a:cubicBezTo>
                  <a:cubicBezTo>
                    <a:pt x="12" y="14865"/>
                    <a:pt x="12" y="14936"/>
                    <a:pt x="0" y="15008"/>
                  </a:cubicBezTo>
                  <a:cubicBezTo>
                    <a:pt x="12" y="15079"/>
                    <a:pt x="12" y="15162"/>
                    <a:pt x="36" y="15234"/>
                  </a:cubicBezTo>
                  <a:cubicBezTo>
                    <a:pt x="72" y="15365"/>
                    <a:pt x="143" y="15496"/>
                    <a:pt x="226" y="15615"/>
                  </a:cubicBezTo>
                  <a:cubicBezTo>
                    <a:pt x="393" y="15853"/>
                    <a:pt x="631" y="16032"/>
                    <a:pt x="881" y="16174"/>
                  </a:cubicBezTo>
                  <a:cubicBezTo>
                    <a:pt x="1393" y="16448"/>
                    <a:pt x="1965" y="16615"/>
                    <a:pt x="2548" y="16722"/>
                  </a:cubicBezTo>
                  <a:cubicBezTo>
                    <a:pt x="3715" y="16948"/>
                    <a:pt x="4941" y="17008"/>
                    <a:pt x="6203" y="17008"/>
                  </a:cubicBezTo>
                  <a:cubicBezTo>
                    <a:pt x="7465" y="16996"/>
                    <a:pt x="8763" y="16925"/>
                    <a:pt x="10085" y="16805"/>
                  </a:cubicBezTo>
                  <a:cubicBezTo>
                    <a:pt x="15395" y="16317"/>
                    <a:pt x="21146" y="15174"/>
                    <a:pt x="27075" y="13603"/>
                  </a:cubicBezTo>
                  <a:cubicBezTo>
                    <a:pt x="32992" y="12007"/>
                    <a:pt x="38553" y="10114"/>
                    <a:pt x="43387" y="7876"/>
                  </a:cubicBezTo>
                  <a:cubicBezTo>
                    <a:pt x="44589" y="7316"/>
                    <a:pt x="45744" y="6721"/>
                    <a:pt x="46839" y="6090"/>
                  </a:cubicBezTo>
                  <a:cubicBezTo>
                    <a:pt x="47935" y="5459"/>
                    <a:pt x="48959" y="4792"/>
                    <a:pt x="49852" y="4006"/>
                  </a:cubicBezTo>
                  <a:cubicBezTo>
                    <a:pt x="50292" y="3601"/>
                    <a:pt x="50709" y="3173"/>
                    <a:pt x="50983" y="2661"/>
                  </a:cubicBezTo>
                  <a:cubicBezTo>
                    <a:pt x="51126" y="2411"/>
                    <a:pt x="51221" y="2125"/>
                    <a:pt x="51221" y="1827"/>
                  </a:cubicBezTo>
                  <a:cubicBezTo>
                    <a:pt x="51221" y="1542"/>
                    <a:pt x="51090" y="1256"/>
                    <a:pt x="50887" y="1054"/>
                  </a:cubicBezTo>
                  <a:cubicBezTo>
                    <a:pt x="50483" y="649"/>
                    <a:pt x="49935" y="470"/>
                    <a:pt x="49435" y="339"/>
                  </a:cubicBezTo>
                  <a:cubicBezTo>
                    <a:pt x="48923" y="208"/>
                    <a:pt x="48411" y="137"/>
                    <a:pt x="47899" y="89"/>
                  </a:cubicBezTo>
                  <a:cubicBezTo>
                    <a:pt x="47160" y="19"/>
                    <a:pt x="46447" y="0"/>
                    <a:pt x="4575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691407" y="1405451"/>
              <a:ext cx="1262901" cy="323489"/>
            </a:xfrm>
            <a:custGeom>
              <a:avLst/>
              <a:gdLst/>
              <a:ahLst/>
              <a:cxnLst/>
              <a:rect l="l" t="t" r="r" b="b"/>
              <a:pathLst>
                <a:path w="38506" h="9297" extrusionOk="0">
                  <a:moveTo>
                    <a:pt x="9125" y="0"/>
                  </a:moveTo>
                  <a:cubicBezTo>
                    <a:pt x="7839" y="0"/>
                    <a:pt x="6358" y="50"/>
                    <a:pt x="4715" y="227"/>
                  </a:cubicBezTo>
                  <a:cubicBezTo>
                    <a:pt x="3941" y="322"/>
                    <a:pt x="3144" y="442"/>
                    <a:pt x="2322" y="656"/>
                  </a:cubicBezTo>
                  <a:cubicBezTo>
                    <a:pt x="1905" y="763"/>
                    <a:pt x="1489" y="894"/>
                    <a:pt x="1096" y="1084"/>
                  </a:cubicBezTo>
                  <a:cubicBezTo>
                    <a:pt x="893" y="1180"/>
                    <a:pt x="691" y="1287"/>
                    <a:pt x="512" y="1430"/>
                  </a:cubicBezTo>
                  <a:cubicBezTo>
                    <a:pt x="334" y="1573"/>
                    <a:pt x="167" y="1751"/>
                    <a:pt x="84" y="1977"/>
                  </a:cubicBezTo>
                  <a:cubicBezTo>
                    <a:pt x="0" y="2204"/>
                    <a:pt x="36" y="2466"/>
                    <a:pt x="120" y="2692"/>
                  </a:cubicBezTo>
                  <a:cubicBezTo>
                    <a:pt x="215" y="2918"/>
                    <a:pt x="370" y="3097"/>
                    <a:pt x="536" y="3275"/>
                  </a:cubicBezTo>
                  <a:cubicBezTo>
                    <a:pt x="870" y="3609"/>
                    <a:pt x="1274" y="3882"/>
                    <a:pt x="1691" y="4132"/>
                  </a:cubicBezTo>
                  <a:cubicBezTo>
                    <a:pt x="2536" y="4621"/>
                    <a:pt x="3453" y="5025"/>
                    <a:pt x="4418" y="5383"/>
                  </a:cubicBezTo>
                  <a:cubicBezTo>
                    <a:pt x="6335" y="6097"/>
                    <a:pt x="8406" y="6669"/>
                    <a:pt x="10573" y="7157"/>
                  </a:cubicBezTo>
                  <a:cubicBezTo>
                    <a:pt x="12740" y="7657"/>
                    <a:pt x="15014" y="8062"/>
                    <a:pt x="17348" y="8407"/>
                  </a:cubicBezTo>
                  <a:cubicBezTo>
                    <a:pt x="21434" y="8979"/>
                    <a:pt x="25383" y="9296"/>
                    <a:pt x="29038" y="9296"/>
                  </a:cubicBezTo>
                  <a:cubicBezTo>
                    <a:pt x="29569" y="9296"/>
                    <a:pt x="30094" y="9290"/>
                    <a:pt x="30611" y="9276"/>
                  </a:cubicBezTo>
                  <a:cubicBezTo>
                    <a:pt x="32659" y="9205"/>
                    <a:pt x="34612" y="9062"/>
                    <a:pt x="36374" y="8574"/>
                  </a:cubicBezTo>
                  <a:cubicBezTo>
                    <a:pt x="36815" y="8454"/>
                    <a:pt x="37243" y="8300"/>
                    <a:pt x="37636" y="8085"/>
                  </a:cubicBezTo>
                  <a:cubicBezTo>
                    <a:pt x="37827" y="7978"/>
                    <a:pt x="38005" y="7847"/>
                    <a:pt x="38172" y="7692"/>
                  </a:cubicBezTo>
                  <a:cubicBezTo>
                    <a:pt x="38315" y="7526"/>
                    <a:pt x="38446" y="7335"/>
                    <a:pt x="38481" y="7109"/>
                  </a:cubicBezTo>
                  <a:cubicBezTo>
                    <a:pt x="38505" y="6871"/>
                    <a:pt x="38422" y="6657"/>
                    <a:pt x="38315" y="6478"/>
                  </a:cubicBezTo>
                  <a:cubicBezTo>
                    <a:pt x="38196" y="6299"/>
                    <a:pt x="38053" y="6145"/>
                    <a:pt x="37910" y="6002"/>
                  </a:cubicBezTo>
                  <a:cubicBezTo>
                    <a:pt x="37600" y="5728"/>
                    <a:pt x="37267" y="5502"/>
                    <a:pt x="36934" y="5299"/>
                  </a:cubicBezTo>
                  <a:cubicBezTo>
                    <a:pt x="35600" y="4525"/>
                    <a:pt x="34279" y="4037"/>
                    <a:pt x="33124" y="3621"/>
                  </a:cubicBezTo>
                  <a:cubicBezTo>
                    <a:pt x="31957" y="3216"/>
                    <a:pt x="30945" y="2918"/>
                    <a:pt x="30111" y="2692"/>
                  </a:cubicBezTo>
                  <a:cubicBezTo>
                    <a:pt x="29278" y="2466"/>
                    <a:pt x="28623" y="2311"/>
                    <a:pt x="28183" y="2204"/>
                  </a:cubicBezTo>
                  <a:cubicBezTo>
                    <a:pt x="27956" y="2156"/>
                    <a:pt x="27790" y="2120"/>
                    <a:pt x="27671" y="2085"/>
                  </a:cubicBezTo>
                  <a:cubicBezTo>
                    <a:pt x="27563" y="2061"/>
                    <a:pt x="27504" y="2049"/>
                    <a:pt x="27504" y="2049"/>
                  </a:cubicBezTo>
                  <a:lnTo>
                    <a:pt x="27504" y="2049"/>
                  </a:lnTo>
                  <a:cubicBezTo>
                    <a:pt x="27504" y="2049"/>
                    <a:pt x="27552" y="2073"/>
                    <a:pt x="27671" y="2097"/>
                  </a:cubicBezTo>
                  <a:cubicBezTo>
                    <a:pt x="27790" y="2132"/>
                    <a:pt x="27956" y="2168"/>
                    <a:pt x="28171" y="2227"/>
                  </a:cubicBezTo>
                  <a:cubicBezTo>
                    <a:pt x="28611" y="2335"/>
                    <a:pt x="29266" y="2513"/>
                    <a:pt x="30088" y="2739"/>
                  </a:cubicBezTo>
                  <a:cubicBezTo>
                    <a:pt x="30921" y="2978"/>
                    <a:pt x="31933" y="3287"/>
                    <a:pt x="33088" y="3692"/>
                  </a:cubicBezTo>
                  <a:cubicBezTo>
                    <a:pt x="34243" y="4109"/>
                    <a:pt x="35564" y="4597"/>
                    <a:pt x="36886" y="5383"/>
                  </a:cubicBezTo>
                  <a:cubicBezTo>
                    <a:pt x="37219" y="5585"/>
                    <a:pt x="37541" y="5811"/>
                    <a:pt x="37839" y="6073"/>
                  </a:cubicBezTo>
                  <a:cubicBezTo>
                    <a:pt x="37981" y="6216"/>
                    <a:pt x="38112" y="6359"/>
                    <a:pt x="38231" y="6526"/>
                  </a:cubicBezTo>
                  <a:cubicBezTo>
                    <a:pt x="38327" y="6704"/>
                    <a:pt x="38398" y="6895"/>
                    <a:pt x="38374" y="7085"/>
                  </a:cubicBezTo>
                  <a:cubicBezTo>
                    <a:pt x="38339" y="7288"/>
                    <a:pt x="38231" y="7466"/>
                    <a:pt x="38089" y="7621"/>
                  </a:cubicBezTo>
                  <a:cubicBezTo>
                    <a:pt x="37946" y="7764"/>
                    <a:pt x="37767" y="7883"/>
                    <a:pt x="37577" y="7990"/>
                  </a:cubicBezTo>
                  <a:cubicBezTo>
                    <a:pt x="37196" y="8193"/>
                    <a:pt x="36779" y="8347"/>
                    <a:pt x="36350" y="8466"/>
                  </a:cubicBezTo>
                  <a:cubicBezTo>
                    <a:pt x="34600" y="8943"/>
                    <a:pt x="32647" y="9085"/>
                    <a:pt x="30611" y="9157"/>
                  </a:cubicBezTo>
                  <a:cubicBezTo>
                    <a:pt x="30140" y="9168"/>
                    <a:pt x="29663" y="9173"/>
                    <a:pt x="29181" y="9173"/>
                  </a:cubicBezTo>
                  <a:cubicBezTo>
                    <a:pt x="25489" y="9173"/>
                    <a:pt x="21500" y="8854"/>
                    <a:pt x="17372" y="8264"/>
                  </a:cubicBezTo>
                  <a:cubicBezTo>
                    <a:pt x="15038" y="7931"/>
                    <a:pt x="12764" y="7526"/>
                    <a:pt x="10597" y="7038"/>
                  </a:cubicBezTo>
                  <a:cubicBezTo>
                    <a:pt x="8430" y="6538"/>
                    <a:pt x="6358" y="5978"/>
                    <a:pt x="4453" y="5264"/>
                  </a:cubicBezTo>
                  <a:cubicBezTo>
                    <a:pt x="3501" y="4906"/>
                    <a:pt x="2584" y="4513"/>
                    <a:pt x="1751" y="4025"/>
                  </a:cubicBezTo>
                  <a:cubicBezTo>
                    <a:pt x="1334" y="3787"/>
                    <a:pt x="941" y="3513"/>
                    <a:pt x="608" y="3192"/>
                  </a:cubicBezTo>
                  <a:cubicBezTo>
                    <a:pt x="465" y="3025"/>
                    <a:pt x="298" y="2847"/>
                    <a:pt x="227" y="2644"/>
                  </a:cubicBezTo>
                  <a:cubicBezTo>
                    <a:pt x="143" y="2442"/>
                    <a:pt x="108" y="2216"/>
                    <a:pt x="191" y="2013"/>
                  </a:cubicBezTo>
                  <a:cubicBezTo>
                    <a:pt x="262" y="1811"/>
                    <a:pt x="417" y="1644"/>
                    <a:pt x="584" y="1513"/>
                  </a:cubicBezTo>
                  <a:cubicBezTo>
                    <a:pt x="751" y="1382"/>
                    <a:pt x="941" y="1275"/>
                    <a:pt x="1132" y="1180"/>
                  </a:cubicBezTo>
                  <a:cubicBezTo>
                    <a:pt x="1524" y="989"/>
                    <a:pt x="1941" y="858"/>
                    <a:pt x="2346" y="751"/>
                  </a:cubicBezTo>
                  <a:cubicBezTo>
                    <a:pt x="3156" y="537"/>
                    <a:pt x="3953" y="418"/>
                    <a:pt x="4715" y="322"/>
                  </a:cubicBezTo>
                  <a:cubicBezTo>
                    <a:pt x="6504" y="121"/>
                    <a:pt x="8104" y="74"/>
                    <a:pt x="9469" y="74"/>
                  </a:cubicBezTo>
                  <a:cubicBezTo>
                    <a:pt x="10447" y="74"/>
                    <a:pt x="11305" y="98"/>
                    <a:pt x="12026" y="108"/>
                  </a:cubicBezTo>
                  <a:cubicBezTo>
                    <a:pt x="12883" y="120"/>
                    <a:pt x="13562" y="132"/>
                    <a:pt x="14014" y="132"/>
                  </a:cubicBezTo>
                  <a:cubicBezTo>
                    <a:pt x="14240" y="132"/>
                    <a:pt x="14419" y="132"/>
                    <a:pt x="14538" y="144"/>
                  </a:cubicBezTo>
                  <a:cubicBezTo>
                    <a:pt x="14657" y="144"/>
                    <a:pt x="14717" y="132"/>
                    <a:pt x="14717" y="132"/>
                  </a:cubicBezTo>
                  <a:lnTo>
                    <a:pt x="14538" y="132"/>
                  </a:lnTo>
                  <a:cubicBezTo>
                    <a:pt x="14419" y="120"/>
                    <a:pt x="14252" y="120"/>
                    <a:pt x="14026" y="108"/>
                  </a:cubicBezTo>
                  <a:cubicBezTo>
                    <a:pt x="13562" y="96"/>
                    <a:pt x="12895" y="84"/>
                    <a:pt x="12038" y="61"/>
                  </a:cubicBezTo>
                  <a:cubicBezTo>
                    <a:pt x="11231" y="38"/>
                    <a:pt x="10253" y="0"/>
                    <a:pt x="91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400082" y="2016030"/>
              <a:ext cx="367496" cy="344192"/>
            </a:xfrm>
            <a:custGeom>
              <a:avLst/>
              <a:gdLst/>
              <a:ahLst/>
              <a:cxnLst/>
              <a:rect l="l" t="t" r="r" b="b"/>
              <a:pathLst>
                <a:path w="11205" h="9892" extrusionOk="0">
                  <a:moveTo>
                    <a:pt x="5598" y="1"/>
                  </a:moveTo>
                  <a:cubicBezTo>
                    <a:pt x="3653" y="1"/>
                    <a:pt x="1809" y="1161"/>
                    <a:pt x="1024" y="3074"/>
                  </a:cubicBezTo>
                  <a:cubicBezTo>
                    <a:pt x="0" y="5610"/>
                    <a:pt x="1203" y="8491"/>
                    <a:pt x="3727" y="9527"/>
                  </a:cubicBezTo>
                  <a:cubicBezTo>
                    <a:pt x="4340" y="9774"/>
                    <a:pt x="4973" y="9892"/>
                    <a:pt x="5595" y="9892"/>
                  </a:cubicBezTo>
                  <a:cubicBezTo>
                    <a:pt x="7548" y="9892"/>
                    <a:pt x="9395" y="8735"/>
                    <a:pt x="10180" y="6812"/>
                  </a:cubicBezTo>
                  <a:cubicBezTo>
                    <a:pt x="11204" y="4288"/>
                    <a:pt x="9990" y="1407"/>
                    <a:pt x="7466" y="371"/>
                  </a:cubicBezTo>
                  <a:cubicBezTo>
                    <a:pt x="6854" y="120"/>
                    <a:pt x="6221" y="1"/>
                    <a:pt x="559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7311277" y="4334243"/>
              <a:ext cx="134371" cy="275089"/>
            </a:xfrm>
            <a:custGeom>
              <a:avLst/>
              <a:gdLst/>
              <a:ahLst/>
              <a:cxnLst/>
              <a:rect l="l" t="t" r="r" b="b"/>
              <a:pathLst>
                <a:path w="4097" h="7906" extrusionOk="0">
                  <a:moveTo>
                    <a:pt x="2603" y="0"/>
                  </a:moveTo>
                  <a:cubicBezTo>
                    <a:pt x="1489" y="0"/>
                    <a:pt x="413" y="2329"/>
                    <a:pt x="239" y="3727"/>
                  </a:cubicBezTo>
                  <a:cubicBezTo>
                    <a:pt x="120" y="4691"/>
                    <a:pt x="1" y="6584"/>
                    <a:pt x="977" y="7906"/>
                  </a:cubicBezTo>
                  <a:cubicBezTo>
                    <a:pt x="2108" y="6941"/>
                    <a:pt x="3239" y="5667"/>
                    <a:pt x="3715" y="4262"/>
                  </a:cubicBezTo>
                  <a:cubicBezTo>
                    <a:pt x="3953" y="3536"/>
                    <a:pt x="4096" y="2774"/>
                    <a:pt x="4001" y="2012"/>
                  </a:cubicBezTo>
                  <a:cubicBezTo>
                    <a:pt x="3894" y="1250"/>
                    <a:pt x="3525" y="512"/>
                    <a:pt x="2906" y="60"/>
                  </a:cubicBezTo>
                  <a:cubicBezTo>
                    <a:pt x="2805" y="19"/>
                    <a:pt x="2704" y="0"/>
                    <a:pt x="260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817554" y="1157343"/>
              <a:ext cx="305378" cy="323976"/>
            </a:xfrm>
            <a:custGeom>
              <a:avLst/>
              <a:gdLst/>
              <a:ahLst/>
              <a:cxnLst/>
              <a:rect l="l" t="t" r="r" b="b"/>
              <a:pathLst>
                <a:path w="9311" h="9311" extrusionOk="0">
                  <a:moveTo>
                    <a:pt x="4656" y="0"/>
                  </a:moveTo>
                  <a:cubicBezTo>
                    <a:pt x="2084" y="0"/>
                    <a:pt x="0" y="2084"/>
                    <a:pt x="0" y="4656"/>
                  </a:cubicBezTo>
                  <a:cubicBezTo>
                    <a:pt x="0" y="7227"/>
                    <a:pt x="2084" y="9311"/>
                    <a:pt x="4656" y="9311"/>
                  </a:cubicBezTo>
                  <a:cubicBezTo>
                    <a:pt x="7227" y="9311"/>
                    <a:pt x="9311" y="7227"/>
                    <a:pt x="9311" y="4656"/>
                  </a:cubicBezTo>
                  <a:cubicBezTo>
                    <a:pt x="9311" y="2084"/>
                    <a:pt x="7227" y="0"/>
                    <a:pt x="465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6706356" y="1902571"/>
              <a:ext cx="196457" cy="208422"/>
            </a:xfrm>
            <a:custGeom>
              <a:avLst/>
              <a:gdLst/>
              <a:ahLst/>
              <a:cxnLst/>
              <a:rect l="l" t="t" r="r" b="b"/>
              <a:pathLst>
                <a:path w="5990" h="5990" extrusionOk="0">
                  <a:moveTo>
                    <a:pt x="3001" y="0"/>
                  </a:moveTo>
                  <a:cubicBezTo>
                    <a:pt x="1346" y="0"/>
                    <a:pt x="1" y="1346"/>
                    <a:pt x="1" y="3001"/>
                  </a:cubicBezTo>
                  <a:cubicBezTo>
                    <a:pt x="1" y="4656"/>
                    <a:pt x="1346" y="5989"/>
                    <a:pt x="3001" y="5989"/>
                  </a:cubicBezTo>
                  <a:cubicBezTo>
                    <a:pt x="4656" y="5989"/>
                    <a:pt x="5990" y="4656"/>
                    <a:pt x="5990" y="3001"/>
                  </a:cubicBezTo>
                  <a:cubicBezTo>
                    <a:pt x="5990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642995" y="1664797"/>
              <a:ext cx="164807" cy="174845"/>
            </a:xfrm>
            <a:custGeom>
              <a:avLst/>
              <a:gdLst/>
              <a:ahLst/>
              <a:cxnLst/>
              <a:rect l="l" t="t" r="r" b="b"/>
              <a:pathLst>
                <a:path w="5025" h="5025" extrusionOk="0">
                  <a:moveTo>
                    <a:pt x="2512" y="0"/>
                  </a:moveTo>
                  <a:cubicBezTo>
                    <a:pt x="1131" y="0"/>
                    <a:pt x="0" y="1120"/>
                    <a:pt x="0" y="2513"/>
                  </a:cubicBezTo>
                  <a:cubicBezTo>
                    <a:pt x="0" y="3894"/>
                    <a:pt x="1131" y="5025"/>
                    <a:pt x="2512" y="5025"/>
                  </a:cubicBezTo>
                  <a:cubicBezTo>
                    <a:pt x="3893" y="5025"/>
                    <a:pt x="5025" y="3894"/>
                    <a:pt x="5025" y="2513"/>
                  </a:cubicBezTo>
                  <a:cubicBezTo>
                    <a:pt x="5025" y="1120"/>
                    <a:pt x="3893" y="0"/>
                    <a:pt x="251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7372580" y="4615578"/>
              <a:ext cx="156641" cy="102645"/>
            </a:xfrm>
            <a:custGeom>
              <a:avLst/>
              <a:gdLst/>
              <a:ahLst/>
              <a:cxnLst/>
              <a:rect l="l" t="t" r="r" b="b"/>
              <a:pathLst>
                <a:path w="4776" h="2950" extrusionOk="0">
                  <a:moveTo>
                    <a:pt x="2881" y="0"/>
                  </a:moveTo>
                  <a:cubicBezTo>
                    <a:pt x="2280" y="0"/>
                    <a:pt x="1680" y="153"/>
                    <a:pt x="1180" y="487"/>
                  </a:cubicBezTo>
                  <a:cubicBezTo>
                    <a:pt x="465" y="963"/>
                    <a:pt x="1" y="1820"/>
                    <a:pt x="84" y="2665"/>
                  </a:cubicBezTo>
                  <a:cubicBezTo>
                    <a:pt x="511" y="2865"/>
                    <a:pt x="947" y="2949"/>
                    <a:pt x="1387" y="2949"/>
                  </a:cubicBezTo>
                  <a:cubicBezTo>
                    <a:pt x="2125" y="2949"/>
                    <a:pt x="2873" y="2712"/>
                    <a:pt x="3597" y="2392"/>
                  </a:cubicBezTo>
                  <a:cubicBezTo>
                    <a:pt x="3942" y="2237"/>
                    <a:pt x="4263" y="2034"/>
                    <a:pt x="4478" y="1737"/>
                  </a:cubicBezTo>
                  <a:cubicBezTo>
                    <a:pt x="4704" y="1439"/>
                    <a:pt x="4775" y="1022"/>
                    <a:pt x="4609" y="689"/>
                  </a:cubicBezTo>
                  <a:cubicBezTo>
                    <a:pt x="4430" y="344"/>
                    <a:pt x="4025" y="165"/>
                    <a:pt x="3644" y="82"/>
                  </a:cubicBezTo>
                  <a:cubicBezTo>
                    <a:pt x="3395" y="28"/>
                    <a:pt x="3138" y="0"/>
                    <a:pt x="288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6604054" y="2219882"/>
              <a:ext cx="43358" cy="46034"/>
            </a:xfrm>
            <a:custGeom>
              <a:avLst/>
              <a:gdLst/>
              <a:ahLst/>
              <a:cxnLst/>
              <a:rect l="l" t="t" r="r" b="b"/>
              <a:pathLst>
                <a:path w="1322" h="1323" extrusionOk="0">
                  <a:moveTo>
                    <a:pt x="655" y="1"/>
                  </a:moveTo>
                  <a:lnTo>
                    <a:pt x="429" y="429"/>
                  </a:lnTo>
                  <a:lnTo>
                    <a:pt x="0" y="656"/>
                  </a:lnTo>
                  <a:lnTo>
                    <a:pt x="429" y="894"/>
                  </a:lnTo>
                  <a:lnTo>
                    <a:pt x="655" y="1322"/>
                  </a:lnTo>
                  <a:lnTo>
                    <a:pt x="893" y="894"/>
                  </a:lnTo>
                  <a:lnTo>
                    <a:pt x="1322" y="656"/>
                  </a:lnTo>
                  <a:lnTo>
                    <a:pt x="893" y="429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6409586" y="1056270"/>
              <a:ext cx="64447" cy="67955"/>
            </a:xfrm>
            <a:custGeom>
              <a:avLst/>
              <a:gdLst/>
              <a:ahLst/>
              <a:cxnLst/>
              <a:rect l="l" t="t" r="r" b="b"/>
              <a:pathLst>
                <a:path w="1965" h="1953" extrusionOk="0">
                  <a:moveTo>
                    <a:pt x="988" y="0"/>
                  </a:moveTo>
                  <a:lnTo>
                    <a:pt x="643" y="631"/>
                  </a:lnTo>
                  <a:lnTo>
                    <a:pt x="0" y="976"/>
                  </a:lnTo>
                  <a:lnTo>
                    <a:pt x="643" y="1322"/>
                  </a:lnTo>
                  <a:lnTo>
                    <a:pt x="988" y="1953"/>
                  </a:lnTo>
                  <a:lnTo>
                    <a:pt x="1334" y="1322"/>
                  </a:lnTo>
                  <a:lnTo>
                    <a:pt x="1965" y="976"/>
                  </a:lnTo>
                  <a:lnTo>
                    <a:pt x="1334" y="631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7292549" y="4662548"/>
              <a:ext cx="175729" cy="181665"/>
            </a:xfrm>
            <a:custGeom>
              <a:avLst/>
              <a:gdLst/>
              <a:ahLst/>
              <a:cxnLst/>
              <a:rect l="l" t="t" r="r" b="b"/>
              <a:pathLst>
                <a:path w="5358" h="5221" extrusionOk="0">
                  <a:moveTo>
                    <a:pt x="5192" y="1"/>
                  </a:moveTo>
                  <a:cubicBezTo>
                    <a:pt x="5148" y="1"/>
                    <a:pt x="5096" y="2"/>
                    <a:pt x="5036" y="6"/>
                  </a:cubicBezTo>
                  <a:cubicBezTo>
                    <a:pt x="4834" y="18"/>
                    <a:pt x="4548" y="65"/>
                    <a:pt x="4203" y="172"/>
                  </a:cubicBezTo>
                  <a:cubicBezTo>
                    <a:pt x="3512" y="387"/>
                    <a:pt x="2631" y="922"/>
                    <a:pt x="1917" y="1768"/>
                  </a:cubicBezTo>
                  <a:cubicBezTo>
                    <a:pt x="1203" y="2613"/>
                    <a:pt x="750" y="3506"/>
                    <a:pt x="453" y="4149"/>
                  </a:cubicBezTo>
                  <a:cubicBezTo>
                    <a:pt x="298" y="4471"/>
                    <a:pt x="191" y="4732"/>
                    <a:pt x="107" y="4923"/>
                  </a:cubicBezTo>
                  <a:cubicBezTo>
                    <a:pt x="36" y="5102"/>
                    <a:pt x="0" y="5209"/>
                    <a:pt x="12" y="5221"/>
                  </a:cubicBezTo>
                  <a:cubicBezTo>
                    <a:pt x="12" y="5221"/>
                    <a:pt x="13" y="5221"/>
                    <a:pt x="13" y="5221"/>
                  </a:cubicBezTo>
                  <a:cubicBezTo>
                    <a:pt x="41" y="5221"/>
                    <a:pt x="231" y="4819"/>
                    <a:pt x="560" y="4197"/>
                  </a:cubicBezTo>
                  <a:cubicBezTo>
                    <a:pt x="881" y="3566"/>
                    <a:pt x="1345" y="2696"/>
                    <a:pt x="2036" y="1875"/>
                  </a:cubicBezTo>
                  <a:cubicBezTo>
                    <a:pt x="2739" y="1053"/>
                    <a:pt x="3584" y="518"/>
                    <a:pt x="4239" y="280"/>
                  </a:cubicBezTo>
                  <a:cubicBezTo>
                    <a:pt x="4905" y="41"/>
                    <a:pt x="5358" y="41"/>
                    <a:pt x="5358" y="18"/>
                  </a:cubicBezTo>
                  <a:cubicBezTo>
                    <a:pt x="5358" y="9"/>
                    <a:pt x="5298" y="1"/>
                    <a:pt x="519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6012023" y="2548152"/>
              <a:ext cx="1046175" cy="1375725"/>
            </a:xfrm>
            <a:custGeom>
              <a:avLst/>
              <a:gdLst/>
              <a:ahLst/>
              <a:cxnLst/>
              <a:rect l="l" t="t" r="r" b="b"/>
              <a:pathLst>
                <a:path w="31898" h="39538" extrusionOk="0">
                  <a:moveTo>
                    <a:pt x="10896" y="1"/>
                  </a:moveTo>
                  <a:cubicBezTo>
                    <a:pt x="8728" y="1"/>
                    <a:pt x="6313" y="953"/>
                    <a:pt x="3977" y="4032"/>
                  </a:cubicBezTo>
                  <a:lnTo>
                    <a:pt x="310" y="17569"/>
                  </a:lnTo>
                  <a:cubicBezTo>
                    <a:pt x="0" y="23724"/>
                    <a:pt x="2572" y="29963"/>
                    <a:pt x="7132" y="34107"/>
                  </a:cubicBezTo>
                  <a:cubicBezTo>
                    <a:pt x="10962" y="37586"/>
                    <a:pt x="16135" y="39538"/>
                    <a:pt x="21305" y="39538"/>
                  </a:cubicBezTo>
                  <a:cubicBezTo>
                    <a:pt x="22291" y="39538"/>
                    <a:pt x="23277" y="39467"/>
                    <a:pt x="24254" y="39322"/>
                  </a:cubicBezTo>
                  <a:cubicBezTo>
                    <a:pt x="26349" y="39012"/>
                    <a:pt x="28504" y="38322"/>
                    <a:pt x="29933" y="36762"/>
                  </a:cubicBezTo>
                  <a:cubicBezTo>
                    <a:pt x="31397" y="35166"/>
                    <a:pt x="31897" y="32785"/>
                    <a:pt x="31326" y="30702"/>
                  </a:cubicBezTo>
                  <a:cubicBezTo>
                    <a:pt x="30766" y="28606"/>
                    <a:pt x="29195" y="26844"/>
                    <a:pt x="27254" y="25903"/>
                  </a:cubicBezTo>
                  <a:cubicBezTo>
                    <a:pt x="25778" y="25189"/>
                    <a:pt x="23992" y="24832"/>
                    <a:pt x="23051" y="23486"/>
                  </a:cubicBezTo>
                  <a:cubicBezTo>
                    <a:pt x="22027" y="22010"/>
                    <a:pt x="22468" y="20034"/>
                    <a:pt x="22872" y="18295"/>
                  </a:cubicBezTo>
                  <a:cubicBezTo>
                    <a:pt x="23289" y="16545"/>
                    <a:pt x="23563" y="14485"/>
                    <a:pt x="22337" y="13176"/>
                  </a:cubicBezTo>
                  <a:cubicBezTo>
                    <a:pt x="21444" y="12223"/>
                    <a:pt x="19896" y="11890"/>
                    <a:pt x="19372" y="10699"/>
                  </a:cubicBezTo>
                  <a:cubicBezTo>
                    <a:pt x="19039" y="9949"/>
                    <a:pt x="19217" y="9092"/>
                    <a:pt x="19265" y="8282"/>
                  </a:cubicBezTo>
                  <a:cubicBezTo>
                    <a:pt x="19443" y="5210"/>
                    <a:pt x="17550" y="2115"/>
                    <a:pt x="14729" y="888"/>
                  </a:cubicBezTo>
                  <a:cubicBezTo>
                    <a:pt x="13615" y="405"/>
                    <a:pt x="12308" y="1"/>
                    <a:pt x="108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6240865" y="2559564"/>
              <a:ext cx="725973" cy="1285954"/>
            </a:xfrm>
            <a:custGeom>
              <a:avLst/>
              <a:gdLst/>
              <a:ahLst/>
              <a:cxnLst/>
              <a:rect l="l" t="t" r="r" b="b"/>
              <a:pathLst>
                <a:path w="22135" h="36958" extrusionOk="0">
                  <a:moveTo>
                    <a:pt x="5153" y="0"/>
                  </a:moveTo>
                  <a:cubicBezTo>
                    <a:pt x="3954" y="0"/>
                    <a:pt x="2915" y="403"/>
                    <a:pt x="2167" y="882"/>
                  </a:cubicBezTo>
                  <a:cubicBezTo>
                    <a:pt x="1251" y="1441"/>
                    <a:pt x="715" y="2120"/>
                    <a:pt x="405" y="2596"/>
                  </a:cubicBezTo>
                  <a:cubicBezTo>
                    <a:pt x="96" y="3073"/>
                    <a:pt x="1" y="3370"/>
                    <a:pt x="1" y="3370"/>
                  </a:cubicBezTo>
                  <a:cubicBezTo>
                    <a:pt x="12" y="3370"/>
                    <a:pt x="132" y="3096"/>
                    <a:pt x="453" y="2632"/>
                  </a:cubicBezTo>
                  <a:cubicBezTo>
                    <a:pt x="774" y="2180"/>
                    <a:pt x="1322" y="1525"/>
                    <a:pt x="2227" y="989"/>
                  </a:cubicBezTo>
                  <a:cubicBezTo>
                    <a:pt x="2950" y="540"/>
                    <a:pt x="3945" y="171"/>
                    <a:pt x="5080" y="171"/>
                  </a:cubicBezTo>
                  <a:cubicBezTo>
                    <a:pt x="5329" y="171"/>
                    <a:pt x="5585" y="188"/>
                    <a:pt x="5847" y="227"/>
                  </a:cubicBezTo>
                  <a:cubicBezTo>
                    <a:pt x="7287" y="429"/>
                    <a:pt x="8871" y="1275"/>
                    <a:pt x="9835" y="2799"/>
                  </a:cubicBezTo>
                  <a:lnTo>
                    <a:pt x="9847" y="2811"/>
                  </a:lnTo>
                  <a:cubicBezTo>
                    <a:pt x="10419" y="3585"/>
                    <a:pt x="10859" y="4549"/>
                    <a:pt x="11145" y="5573"/>
                  </a:cubicBezTo>
                  <a:cubicBezTo>
                    <a:pt x="11276" y="6085"/>
                    <a:pt x="11395" y="6621"/>
                    <a:pt x="11454" y="7168"/>
                  </a:cubicBezTo>
                  <a:cubicBezTo>
                    <a:pt x="11514" y="7716"/>
                    <a:pt x="11514" y="8288"/>
                    <a:pt x="11585" y="8871"/>
                  </a:cubicBezTo>
                  <a:cubicBezTo>
                    <a:pt x="11657" y="9454"/>
                    <a:pt x="11740" y="10038"/>
                    <a:pt x="11943" y="10621"/>
                  </a:cubicBezTo>
                  <a:cubicBezTo>
                    <a:pt x="12157" y="11193"/>
                    <a:pt x="12419" y="11728"/>
                    <a:pt x="12645" y="12288"/>
                  </a:cubicBezTo>
                  <a:cubicBezTo>
                    <a:pt x="12871" y="12848"/>
                    <a:pt x="13038" y="13431"/>
                    <a:pt x="13050" y="14038"/>
                  </a:cubicBezTo>
                  <a:cubicBezTo>
                    <a:pt x="13062" y="14645"/>
                    <a:pt x="12955" y="15265"/>
                    <a:pt x="12835" y="15884"/>
                  </a:cubicBezTo>
                  <a:cubicBezTo>
                    <a:pt x="12669" y="16753"/>
                    <a:pt x="12454" y="17610"/>
                    <a:pt x="12300" y="18479"/>
                  </a:cubicBezTo>
                  <a:cubicBezTo>
                    <a:pt x="12133" y="19336"/>
                    <a:pt x="12050" y="20206"/>
                    <a:pt x="12073" y="21063"/>
                  </a:cubicBezTo>
                  <a:cubicBezTo>
                    <a:pt x="12121" y="22765"/>
                    <a:pt x="12621" y="24420"/>
                    <a:pt x="13574" y="25694"/>
                  </a:cubicBezTo>
                  <a:cubicBezTo>
                    <a:pt x="14038" y="26325"/>
                    <a:pt x="14610" y="26861"/>
                    <a:pt x="15252" y="27254"/>
                  </a:cubicBezTo>
                  <a:cubicBezTo>
                    <a:pt x="15883" y="27647"/>
                    <a:pt x="16562" y="27909"/>
                    <a:pt x="17193" y="28171"/>
                  </a:cubicBezTo>
                  <a:cubicBezTo>
                    <a:pt x="17836" y="28433"/>
                    <a:pt x="18443" y="28695"/>
                    <a:pt x="18979" y="29028"/>
                  </a:cubicBezTo>
                  <a:cubicBezTo>
                    <a:pt x="19515" y="29362"/>
                    <a:pt x="19979" y="29754"/>
                    <a:pt x="20372" y="30183"/>
                  </a:cubicBezTo>
                  <a:cubicBezTo>
                    <a:pt x="21158" y="31028"/>
                    <a:pt x="21622" y="32005"/>
                    <a:pt x="21801" y="32910"/>
                  </a:cubicBezTo>
                  <a:cubicBezTo>
                    <a:pt x="22003" y="33814"/>
                    <a:pt x="21956" y="34624"/>
                    <a:pt x="21789" y="35243"/>
                  </a:cubicBezTo>
                  <a:cubicBezTo>
                    <a:pt x="21610" y="35874"/>
                    <a:pt x="21313" y="36303"/>
                    <a:pt x="21098" y="36565"/>
                  </a:cubicBezTo>
                  <a:cubicBezTo>
                    <a:pt x="20884" y="36827"/>
                    <a:pt x="20741" y="36946"/>
                    <a:pt x="20753" y="36958"/>
                  </a:cubicBezTo>
                  <a:cubicBezTo>
                    <a:pt x="20753" y="36958"/>
                    <a:pt x="20908" y="36851"/>
                    <a:pt x="21134" y="36589"/>
                  </a:cubicBezTo>
                  <a:cubicBezTo>
                    <a:pt x="21372" y="36327"/>
                    <a:pt x="21682" y="35910"/>
                    <a:pt x="21884" y="35267"/>
                  </a:cubicBezTo>
                  <a:cubicBezTo>
                    <a:pt x="22075" y="34636"/>
                    <a:pt x="22134" y="33803"/>
                    <a:pt x="21944" y="32874"/>
                  </a:cubicBezTo>
                  <a:cubicBezTo>
                    <a:pt x="21777" y="31945"/>
                    <a:pt x="21313" y="30933"/>
                    <a:pt x="20503" y="30052"/>
                  </a:cubicBezTo>
                  <a:cubicBezTo>
                    <a:pt x="20110" y="29612"/>
                    <a:pt x="19634" y="29207"/>
                    <a:pt x="19086" y="28861"/>
                  </a:cubicBezTo>
                  <a:cubicBezTo>
                    <a:pt x="18539" y="28504"/>
                    <a:pt x="17919" y="28242"/>
                    <a:pt x="17277" y="27968"/>
                  </a:cubicBezTo>
                  <a:cubicBezTo>
                    <a:pt x="16645" y="27707"/>
                    <a:pt x="15979" y="27433"/>
                    <a:pt x="15372" y="27052"/>
                  </a:cubicBezTo>
                  <a:cubicBezTo>
                    <a:pt x="14764" y="26671"/>
                    <a:pt x="14205" y="26159"/>
                    <a:pt x="13764" y="25540"/>
                  </a:cubicBezTo>
                  <a:cubicBezTo>
                    <a:pt x="12847" y="24325"/>
                    <a:pt x="12359" y="22718"/>
                    <a:pt x="12324" y="21051"/>
                  </a:cubicBezTo>
                  <a:cubicBezTo>
                    <a:pt x="12312" y="20218"/>
                    <a:pt x="12383" y="19372"/>
                    <a:pt x="12550" y="18527"/>
                  </a:cubicBezTo>
                  <a:cubicBezTo>
                    <a:pt x="12705" y="17670"/>
                    <a:pt x="12919" y="16812"/>
                    <a:pt x="13086" y="15931"/>
                  </a:cubicBezTo>
                  <a:cubicBezTo>
                    <a:pt x="13205" y="15300"/>
                    <a:pt x="13312" y="14681"/>
                    <a:pt x="13312" y="14026"/>
                  </a:cubicBezTo>
                  <a:cubicBezTo>
                    <a:pt x="13288" y="13383"/>
                    <a:pt x="13109" y="12764"/>
                    <a:pt x="12883" y="12193"/>
                  </a:cubicBezTo>
                  <a:cubicBezTo>
                    <a:pt x="12657" y="11621"/>
                    <a:pt x="12395" y="11085"/>
                    <a:pt x="12181" y="10538"/>
                  </a:cubicBezTo>
                  <a:cubicBezTo>
                    <a:pt x="11990" y="9990"/>
                    <a:pt x="11895" y="9407"/>
                    <a:pt x="11823" y="8847"/>
                  </a:cubicBezTo>
                  <a:cubicBezTo>
                    <a:pt x="11764" y="8276"/>
                    <a:pt x="11752" y="7704"/>
                    <a:pt x="11692" y="7145"/>
                  </a:cubicBezTo>
                  <a:cubicBezTo>
                    <a:pt x="11621" y="6573"/>
                    <a:pt x="11514" y="6025"/>
                    <a:pt x="11359" y="5501"/>
                  </a:cubicBezTo>
                  <a:cubicBezTo>
                    <a:pt x="11061" y="4454"/>
                    <a:pt x="10621" y="3489"/>
                    <a:pt x="10014" y="2668"/>
                  </a:cubicBezTo>
                  <a:lnTo>
                    <a:pt x="10014" y="2668"/>
                  </a:lnTo>
                  <a:lnTo>
                    <a:pt x="10026" y="2680"/>
                  </a:lnTo>
                  <a:cubicBezTo>
                    <a:pt x="9002" y="1096"/>
                    <a:pt x="7359" y="239"/>
                    <a:pt x="5870" y="48"/>
                  </a:cubicBezTo>
                  <a:cubicBezTo>
                    <a:pt x="5626" y="15"/>
                    <a:pt x="5387" y="0"/>
                    <a:pt x="515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7290187" y="4410022"/>
              <a:ext cx="92587" cy="442906"/>
            </a:xfrm>
            <a:custGeom>
              <a:avLst/>
              <a:gdLst/>
              <a:ahLst/>
              <a:cxnLst/>
              <a:rect l="l" t="t" r="r" b="b"/>
              <a:pathLst>
                <a:path w="2823" h="12729" extrusionOk="0">
                  <a:moveTo>
                    <a:pt x="2811" y="1"/>
                  </a:moveTo>
                  <a:lnTo>
                    <a:pt x="2811" y="1"/>
                  </a:lnTo>
                  <a:cubicBezTo>
                    <a:pt x="2799" y="1"/>
                    <a:pt x="2751" y="179"/>
                    <a:pt x="2680" y="501"/>
                  </a:cubicBezTo>
                  <a:cubicBezTo>
                    <a:pt x="2608" y="846"/>
                    <a:pt x="2513" y="1311"/>
                    <a:pt x="2406" y="1870"/>
                  </a:cubicBezTo>
                  <a:cubicBezTo>
                    <a:pt x="2168" y="3025"/>
                    <a:pt x="1834" y="4620"/>
                    <a:pt x="1453" y="6371"/>
                  </a:cubicBezTo>
                  <a:cubicBezTo>
                    <a:pt x="1072" y="8133"/>
                    <a:pt x="703" y="9716"/>
                    <a:pt x="429" y="10859"/>
                  </a:cubicBezTo>
                  <a:cubicBezTo>
                    <a:pt x="298" y="11419"/>
                    <a:pt x="191" y="11871"/>
                    <a:pt x="108" y="12217"/>
                  </a:cubicBezTo>
                  <a:cubicBezTo>
                    <a:pt x="36" y="12538"/>
                    <a:pt x="1" y="12717"/>
                    <a:pt x="13" y="12729"/>
                  </a:cubicBezTo>
                  <a:cubicBezTo>
                    <a:pt x="24" y="12729"/>
                    <a:pt x="84" y="12550"/>
                    <a:pt x="167" y="12240"/>
                  </a:cubicBezTo>
                  <a:cubicBezTo>
                    <a:pt x="263" y="11919"/>
                    <a:pt x="394" y="11455"/>
                    <a:pt x="536" y="10895"/>
                  </a:cubicBezTo>
                  <a:cubicBezTo>
                    <a:pt x="846" y="9752"/>
                    <a:pt x="1227" y="8169"/>
                    <a:pt x="1620" y="6406"/>
                  </a:cubicBezTo>
                  <a:cubicBezTo>
                    <a:pt x="2001" y="4644"/>
                    <a:pt x="2310" y="3049"/>
                    <a:pt x="2525" y="1894"/>
                  </a:cubicBezTo>
                  <a:cubicBezTo>
                    <a:pt x="2620" y="1311"/>
                    <a:pt x="2703" y="834"/>
                    <a:pt x="2751" y="513"/>
                  </a:cubicBezTo>
                  <a:cubicBezTo>
                    <a:pt x="2799" y="179"/>
                    <a:pt x="2822" y="1"/>
                    <a:pt x="281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6017107" y="2705659"/>
              <a:ext cx="546341" cy="1090893"/>
            </a:xfrm>
            <a:custGeom>
              <a:avLst/>
              <a:gdLst/>
              <a:ahLst/>
              <a:cxnLst/>
              <a:rect l="l" t="t" r="r" b="b"/>
              <a:pathLst>
                <a:path w="16658" h="31352" extrusionOk="0">
                  <a:moveTo>
                    <a:pt x="10764" y="0"/>
                  </a:moveTo>
                  <a:cubicBezTo>
                    <a:pt x="10474" y="0"/>
                    <a:pt x="10179" y="25"/>
                    <a:pt x="9882" y="76"/>
                  </a:cubicBezTo>
                  <a:lnTo>
                    <a:pt x="1500" y="1517"/>
                  </a:lnTo>
                  <a:cubicBezTo>
                    <a:pt x="619" y="1660"/>
                    <a:pt x="0" y="2457"/>
                    <a:pt x="72" y="3350"/>
                  </a:cubicBezTo>
                  <a:lnTo>
                    <a:pt x="1905" y="26853"/>
                  </a:lnTo>
                  <a:cubicBezTo>
                    <a:pt x="2107" y="29425"/>
                    <a:pt x="4365" y="31351"/>
                    <a:pt x="7069" y="31351"/>
                  </a:cubicBezTo>
                  <a:cubicBezTo>
                    <a:pt x="7232" y="31351"/>
                    <a:pt x="7396" y="31344"/>
                    <a:pt x="7561" y="31330"/>
                  </a:cubicBezTo>
                  <a:cubicBezTo>
                    <a:pt x="10513" y="31068"/>
                    <a:pt x="12764" y="28627"/>
                    <a:pt x="12585" y="25865"/>
                  </a:cubicBezTo>
                  <a:cubicBezTo>
                    <a:pt x="12407" y="22972"/>
                    <a:pt x="12276" y="19924"/>
                    <a:pt x="12276" y="19924"/>
                  </a:cubicBezTo>
                  <a:cubicBezTo>
                    <a:pt x="12276" y="19924"/>
                    <a:pt x="15967" y="19055"/>
                    <a:pt x="16431" y="14137"/>
                  </a:cubicBezTo>
                  <a:cubicBezTo>
                    <a:pt x="16657" y="11697"/>
                    <a:pt x="16276" y="7732"/>
                    <a:pt x="15859" y="4505"/>
                  </a:cubicBezTo>
                  <a:cubicBezTo>
                    <a:pt x="15528" y="1898"/>
                    <a:pt x="13307" y="0"/>
                    <a:pt x="10764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7172634" y="4538303"/>
              <a:ext cx="128140" cy="184135"/>
            </a:xfrm>
            <a:custGeom>
              <a:avLst/>
              <a:gdLst/>
              <a:ahLst/>
              <a:cxnLst/>
              <a:rect l="l" t="t" r="r" b="b"/>
              <a:pathLst>
                <a:path w="3907" h="5292" extrusionOk="0">
                  <a:moveTo>
                    <a:pt x="799" y="0"/>
                  </a:moveTo>
                  <a:cubicBezTo>
                    <a:pt x="680" y="0"/>
                    <a:pt x="563" y="27"/>
                    <a:pt x="453" y="88"/>
                  </a:cubicBezTo>
                  <a:cubicBezTo>
                    <a:pt x="60" y="302"/>
                    <a:pt x="1" y="862"/>
                    <a:pt x="60" y="1314"/>
                  </a:cubicBezTo>
                  <a:cubicBezTo>
                    <a:pt x="334" y="3208"/>
                    <a:pt x="1846" y="4863"/>
                    <a:pt x="3716" y="5291"/>
                  </a:cubicBezTo>
                  <a:lnTo>
                    <a:pt x="3775" y="5172"/>
                  </a:lnTo>
                  <a:cubicBezTo>
                    <a:pt x="3906" y="3374"/>
                    <a:pt x="3120" y="1541"/>
                    <a:pt x="1715" y="398"/>
                  </a:cubicBezTo>
                  <a:cubicBezTo>
                    <a:pt x="1455" y="190"/>
                    <a:pt x="1119" y="0"/>
                    <a:pt x="79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7222620" y="4600130"/>
              <a:ext cx="82453" cy="235806"/>
            </a:xfrm>
            <a:custGeom>
              <a:avLst/>
              <a:gdLst/>
              <a:ahLst/>
              <a:cxnLst/>
              <a:rect l="l" t="t" r="r" b="b"/>
              <a:pathLst>
                <a:path w="2514" h="6777" extrusionOk="0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26"/>
                    <a:pt x="334" y="288"/>
                    <a:pt x="775" y="800"/>
                  </a:cubicBezTo>
                  <a:cubicBezTo>
                    <a:pt x="989" y="1061"/>
                    <a:pt x="1227" y="1383"/>
                    <a:pt x="1453" y="1764"/>
                  </a:cubicBezTo>
                  <a:cubicBezTo>
                    <a:pt x="1668" y="2157"/>
                    <a:pt x="1882" y="2597"/>
                    <a:pt x="2037" y="3086"/>
                  </a:cubicBezTo>
                  <a:cubicBezTo>
                    <a:pt x="2192" y="3574"/>
                    <a:pt x="2287" y="4062"/>
                    <a:pt x="2334" y="4502"/>
                  </a:cubicBezTo>
                  <a:cubicBezTo>
                    <a:pt x="2370" y="4943"/>
                    <a:pt x="2370" y="5348"/>
                    <a:pt x="2334" y="5681"/>
                  </a:cubicBezTo>
                  <a:cubicBezTo>
                    <a:pt x="2287" y="6360"/>
                    <a:pt x="2156" y="6765"/>
                    <a:pt x="2192" y="6776"/>
                  </a:cubicBezTo>
                  <a:cubicBezTo>
                    <a:pt x="2204" y="6776"/>
                    <a:pt x="2239" y="6669"/>
                    <a:pt x="2299" y="6491"/>
                  </a:cubicBezTo>
                  <a:cubicBezTo>
                    <a:pt x="2323" y="6395"/>
                    <a:pt x="2358" y="6288"/>
                    <a:pt x="2382" y="6157"/>
                  </a:cubicBezTo>
                  <a:cubicBezTo>
                    <a:pt x="2406" y="6014"/>
                    <a:pt x="2442" y="5872"/>
                    <a:pt x="2454" y="5693"/>
                  </a:cubicBezTo>
                  <a:cubicBezTo>
                    <a:pt x="2501" y="5360"/>
                    <a:pt x="2513" y="4943"/>
                    <a:pt x="2489" y="4490"/>
                  </a:cubicBezTo>
                  <a:cubicBezTo>
                    <a:pt x="2442" y="4038"/>
                    <a:pt x="2358" y="3538"/>
                    <a:pt x="2192" y="3038"/>
                  </a:cubicBezTo>
                  <a:cubicBezTo>
                    <a:pt x="2037" y="2538"/>
                    <a:pt x="1811" y="2085"/>
                    <a:pt x="1584" y="1693"/>
                  </a:cubicBezTo>
                  <a:cubicBezTo>
                    <a:pt x="1346" y="1300"/>
                    <a:pt x="1096" y="978"/>
                    <a:pt x="858" y="728"/>
                  </a:cubicBezTo>
                  <a:cubicBezTo>
                    <a:pt x="751" y="585"/>
                    <a:pt x="632" y="490"/>
                    <a:pt x="525" y="395"/>
                  </a:cubicBezTo>
                  <a:cubicBezTo>
                    <a:pt x="429" y="299"/>
                    <a:pt x="334" y="228"/>
                    <a:pt x="263" y="169"/>
                  </a:cubicBezTo>
                  <a:cubicBezTo>
                    <a:pt x="121" y="59"/>
                    <a:pt x="39" y="0"/>
                    <a:pt x="1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7105100" y="1500748"/>
              <a:ext cx="277664" cy="294574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4227" y="0"/>
                  </a:moveTo>
                  <a:cubicBezTo>
                    <a:pt x="1893" y="0"/>
                    <a:pt x="0" y="1894"/>
                    <a:pt x="0" y="4239"/>
                  </a:cubicBezTo>
                  <a:cubicBezTo>
                    <a:pt x="0" y="6573"/>
                    <a:pt x="1893" y="8466"/>
                    <a:pt x="4227" y="8466"/>
                  </a:cubicBezTo>
                  <a:cubicBezTo>
                    <a:pt x="6572" y="8466"/>
                    <a:pt x="8465" y="6573"/>
                    <a:pt x="8465" y="4239"/>
                  </a:cubicBezTo>
                  <a:cubicBezTo>
                    <a:pt x="8465" y="1894"/>
                    <a:pt x="6572" y="0"/>
                    <a:pt x="4227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6951991" y="1392229"/>
              <a:ext cx="43785" cy="46417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668" y="0"/>
                  </a:moveTo>
                  <a:lnTo>
                    <a:pt x="429" y="429"/>
                  </a:lnTo>
                  <a:lnTo>
                    <a:pt x="1" y="667"/>
                  </a:lnTo>
                  <a:lnTo>
                    <a:pt x="429" y="905"/>
                  </a:lnTo>
                  <a:lnTo>
                    <a:pt x="668" y="1334"/>
                  </a:lnTo>
                  <a:lnTo>
                    <a:pt x="894" y="905"/>
                  </a:lnTo>
                  <a:lnTo>
                    <a:pt x="1334" y="667"/>
                  </a:lnTo>
                  <a:lnTo>
                    <a:pt x="894" y="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7007455" y="1995781"/>
              <a:ext cx="100393" cy="106507"/>
            </a:xfrm>
            <a:custGeom>
              <a:avLst/>
              <a:gdLst/>
              <a:ahLst/>
              <a:cxnLst/>
              <a:rect l="l" t="t" r="r" b="b"/>
              <a:pathLst>
                <a:path w="3061" h="3061" extrusionOk="0">
                  <a:moveTo>
                    <a:pt x="1536" y="0"/>
                  </a:moveTo>
                  <a:lnTo>
                    <a:pt x="989" y="989"/>
                  </a:lnTo>
                  <a:lnTo>
                    <a:pt x="1" y="1536"/>
                  </a:lnTo>
                  <a:lnTo>
                    <a:pt x="989" y="2072"/>
                  </a:lnTo>
                  <a:lnTo>
                    <a:pt x="1536" y="3060"/>
                  </a:lnTo>
                  <a:lnTo>
                    <a:pt x="2072" y="2072"/>
                  </a:lnTo>
                  <a:lnTo>
                    <a:pt x="3060" y="1536"/>
                  </a:lnTo>
                  <a:lnTo>
                    <a:pt x="2072" y="989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6424805" y="2847440"/>
              <a:ext cx="78124" cy="26479"/>
            </a:xfrm>
            <a:custGeom>
              <a:avLst/>
              <a:gdLst/>
              <a:ahLst/>
              <a:cxnLst/>
              <a:rect l="l" t="t" r="r" b="b"/>
              <a:pathLst>
                <a:path w="2382" h="761" extrusionOk="0">
                  <a:moveTo>
                    <a:pt x="1225" y="1"/>
                  </a:moveTo>
                  <a:cubicBezTo>
                    <a:pt x="1206" y="1"/>
                    <a:pt x="1187" y="1"/>
                    <a:pt x="1167" y="2"/>
                  </a:cubicBezTo>
                  <a:cubicBezTo>
                    <a:pt x="786" y="14"/>
                    <a:pt x="453" y="144"/>
                    <a:pt x="262" y="311"/>
                  </a:cubicBezTo>
                  <a:cubicBezTo>
                    <a:pt x="60" y="466"/>
                    <a:pt x="0" y="621"/>
                    <a:pt x="48" y="692"/>
                  </a:cubicBezTo>
                  <a:cubicBezTo>
                    <a:pt x="91" y="743"/>
                    <a:pt x="169" y="761"/>
                    <a:pt x="274" y="761"/>
                  </a:cubicBezTo>
                  <a:cubicBezTo>
                    <a:pt x="488" y="761"/>
                    <a:pt x="816" y="688"/>
                    <a:pt x="1191" y="680"/>
                  </a:cubicBezTo>
                  <a:cubicBezTo>
                    <a:pt x="1264" y="676"/>
                    <a:pt x="1335" y="674"/>
                    <a:pt x="1405" y="674"/>
                  </a:cubicBezTo>
                  <a:cubicBezTo>
                    <a:pt x="1659" y="674"/>
                    <a:pt x="1885" y="698"/>
                    <a:pt x="2054" y="698"/>
                  </a:cubicBezTo>
                  <a:cubicBezTo>
                    <a:pt x="2193" y="698"/>
                    <a:pt x="2292" y="682"/>
                    <a:pt x="2334" y="621"/>
                  </a:cubicBezTo>
                  <a:cubicBezTo>
                    <a:pt x="2382" y="537"/>
                    <a:pt x="2310" y="394"/>
                    <a:pt x="2096" y="240"/>
                  </a:cubicBezTo>
                  <a:cubicBezTo>
                    <a:pt x="1904" y="104"/>
                    <a:pt x="1583" y="1"/>
                    <a:pt x="12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5621512" y="3531850"/>
              <a:ext cx="1292156" cy="1333553"/>
            </a:xfrm>
            <a:custGeom>
              <a:avLst/>
              <a:gdLst/>
              <a:ahLst/>
              <a:cxnLst/>
              <a:rect l="l" t="t" r="r" b="b"/>
              <a:pathLst>
                <a:path w="39398" h="38326" extrusionOk="0">
                  <a:moveTo>
                    <a:pt x="25399" y="1"/>
                  </a:moveTo>
                  <a:cubicBezTo>
                    <a:pt x="24691" y="1"/>
                    <a:pt x="24253" y="23"/>
                    <a:pt x="24253" y="23"/>
                  </a:cubicBezTo>
                  <a:lnTo>
                    <a:pt x="12621" y="1440"/>
                  </a:lnTo>
                  <a:cubicBezTo>
                    <a:pt x="12621" y="1440"/>
                    <a:pt x="4132" y="2321"/>
                    <a:pt x="1798" y="9120"/>
                  </a:cubicBezTo>
                  <a:lnTo>
                    <a:pt x="0" y="17204"/>
                  </a:lnTo>
                  <a:lnTo>
                    <a:pt x="9335" y="17573"/>
                  </a:lnTo>
                  <a:lnTo>
                    <a:pt x="9513" y="19109"/>
                  </a:lnTo>
                  <a:cubicBezTo>
                    <a:pt x="9740" y="19943"/>
                    <a:pt x="10025" y="20931"/>
                    <a:pt x="10347" y="21729"/>
                  </a:cubicBezTo>
                  <a:cubicBezTo>
                    <a:pt x="10859" y="23062"/>
                    <a:pt x="12109" y="25884"/>
                    <a:pt x="11371" y="27193"/>
                  </a:cubicBezTo>
                  <a:cubicBezTo>
                    <a:pt x="9513" y="30492"/>
                    <a:pt x="7692" y="38326"/>
                    <a:pt x="7692" y="38326"/>
                  </a:cubicBezTo>
                  <a:lnTo>
                    <a:pt x="34457" y="37981"/>
                  </a:lnTo>
                  <a:lnTo>
                    <a:pt x="31266" y="18502"/>
                  </a:lnTo>
                  <a:lnTo>
                    <a:pt x="39398" y="13775"/>
                  </a:lnTo>
                  <a:cubicBezTo>
                    <a:pt x="38172" y="6751"/>
                    <a:pt x="35981" y="3310"/>
                    <a:pt x="35231" y="2476"/>
                  </a:cubicBezTo>
                  <a:cubicBezTo>
                    <a:pt x="33194" y="256"/>
                    <a:pt x="27776" y="1"/>
                    <a:pt x="2539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6442385" y="2940059"/>
              <a:ext cx="42965" cy="41789"/>
            </a:xfrm>
            <a:custGeom>
              <a:avLst/>
              <a:gdLst/>
              <a:ahLst/>
              <a:cxnLst/>
              <a:rect l="l" t="t" r="r" b="b"/>
              <a:pathLst>
                <a:path w="1310" h="1201" extrusionOk="0">
                  <a:moveTo>
                    <a:pt x="683" y="1"/>
                  </a:moveTo>
                  <a:cubicBezTo>
                    <a:pt x="654" y="1"/>
                    <a:pt x="625" y="2"/>
                    <a:pt x="595" y="7"/>
                  </a:cubicBezTo>
                  <a:cubicBezTo>
                    <a:pt x="250" y="42"/>
                    <a:pt x="0" y="340"/>
                    <a:pt x="36" y="673"/>
                  </a:cubicBezTo>
                  <a:cubicBezTo>
                    <a:pt x="69" y="973"/>
                    <a:pt x="331" y="1201"/>
                    <a:pt x="646" y="1201"/>
                  </a:cubicBezTo>
                  <a:cubicBezTo>
                    <a:pt x="669" y="1201"/>
                    <a:pt x="691" y="1200"/>
                    <a:pt x="715" y="1197"/>
                  </a:cubicBezTo>
                  <a:cubicBezTo>
                    <a:pt x="1060" y="1150"/>
                    <a:pt x="1310" y="852"/>
                    <a:pt x="1274" y="519"/>
                  </a:cubicBezTo>
                  <a:cubicBezTo>
                    <a:pt x="1241" y="225"/>
                    <a:pt x="990" y="1"/>
                    <a:pt x="68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5840580" y="2675877"/>
              <a:ext cx="435059" cy="952548"/>
            </a:xfrm>
            <a:custGeom>
              <a:avLst/>
              <a:gdLst/>
              <a:ahLst/>
              <a:cxnLst/>
              <a:rect l="l" t="t" r="r" b="b"/>
              <a:pathLst>
                <a:path w="13265" h="27376" extrusionOk="0">
                  <a:moveTo>
                    <a:pt x="9840" y="0"/>
                  </a:moveTo>
                  <a:cubicBezTo>
                    <a:pt x="9502" y="0"/>
                    <a:pt x="9155" y="39"/>
                    <a:pt x="8811" y="134"/>
                  </a:cubicBezTo>
                  <a:cubicBezTo>
                    <a:pt x="6954" y="646"/>
                    <a:pt x="5632" y="2087"/>
                    <a:pt x="4775" y="5564"/>
                  </a:cubicBezTo>
                  <a:cubicBezTo>
                    <a:pt x="3918" y="9040"/>
                    <a:pt x="4704" y="12064"/>
                    <a:pt x="3263" y="14243"/>
                  </a:cubicBezTo>
                  <a:cubicBezTo>
                    <a:pt x="1810" y="16422"/>
                    <a:pt x="1" y="18041"/>
                    <a:pt x="215" y="20339"/>
                  </a:cubicBezTo>
                  <a:cubicBezTo>
                    <a:pt x="441" y="22649"/>
                    <a:pt x="1989" y="27376"/>
                    <a:pt x="1989" y="27376"/>
                  </a:cubicBezTo>
                  <a:lnTo>
                    <a:pt x="7513" y="25768"/>
                  </a:lnTo>
                  <a:cubicBezTo>
                    <a:pt x="10871" y="24578"/>
                    <a:pt x="11216" y="17208"/>
                    <a:pt x="8918" y="13684"/>
                  </a:cubicBezTo>
                  <a:cubicBezTo>
                    <a:pt x="10454" y="12005"/>
                    <a:pt x="10776" y="9326"/>
                    <a:pt x="9680" y="7338"/>
                  </a:cubicBezTo>
                  <a:cubicBezTo>
                    <a:pt x="11014" y="6969"/>
                    <a:pt x="12145" y="5992"/>
                    <a:pt x="12705" y="4730"/>
                  </a:cubicBezTo>
                  <a:cubicBezTo>
                    <a:pt x="13264" y="3480"/>
                    <a:pt x="13228" y="1968"/>
                    <a:pt x="12609" y="742"/>
                  </a:cubicBezTo>
                  <a:cubicBezTo>
                    <a:pt x="12609" y="742"/>
                    <a:pt x="11316" y="0"/>
                    <a:pt x="984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854257" y="2704163"/>
              <a:ext cx="342111" cy="757731"/>
            </a:xfrm>
            <a:custGeom>
              <a:avLst/>
              <a:gdLst/>
              <a:ahLst/>
              <a:cxnLst/>
              <a:rect l="l" t="t" r="r" b="b"/>
              <a:pathLst>
                <a:path w="10431" h="21777" extrusionOk="0">
                  <a:moveTo>
                    <a:pt x="10323" y="0"/>
                  </a:moveTo>
                  <a:cubicBezTo>
                    <a:pt x="10299" y="0"/>
                    <a:pt x="10430" y="345"/>
                    <a:pt x="10299" y="988"/>
                  </a:cubicBezTo>
                  <a:cubicBezTo>
                    <a:pt x="10180" y="1607"/>
                    <a:pt x="9716" y="2453"/>
                    <a:pt x="8871" y="3227"/>
                  </a:cubicBezTo>
                  <a:cubicBezTo>
                    <a:pt x="8454" y="3620"/>
                    <a:pt x="7942" y="3989"/>
                    <a:pt x="7418" y="4417"/>
                  </a:cubicBezTo>
                  <a:cubicBezTo>
                    <a:pt x="6894" y="4846"/>
                    <a:pt x="6334" y="5334"/>
                    <a:pt x="5918" y="5989"/>
                  </a:cubicBezTo>
                  <a:cubicBezTo>
                    <a:pt x="5811" y="6156"/>
                    <a:pt x="5715" y="6322"/>
                    <a:pt x="5644" y="6513"/>
                  </a:cubicBezTo>
                  <a:cubicBezTo>
                    <a:pt x="5561" y="6691"/>
                    <a:pt x="5501" y="6882"/>
                    <a:pt x="5442" y="7072"/>
                  </a:cubicBezTo>
                  <a:cubicBezTo>
                    <a:pt x="5334" y="7465"/>
                    <a:pt x="5263" y="7870"/>
                    <a:pt x="5239" y="8287"/>
                  </a:cubicBezTo>
                  <a:cubicBezTo>
                    <a:pt x="5168" y="9120"/>
                    <a:pt x="5215" y="9977"/>
                    <a:pt x="5168" y="10859"/>
                  </a:cubicBezTo>
                  <a:cubicBezTo>
                    <a:pt x="5144" y="11287"/>
                    <a:pt x="5084" y="11716"/>
                    <a:pt x="4977" y="12121"/>
                  </a:cubicBezTo>
                  <a:cubicBezTo>
                    <a:pt x="4870" y="12537"/>
                    <a:pt x="4691" y="12918"/>
                    <a:pt x="4477" y="13252"/>
                  </a:cubicBezTo>
                  <a:cubicBezTo>
                    <a:pt x="4013" y="13930"/>
                    <a:pt x="3346" y="14383"/>
                    <a:pt x="2751" y="14847"/>
                  </a:cubicBezTo>
                  <a:cubicBezTo>
                    <a:pt x="2132" y="15311"/>
                    <a:pt x="1608" y="15835"/>
                    <a:pt x="1215" y="16395"/>
                  </a:cubicBezTo>
                  <a:cubicBezTo>
                    <a:pt x="822" y="16955"/>
                    <a:pt x="548" y="17538"/>
                    <a:pt x="369" y="18086"/>
                  </a:cubicBezTo>
                  <a:cubicBezTo>
                    <a:pt x="179" y="18633"/>
                    <a:pt x="84" y="19157"/>
                    <a:pt x="36" y="19610"/>
                  </a:cubicBezTo>
                  <a:cubicBezTo>
                    <a:pt x="0" y="20062"/>
                    <a:pt x="0" y="20467"/>
                    <a:pt x="36" y="20788"/>
                  </a:cubicBezTo>
                  <a:cubicBezTo>
                    <a:pt x="108" y="21431"/>
                    <a:pt x="227" y="21777"/>
                    <a:pt x="227" y="21777"/>
                  </a:cubicBezTo>
                  <a:cubicBezTo>
                    <a:pt x="227" y="21777"/>
                    <a:pt x="227" y="21753"/>
                    <a:pt x="215" y="21705"/>
                  </a:cubicBezTo>
                  <a:cubicBezTo>
                    <a:pt x="203" y="21657"/>
                    <a:pt x="191" y="21586"/>
                    <a:pt x="179" y="21515"/>
                  </a:cubicBezTo>
                  <a:cubicBezTo>
                    <a:pt x="143" y="21348"/>
                    <a:pt x="119" y="21098"/>
                    <a:pt x="96" y="20776"/>
                  </a:cubicBezTo>
                  <a:cubicBezTo>
                    <a:pt x="60" y="20455"/>
                    <a:pt x="72" y="20062"/>
                    <a:pt x="108" y="19610"/>
                  </a:cubicBezTo>
                  <a:cubicBezTo>
                    <a:pt x="167" y="19157"/>
                    <a:pt x="262" y="18645"/>
                    <a:pt x="453" y="18109"/>
                  </a:cubicBezTo>
                  <a:cubicBezTo>
                    <a:pt x="643" y="17574"/>
                    <a:pt x="917" y="17002"/>
                    <a:pt x="1310" y="16454"/>
                  </a:cubicBezTo>
                  <a:cubicBezTo>
                    <a:pt x="1691" y="15907"/>
                    <a:pt x="2215" y="15395"/>
                    <a:pt x="2822" y="14942"/>
                  </a:cubicBezTo>
                  <a:cubicBezTo>
                    <a:pt x="3417" y="14490"/>
                    <a:pt x="4108" y="14026"/>
                    <a:pt x="4584" y="13323"/>
                  </a:cubicBezTo>
                  <a:cubicBezTo>
                    <a:pt x="4810" y="12966"/>
                    <a:pt x="5001" y="12585"/>
                    <a:pt x="5108" y="12156"/>
                  </a:cubicBezTo>
                  <a:cubicBezTo>
                    <a:pt x="5215" y="11740"/>
                    <a:pt x="5275" y="11299"/>
                    <a:pt x="5299" y="10859"/>
                  </a:cubicBezTo>
                  <a:cubicBezTo>
                    <a:pt x="5346" y="9977"/>
                    <a:pt x="5299" y="9120"/>
                    <a:pt x="5370" y="8299"/>
                  </a:cubicBezTo>
                  <a:cubicBezTo>
                    <a:pt x="5394" y="7882"/>
                    <a:pt x="5465" y="7489"/>
                    <a:pt x="5561" y="7108"/>
                  </a:cubicBezTo>
                  <a:cubicBezTo>
                    <a:pt x="5620" y="6918"/>
                    <a:pt x="5680" y="6727"/>
                    <a:pt x="5763" y="6560"/>
                  </a:cubicBezTo>
                  <a:cubicBezTo>
                    <a:pt x="5834" y="6382"/>
                    <a:pt x="5918" y="6215"/>
                    <a:pt x="6025" y="6060"/>
                  </a:cubicBezTo>
                  <a:cubicBezTo>
                    <a:pt x="6418" y="5417"/>
                    <a:pt x="6966" y="4929"/>
                    <a:pt x="7489" y="4501"/>
                  </a:cubicBezTo>
                  <a:cubicBezTo>
                    <a:pt x="8013" y="4072"/>
                    <a:pt x="8513" y="3703"/>
                    <a:pt x="8942" y="3298"/>
                  </a:cubicBezTo>
                  <a:cubicBezTo>
                    <a:pt x="9787" y="2500"/>
                    <a:pt x="10252" y="1631"/>
                    <a:pt x="10359" y="988"/>
                  </a:cubicBezTo>
                  <a:cubicBezTo>
                    <a:pt x="10418" y="679"/>
                    <a:pt x="10395" y="417"/>
                    <a:pt x="10383" y="250"/>
                  </a:cubicBezTo>
                  <a:cubicBezTo>
                    <a:pt x="10359" y="167"/>
                    <a:pt x="10347" y="107"/>
                    <a:pt x="10335" y="60"/>
                  </a:cubicBezTo>
                  <a:cubicBezTo>
                    <a:pt x="10335" y="12"/>
                    <a:pt x="10323" y="0"/>
                    <a:pt x="1032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6431430" y="2915739"/>
              <a:ext cx="83207" cy="25818"/>
            </a:xfrm>
            <a:custGeom>
              <a:avLst/>
              <a:gdLst/>
              <a:ahLst/>
              <a:cxnLst/>
              <a:rect l="l" t="t" r="r" b="b"/>
              <a:pathLst>
                <a:path w="2537" h="742" extrusionOk="0">
                  <a:moveTo>
                    <a:pt x="1349" y="0"/>
                  </a:moveTo>
                  <a:cubicBezTo>
                    <a:pt x="1317" y="0"/>
                    <a:pt x="1284" y="1"/>
                    <a:pt x="1251" y="3"/>
                  </a:cubicBezTo>
                  <a:cubicBezTo>
                    <a:pt x="834" y="39"/>
                    <a:pt x="477" y="206"/>
                    <a:pt x="275" y="372"/>
                  </a:cubicBezTo>
                  <a:cubicBezTo>
                    <a:pt x="72" y="551"/>
                    <a:pt x="1" y="694"/>
                    <a:pt x="48" y="729"/>
                  </a:cubicBezTo>
                  <a:cubicBezTo>
                    <a:pt x="55" y="738"/>
                    <a:pt x="66" y="741"/>
                    <a:pt x="81" y="741"/>
                  </a:cubicBezTo>
                  <a:cubicBezTo>
                    <a:pt x="215" y="741"/>
                    <a:pt x="662" y="428"/>
                    <a:pt x="1263" y="396"/>
                  </a:cubicBezTo>
                  <a:cubicBezTo>
                    <a:pt x="1309" y="393"/>
                    <a:pt x="1355" y="391"/>
                    <a:pt x="1400" y="391"/>
                  </a:cubicBezTo>
                  <a:cubicBezTo>
                    <a:pt x="1923" y="391"/>
                    <a:pt x="2323" y="600"/>
                    <a:pt x="2459" y="600"/>
                  </a:cubicBezTo>
                  <a:cubicBezTo>
                    <a:pt x="2479" y="600"/>
                    <a:pt x="2493" y="596"/>
                    <a:pt x="2501" y="587"/>
                  </a:cubicBezTo>
                  <a:cubicBezTo>
                    <a:pt x="2537" y="551"/>
                    <a:pt x="2465" y="408"/>
                    <a:pt x="2239" y="265"/>
                  </a:cubicBezTo>
                  <a:cubicBezTo>
                    <a:pt x="2042" y="123"/>
                    <a:pt x="1724" y="0"/>
                    <a:pt x="134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6226040" y="2960865"/>
              <a:ext cx="42571" cy="41719"/>
            </a:xfrm>
            <a:custGeom>
              <a:avLst/>
              <a:gdLst/>
              <a:ahLst/>
              <a:cxnLst/>
              <a:rect l="l" t="t" r="r" b="b"/>
              <a:pathLst>
                <a:path w="1298" h="1199" extrusionOk="0">
                  <a:moveTo>
                    <a:pt x="665" y="0"/>
                  </a:moveTo>
                  <a:cubicBezTo>
                    <a:pt x="642" y="0"/>
                    <a:pt x="619" y="1"/>
                    <a:pt x="595" y="4"/>
                  </a:cubicBezTo>
                  <a:cubicBezTo>
                    <a:pt x="250" y="40"/>
                    <a:pt x="0" y="337"/>
                    <a:pt x="24" y="671"/>
                  </a:cubicBezTo>
                  <a:cubicBezTo>
                    <a:pt x="57" y="981"/>
                    <a:pt x="327" y="1198"/>
                    <a:pt x="643" y="1198"/>
                  </a:cubicBezTo>
                  <a:cubicBezTo>
                    <a:pt x="667" y="1198"/>
                    <a:pt x="690" y="1197"/>
                    <a:pt x="714" y="1195"/>
                  </a:cubicBezTo>
                  <a:cubicBezTo>
                    <a:pt x="1048" y="1159"/>
                    <a:pt x="1298" y="849"/>
                    <a:pt x="1274" y="528"/>
                  </a:cubicBezTo>
                  <a:cubicBezTo>
                    <a:pt x="1241" y="218"/>
                    <a:pt x="971" y="0"/>
                    <a:pt x="66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6215084" y="2935188"/>
              <a:ext cx="83207" cy="25748"/>
            </a:xfrm>
            <a:custGeom>
              <a:avLst/>
              <a:gdLst/>
              <a:ahLst/>
              <a:cxnLst/>
              <a:rect l="l" t="t" r="r" b="b"/>
              <a:pathLst>
                <a:path w="2537" h="740" extrusionOk="0">
                  <a:moveTo>
                    <a:pt x="1350" y="1"/>
                  </a:moveTo>
                  <a:cubicBezTo>
                    <a:pt x="1317" y="1"/>
                    <a:pt x="1284" y="2"/>
                    <a:pt x="1251" y="4"/>
                  </a:cubicBezTo>
                  <a:cubicBezTo>
                    <a:pt x="834" y="28"/>
                    <a:pt x="477" y="206"/>
                    <a:pt x="275" y="373"/>
                  </a:cubicBezTo>
                  <a:cubicBezTo>
                    <a:pt x="72" y="539"/>
                    <a:pt x="1" y="694"/>
                    <a:pt x="48" y="730"/>
                  </a:cubicBezTo>
                  <a:cubicBezTo>
                    <a:pt x="55" y="736"/>
                    <a:pt x="64" y="739"/>
                    <a:pt x="76" y="739"/>
                  </a:cubicBezTo>
                  <a:cubicBezTo>
                    <a:pt x="205" y="739"/>
                    <a:pt x="655" y="429"/>
                    <a:pt x="1263" y="397"/>
                  </a:cubicBezTo>
                  <a:cubicBezTo>
                    <a:pt x="1309" y="393"/>
                    <a:pt x="1355" y="392"/>
                    <a:pt x="1400" y="392"/>
                  </a:cubicBezTo>
                  <a:cubicBezTo>
                    <a:pt x="1913" y="392"/>
                    <a:pt x="2309" y="593"/>
                    <a:pt x="2452" y="593"/>
                  </a:cubicBezTo>
                  <a:cubicBezTo>
                    <a:pt x="2475" y="593"/>
                    <a:pt x="2492" y="588"/>
                    <a:pt x="2501" y="575"/>
                  </a:cubicBezTo>
                  <a:cubicBezTo>
                    <a:pt x="2537" y="539"/>
                    <a:pt x="2453" y="397"/>
                    <a:pt x="2239" y="254"/>
                  </a:cubicBezTo>
                  <a:cubicBezTo>
                    <a:pt x="2053" y="122"/>
                    <a:pt x="1725" y="1"/>
                    <a:pt x="135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6363109" y="2929064"/>
              <a:ext cx="81239" cy="194817"/>
            </a:xfrm>
            <a:custGeom>
              <a:avLst/>
              <a:gdLst/>
              <a:ahLst/>
              <a:cxnLst/>
              <a:rect l="l" t="t" r="r" b="b"/>
              <a:pathLst>
                <a:path w="2477" h="5599" extrusionOk="0">
                  <a:moveTo>
                    <a:pt x="86" y="0"/>
                  </a:moveTo>
                  <a:cubicBezTo>
                    <a:pt x="85" y="0"/>
                    <a:pt x="84" y="1"/>
                    <a:pt x="84" y="1"/>
                  </a:cubicBezTo>
                  <a:cubicBezTo>
                    <a:pt x="0" y="37"/>
                    <a:pt x="619" y="1525"/>
                    <a:pt x="1441" y="3347"/>
                  </a:cubicBezTo>
                  <a:cubicBezTo>
                    <a:pt x="1643" y="3787"/>
                    <a:pt x="1846" y="4216"/>
                    <a:pt x="2036" y="4621"/>
                  </a:cubicBezTo>
                  <a:cubicBezTo>
                    <a:pt x="2131" y="4811"/>
                    <a:pt x="2215" y="4990"/>
                    <a:pt x="2179" y="5121"/>
                  </a:cubicBezTo>
                  <a:cubicBezTo>
                    <a:pt x="2155" y="5240"/>
                    <a:pt x="2000" y="5287"/>
                    <a:pt x="1834" y="5311"/>
                  </a:cubicBezTo>
                  <a:cubicBezTo>
                    <a:pt x="1155" y="5442"/>
                    <a:pt x="738" y="5538"/>
                    <a:pt x="750" y="5585"/>
                  </a:cubicBezTo>
                  <a:cubicBezTo>
                    <a:pt x="750" y="5594"/>
                    <a:pt x="780" y="5599"/>
                    <a:pt x="835" y="5599"/>
                  </a:cubicBezTo>
                  <a:cubicBezTo>
                    <a:pt x="991" y="5599"/>
                    <a:pt x="1356" y="5563"/>
                    <a:pt x="1858" y="5502"/>
                  </a:cubicBezTo>
                  <a:cubicBezTo>
                    <a:pt x="1941" y="5502"/>
                    <a:pt x="2036" y="5490"/>
                    <a:pt x="2143" y="5442"/>
                  </a:cubicBezTo>
                  <a:cubicBezTo>
                    <a:pt x="2250" y="5407"/>
                    <a:pt x="2370" y="5311"/>
                    <a:pt x="2405" y="5180"/>
                  </a:cubicBezTo>
                  <a:cubicBezTo>
                    <a:pt x="2477" y="4918"/>
                    <a:pt x="2358" y="4704"/>
                    <a:pt x="2274" y="4514"/>
                  </a:cubicBezTo>
                  <a:cubicBezTo>
                    <a:pt x="2096" y="4097"/>
                    <a:pt x="1905" y="3680"/>
                    <a:pt x="1703" y="3228"/>
                  </a:cubicBezTo>
                  <a:cubicBezTo>
                    <a:pt x="891" y="1440"/>
                    <a:pt x="173" y="0"/>
                    <a:pt x="8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6202194" y="3352876"/>
              <a:ext cx="217939" cy="90223"/>
            </a:xfrm>
            <a:custGeom>
              <a:avLst/>
              <a:gdLst/>
              <a:ahLst/>
              <a:cxnLst/>
              <a:rect l="l" t="t" r="r" b="b"/>
              <a:pathLst>
                <a:path w="6645" h="259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440" y="2593"/>
                    <a:pt x="5214" y="2593"/>
                  </a:cubicBezTo>
                  <a:cubicBezTo>
                    <a:pt x="5658" y="2593"/>
                    <a:pt x="6134" y="2557"/>
                    <a:pt x="6645" y="2477"/>
                  </a:cubicBezTo>
                  <a:lnTo>
                    <a:pt x="6633" y="1322"/>
                  </a:lnTo>
                  <a:cubicBezTo>
                    <a:pt x="6633" y="1322"/>
                    <a:pt x="6290" y="1366"/>
                    <a:pt x="5712" y="1366"/>
                  </a:cubicBezTo>
                  <a:cubicBezTo>
                    <a:pt x="4507" y="1366"/>
                    <a:pt x="2278" y="1175"/>
                    <a:pt x="1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6195962" y="2848484"/>
              <a:ext cx="101935" cy="35004"/>
            </a:xfrm>
            <a:custGeom>
              <a:avLst/>
              <a:gdLst/>
              <a:ahLst/>
              <a:cxnLst/>
              <a:rect l="l" t="t" r="r" b="b"/>
              <a:pathLst>
                <a:path w="3108" h="1006" extrusionOk="0">
                  <a:moveTo>
                    <a:pt x="1947" y="0"/>
                  </a:moveTo>
                  <a:cubicBezTo>
                    <a:pt x="1790" y="0"/>
                    <a:pt x="1624" y="13"/>
                    <a:pt x="1453" y="43"/>
                  </a:cubicBezTo>
                  <a:cubicBezTo>
                    <a:pt x="989" y="126"/>
                    <a:pt x="596" y="317"/>
                    <a:pt x="346" y="507"/>
                  </a:cubicBezTo>
                  <a:cubicBezTo>
                    <a:pt x="96" y="710"/>
                    <a:pt x="0" y="888"/>
                    <a:pt x="60" y="960"/>
                  </a:cubicBezTo>
                  <a:cubicBezTo>
                    <a:pt x="82" y="992"/>
                    <a:pt x="127" y="1006"/>
                    <a:pt x="192" y="1006"/>
                  </a:cubicBezTo>
                  <a:cubicBezTo>
                    <a:pt x="434" y="1006"/>
                    <a:pt x="951" y="813"/>
                    <a:pt x="1572" y="710"/>
                  </a:cubicBezTo>
                  <a:cubicBezTo>
                    <a:pt x="2358" y="567"/>
                    <a:pt x="3036" y="615"/>
                    <a:pt x="3084" y="424"/>
                  </a:cubicBezTo>
                  <a:cubicBezTo>
                    <a:pt x="3108" y="341"/>
                    <a:pt x="2953" y="210"/>
                    <a:pt x="2655" y="103"/>
                  </a:cubicBezTo>
                  <a:cubicBezTo>
                    <a:pt x="2472" y="42"/>
                    <a:pt x="2226" y="0"/>
                    <a:pt x="19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6336541" y="3145337"/>
              <a:ext cx="75008" cy="67259"/>
            </a:xfrm>
            <a:custGeom>
              <a:avLst/>
              <a:gdLst/>
              <a:ahLst/>
              <a:cxnLst/>
              <a:rect l="l" t="t" r="r" b="b"/>
              <a:pathLst>
                <a:path w="2287" h="1933" extrusionOk="0">
                  <a:moveTo>
                    <a:pt x="644" y="0"/>
                  </a:moveTo>
                  <a:cubicBezTo>
                    <a:pt x="239" y="179"/>
                    <a:pt x="1" y="667"/>
                    <a:pt x="84" y="1096"/>
                  </a:cubicBezTo>
                  <a:cubicBezTo>
                    <a:pt x="179" y="1536"/>
                    <a:pt x="572" y="1881"/>
                    <a:pt x="1025" y="1929"/>
                  </a:cubicBezTo>
                  <a:cubicBezTo>
                    <a:pt x="1053" y="1931"/>
                    <a:pt x="1081" y="1932"/>
                    <a:pt x="1109" y="1932"/>
                  </a:cubicBezTo>
                  <a:cubicBezTo>
                    <a:pt x="1522" y="1932"/>
                    <a:pt x="1931" y="1690"/>
                    <a:pt x="2132" y="1334"/>
                  </a:cubicBezTo>
                  <a:cubicBezTo>
                    <a:pt x="2227" y="1155"/>
                    <a:pt x="2287" y="929"/>
                    <a:pt x="2203" y="750"/>
                  </a:cubicBezTo>
                  <a:cubicBezTo>
                    <a:pt x="2132" y="607"/>
                    <a:pt x="2013" y="512"/>
                    <a:pt x="1882" y="429"/>
                  </a:cubicBezTo>
                  <a:cubicBezTo>
                    <a:pt x="1441" y="155"/>
                    <a:pt x="1167" y="0"/>
                    <a:pt x="644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6327160" y="3143493"/>
              <a:ext cx="85110" cy="51740"/>
            </a:xfrm>
            <a:custGeom>
              <a:avLst/>
              <a:gdLst/>
              <a:ahLst/>
              <a:cxnLst/>
              <a:rect l="l" t="t" r="r" b="b"/>
              <a:pathLst>
                <a:path w="2595" h="1487" extrusionOk="0">
                  <a:moveTo>
                    <a:pt x="67" y="0"/>
                  </a:moveTo>
                  <a:cubicBezTo>
                    <a:pt x="59" y="0"/>
                    <a:pt x="53" y="2"/>
                    <a:pt x="48" y="6"/>
                  </a:cubicBezTo>
                  <a:cubicBezTo>
                    <a:pt x="1" y="29"/>
                    <a:pt x="48" y="208"/>
                    <a:pt x="227" y="434"/>
                  </a:cubicBezTo>
                  <a:cubicBezTo>
                    <a:pt x="406" y="660"/>
                    <a:pt x="691" y="922"/>
                    <a:pt x="1072" y="1137"/>
                  </a:cubicBezTo>
                  <a:cubicBezTo>
                    <a:pt x="1453" y="1351"/>
                    <a:pt x="1834" y="1470"/>
                    <a:pt x="2120" y="1482"/>
                  </a:cubicBezTo>
                  <a:cubicBezTo>
                    <a:pt x="2156" y="1485"/>
                    <a:pt x="2190" y="1486"/>
                    <a:pt x="2223" y="1486"/>
                  </a:cubicBezTo>
                  <a:cubicBezTo>
                    <a:pt x="2458" y="1486"/>
                    <a:pt x="2595" y="1417"/>
                    <a:pt x="2584" y="1375"/>
                  </a:cubicBezTo>
                  <a:cubicBezTo>
                    <a:pt x="2584" y="1315"/>
                    <a:pt x="2418" y="1280"/>
                    <a:pt x="2180" y="1208"/>
                  </a:cubicBezTo>
                  <a:cubicBezTo>
                    <a:pt x="1930" y="1125"/>
                    <a:pt x="1608" y="982"/>
                    <a:pt x="1275" y="791"/>
                  </a:cubicBezTo>
                  <a:cubicBezTo>
                    <a:pt x="614" y="433"/>
                    <a:pt x="185" y="0"/>
                    <a:pt x="6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6408798" y="4005729"/>
              <a:ext cx="181993" cy="621821"/>
            </a:xfrm>
            <a:custGeom>
              <a:avLst/>
              <a:gdLst/>
              <a:ahLst/>
              <a:cxnLst/>
              <a:rect l="l" t="t" r="r" b="b"/>
              <a:pathLst>
                <a:path w="5549" h="17871" extrusionOk="0">
                  <a:moveTo>
                    <a:pt x="441" y="0"/>
                  </a:moveTo>
                  <a:cubicBezTo>
                    <a:pt x="203" y="3513"/>
                    <a:pt x="0" y="7049"/>
                    <a:pt x="84" y="10573"/>
                  </a:cubicBezTo>
                  <a:cubicBezTo>
                    <a:pt x="107" y="11740"/>
                    <a:pt x="179" y="12919"/>
                    <a:pt x="476" y="14050"/>
                  </a:cubicBezTo>
                  <a:cubicBezTo>
                    <a:pt x="786" y="15181"/>
                    <a:pt x="1369" y="16264"/>
                    <a:pt x="2274" y="17002"/>
                  </a:cubicBezTo>
                  <a:cubicBezTo>
                    <a:pt x="2935" y="17541"/>
                    <a:pt x="3785" y="17871"/>
                    <a:pt x="4627" y="17871"/>
                  </a:cubicBezTo>
                  <a:cubicBezTo>
                    <a:pt x="4939" y="17871"/>
                    <a:pt x="5249" y="17825"/>
                    <a:pt x="5549" y="17729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928056" y="4049638"/>
              <a:ext cx="84782" cy="382432"/>
            </a:xfrm>
            <a:custGeom>
              <a:avLst/>
              <a:gdLst/>
              <a:ahLst/>
              <a:cxnLst/>
              <a:rect l="l" t="t" r="r" b="b"/>
              <a:pathLst>
                <a:path w="2585" h="10991" extrusionOk="0">
                  <a:moveTo>
                    <a:pt x="215" y="0"/>
                  </a:moveTo>
                  <a:cubicBezTo>
                    <a:pt x="215" y="0"/>
                    <a:pt x="203" y="36"/>
                    <a:pt x="191" y="108"/>
                  </a:cubicBezTo>
                  <a:cubicBezTo>
                    <a:pt x="179" y="191"/>
                    <a:pt x="144" y="298"/>
                    <a:pt x="132" y="441"/>
                  </a:cubicBezTo>
                  <a:cubicBezTo>
                    <a:pt x="84" y="727"/>
                    <a:pt x="48" y="1143"/>
                    <a:pt x="36" y="1655"/>
                  </a:cubicBezTo>
                  <a:cubicBezTo>
                    <a:pt x="1" y="2691"/>
                    <a:pt x="144" y="4132"/>
                    <a:pt x="560" y="5656"/>
                  </a:cubicBezTo>
                  <a:cubicBezTo>
                    <a:pt x="965" y="7192"/>
                    <a:pt x="1501" y="8513"/>
                    <a:pt x="1894" y="9466"/>
                  </a:cubicBezTo>
                  <a:cubicBezTo>
                    <a:pt x="2096" y="9942"/>
                    <a:pt x="2263" y="10323"/>
                    <a:pt x="2382" y="10585"/>
                  </a:cubicBezTo>
                  <a:cubicBezTo>
                    <a:pt x="2485" y="10848"/>
                    <a:pt x="2555" y="10991"/>
                    <a:pt x="2571" y="10991"/>
                  </a:cubicBezTo>
                  <a:cubicBezTo>
                    <a:pt x="2571" y="10991"/>
                    <a:pt x="2572" y="10990"/>
                    <a:pt x="2572" y="10990"/>
                  </a:cubicBezTo>
                  <a:cubicBezTo>
                    <a:pt x="2584" y="10990"/>
                    <a:pt x="2525" y="10835"/>
                    <a:pt x="2430" y="10573"/>
                  </a:cubicBezTo>
                  <a:cubicBezTo>
                    <a:pt x="2310" y="10276"/>
                    <a:pt x="2156" y="9895"/>
                    <a:pt x="1977" y="9430"/>
                  </a:cubicBezTo>
                  <a:cubicBezTo>
                    <a:pt x="1608" y="8466"/>
                    <a:pt x="1084" y="7144"/>
                    <a:pt x="679" y="5620"/>
                  </a:cubicBezTo>
                  <a:cubicBezTo>
                    <a:pt x="286" y="4108"/>
                    <a:pt x="120" y="2691"/>
                    <a:pt x="132" y="1655"/>
                  </a:cubicBezTo>
                  <a:cubicBezTo>
                    <a:pt x="132" y="1143"/>
                    <a:pt x="155" y="727"/>
                    <a:pt x="179" y="441"/>
                  </a:cubicBezTo>
                  <a:cubicBezTo>
                    <a:pt x="215" y="155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6284980" y="3795685"/>
              <a:ext cx="110167" cy="259153"/>
            </a:xfrm>
            <a:custGeom>
              <a:avLst/>
              <a:gdLst/>
              <a:ahLst/>
              <a:cxnLst/>
              <a:rect l="l" t="t" r="r" b="b"/>
              <a:pathLst>
                <a:path w="3359" h="7448" extrusionOk="0">
                  <a:moveTo>
                    <a:pt x="13" y="1"/>
                  </a:moveTo>
                  <a:cubicBezTo>
                    <a:pt x="1" y="1"/>
                    <a:pt x="13" y="132"/>
                    <a:pt x="60" y="370"/>
                  </a:cubicBezTo>
                  <a:cubicBezTo>
                    <a:pt x="108" y="620"/>
                    <a:pt x="180" y="942"/>
                    <a:pt x="251" y="1334"/>
                  </a:cubicBezTo>
                  <a:cubicBezTo>
                    <a:pt x="430" y="2156"/>
                    <a:pt x="668" y="3287"/>
                    <a:pt x="953" y="4537"/>
                  </a:cubicBezTo>
                  <a:cubicBezTo>
                    <a:pt x="1084" y="5156"/>
                    <a:pt x="1227" y="5740"/>
                    <a:pt x="1346" y="6287"/>
                  </a:cubicBezTo>
                  <a:cubicBezTo>
                    <a:pt x="1418" y="6549"/>
                    <a:pt x="1442" y="6811"/>
                    <a:pt x="1561" y="7049"/>
                  </a:cubicBezTo>
                  <a:cubicBezTo>
                    <a:pt x="1680" y="7299"/>
                    <a:pt x="1942" y="7419"/>
                    <a:pt x="2156" y="7442"/>
                  </a:cubicBezTo>
                  <a:cubicBezTo>
                    <a:pt x="2189" y="7446"/>
                    <a:pt x="2221" y="7448"/>
                    <a:pt x="2253" y="7448"/>
                  </a:cubicBezTo>
                  <a:cubicBezTo>
                    <a:pt x="2431" y="7448"/>
                    <a:pt x="2595" y="7396"/>
                    <a:pt x="2716" y="7335"/>
                  </a:cubicBezTo>
                  <a:cubicBezTo>
                    <a:pt x="2870" y="7264"/>
                    <a:pt x="2989" y="7180"/>
                    <a:pt x="3085" y="7097"/>
                  </a:cubicBezTo>
                  <a:cubicBezTo>
                    <a:pt x="3263" y="6954"/>
                    <a:pt x="3359" y="6859"/>
                    <a:pt x="3359" y="6859"/>
                  </a:cubicBezTo>
                  <a:cubicBezTo>
                    <a:pt x="3358" y="6858"/>
                    <a:pt x="3357" y="6858"/>
                    <a:pt x="3355" y="6858"/>
                  </a:cubicBezTo>
                  <a:cubicBezTo>
                    <a:pt x="3333" y="6858"/>
                    <a:pt x="3227" y="6939"/>
                    <a:pt x="3049" y="7061"/>
                  </a:cubicBezTo>
                  <a:cubicBezTo>
                    <a:pt x="2888" y="7169"/>
                    <a:pt x="2620" y="7354"/>
                    <a:pt x="2271" y="7354"/>
                  </a:cubicBezTo>
                  <a:cubicBezTo>
                    <a:pt x="2234" y="7354"/>
                    <a:pt x="2195" y="7352"/>
                    <a:pt x="2156" y="7347"/>
                  </a:cubicBezTo>
                  <a:cubicBezTo>
                    <a:pt x="1965" y="7323"/>
                    <a:pt x="1763" y="7216"/>
                    <a:pt x="1656" y="7002"/>
                  </a:cubicBezTo>
                  <a:cubicBezTo>
                    <a:pt x="1561" y="6799"/>
                    <a:pt x="1537" y="6526"/>
                    <a:pt x="1465" y="6264"/>
                  </a:cubicBezTo>
                  <a:cubicBezTo>
                    <a:pt x="1346" y="5716"/>
                    <a:pt x="1215" y="5121"/>
                    <a:pt x="1084" y="4501"/>
                  </a:cubicBezTo>
                  <a:cubicBezTo>
                    <a:pt x="799" y="3251"/>
                    <a:pt x="549" y="2132"/>
                    <a:pt x="346" y="1311"/>
                  </a:cubicBezTo>
                  <a:cubicBezTo>
                    <a:pt x="251" y="930"/>
                    <a:pt x="180" y="608"/>
                    <a:pt x="108" y="358"/>
                  </a:cubicBezTo>
                  <a:cubicBezTo>
                    <a:pt x="49" y="132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6320141" y="3817917"/>
              <a:ext cx="46507" cy="47078"/>
            </a:xfrm>
            <a:custGeom>
              <a:avLst/>
              <a:gdLst/>
              <a:ahLst/>
              <a:cxnLst/>
              <a:rect l="l" t="t" r="r" b="b"/>
              <a:pathLst>
                <a:path w="1418" h="1353" extrusionOk="0">
                  <a:moveTo>
                    <a:pt x="652" y="1"/>
                  </a:moveTo>
                  <a:cubicBezTo>
                    <a:pt x="626" y="1"/>
                    <a:pt x="604" y="2"/>
                    <a:pt x="584" y="5"/>
                  </a:cubicBezTo>
                  <a:cubicBezTo>
                    <a:pt x="477" y="29"/>
                    <a:pt x="429" y="64"/>
                    <a:pt x="429" y="76"/>
                  </a:cubicBezTo>
                  <a:cubicBezTo>
                    <a:pt x="432" y="79"/>
                    <a:pt x="435" y="80"/>
                    <a:pt x="441" y="80"/>
                  </a:cubicBezTo>
                  <a:cubicBezTo>
                    <a:pt x="462" y="80"/>
                    <a:pt x="508" y="64"/>
                    <a:pt x="584" y="64"/>
                  </a:cubicBezTo>
                  <a:cubicBezTo>
                    <a:pt x="599" y="63"/>
                    <a:pt x="614" y="62"/>
                    <a:pt x="631" y="62"/>
                  </a:cubicBezTo>
                  <a:cubicBezTo>
                    <a:pt x="720" y="62"/>
                    <a:pt x="832" y="91"/>
                    <a:pt x="953" y="172"/>
                  </a:cubicBezTo>
                  <a:cubicBezTo>
                    <a:pt x="1096" y="255"/>
                    <a:pt x="1239" y="422"/>
                    <a:pt x="1251" y="624"/>
                  </a:cubicBezTo>
                  <a:cubicBezTo>
                    <a:pt x="1286" y="838"/>
                    <a:pt x="1132" y="1065"/>
                    <a:pt x="905" y="1160"/>
                  </a:cubicBezTo>
                  <a:cubicBezTo>
                    <a:pt x="818" y="1201"/>
                    <a:pt x="725" y="1221"/>
                    <a:pt x="635" y="1221"/>
                  </a:cubicBezTo>
                  <a:cubicBezTo>
                    <a:pt x="494" y="1221"/>
                    <a:pt x="362" y="1171"/>
                    <a:pt x="274" y="1076"/>
                  </a:cubicBezTo>
                  <a:cubicBezTo>
                    <a:pt x="131" y="922"/>
                    <a:pt x="108" y="707"/>
                    <a:pt x="131" y="553"/>
                  </a:cubicBezTo>
                  <a:cubicBezTo>
                    <a:pt x="155" y="386"/>
                    <a:pt x="227" y="267"/>
                    <a:pt x="286" y="195"/>
                  </a:cubicBezTo>
                  <a:cubicBezTo>
                    <a:pt x="358" y="124"/>
                    <a:pt x="405" y="100"/>
                    <a:pt x="393" y="88"/>
                  </a:cubicBezTo>
                  <a:lnTo>
                    <a:pt x="393" y="88"/>
                  </a:lnTo>
                  <a:cubicBezTo>
                    <a:pt x="393" y="88"/>
                    <a:pt x="334" y="88"/>
                    <a:pt x="251" y="160"/>
                  </a:cubicBezTo>
                  <a:cubicBezTo>
                    <a:pt x="167" y="219"/>
                    <a:pt x="72" y="350"/>
                    <a:pt x="36" y="529"/>
                  </a:cubicBezTo>
                  <a:cubicBezTo>
                    <a:pt x="1" y="707"/>
                    <a:pt x="12" y="957"/>
                    <a:pt x="191" y="1160"/>
                  </a:cubicBezTo>
                  <a:cubicBezTo>
                    <a:pt x="295" y="1286"/>
                    <a:pt x="469" y="1352"/>
                    <a:pt x="648" y="1352"/>
                  </a:cubicBezTo>
                  <a:cubicBezTo>
                    <a:pt x="756" y="1352"/>
                    <a:pt x="866" y="1328"/>
                    <a:pt x="965" y="1279"/>
                  </a:cubicBezTo>
                  <a:cubicBezTo>
                    <a:pt x="1227" y="1172"/>
                    <a:pt x="1417" y="886"/>
                    <a:pt x="1382" y="624"/>
                  </a:cubicBezTo>
                  <a:cubicBezTo>
                    <a:pt x="1346" y="350"/>
                    <a:pt x="1167" y="183"/>
                    <a:pt x="1001" y="88"/>
                  </a:cubicBezTo>
                  <a:cubicBezTo>
                    <a:pt x="878" y="22"/>
                    <a:pt x="748" y="1"/>
                    <a:pt x="65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6351399" y="3928141"/>
              <a:ext cx="46474" cy="47043"/>
            </a:xfrm>
            <a:custGeom>
              <a:avLst/>
              <a:gdLst/>
              <a:ahLst/>
              <a:cxnLst/>
              <a:rect l="l" t="t" r="r" b="b"/>
              <a:pathLst>
                <a:path w="1417" h="1352" extrusionOk="0">
                  <a:moveTo>
                    <a:pt x="650" y="0"/>
                  </a:moveTo>
                  <a:cubicBezTo>
                    <a:pt x="625" y="0"/>
                    <a:pt x="603" y="1"/>
                    <a:pt x="583" y="4"/>
                  </a:cubicBezTo>
                  <a:cubicBezTo>
                    <a:pt x="476" y="28"/>
                    <a:pt x="429" y="63"/>
                    <a:pt x="429" y="75"/>
                  </a:cubicBezTo>
                  <a:cubicBezTo>
                    <a:pt x="431" y="78"/>
                    <a:pt x="435" y="79"/>
                    <a:pt x="440" y="79"/>
                  </a:cubicBezTo>
                  <a:cubicBezTo>
                    <a:pt x="461" y="79"/>
                    <a:pt x="507" y="63"/>
                    <a:pt x="583" y="63"/>
                  </a:cubicBezTo>
                  <a:cubicBezTo>
                    <a:pt x="598" y="62"/>
                    <a:pt x="614" y="61"/>
                    <a:pt x="630" y="61"/>
                  </a:cubicBezTo>
                  <a:cubicBezTo>
                    <a:pt x="719" y="61"/>
                    <a:pt x="832" y="90"/>
                    <a:pt x="953" y="171"/>
                  </a:cubicBezTo>
                  <a:cubicBezTo>
                    <a:pt x="1095" y="254"/>
                    <a:pt x="1238" y="421"/>
                    <a:pt x="1250" y="623"/>
                  </a:cubicBezTo>
                  <a:cubicBezTo>
                    <a:pt x="1286" y="837"/>
                    <a:pt x="1131" y="1064"/>
                    <a:pt x="905" y="1159"/>
                  </a:cubicBezTo>
                  <a:cubicBezTo>
                    <a:pt x="817" y="1200"/>
                    <a:pt x="724" y="1220"/>
                    <a:pt x="635" y="1220"/>
                  </a:cubicBezTo>
                  <a:cubicBezTo>
                    <a:pt x="494" y="1220"/>
                    <a:pt x="361" y="1170"/>
                    <a:pt x="274" y="1075"/>
                  </a:cubicBezTo>
                  <a:cubicBezTo>
                    <a:pt x="131" y="921"/>
                    <a:pt x="107" y="706"/>
                    <a:pt x="131" y="552"/>
                  </a:cubicBezTo>
                  <a:cubicBezTo>
                    <a:pt x="155" y="385"/>
                    <a:pt x="226" y="266"/>
                    <a:pt x="286" y="194"/>
                  </a:cubicBezTo>
                  <a:cubicBezTo>
                    <a:pt x="357" y="123"/>
                    <a:pt x="405" y="99"/>
                    <a:pt x="393" y="87"/>
                  </a:cubicBezTo>
                  <a:lnTo>
                    <a:pt x="393" y="87"/>
                  </a:lnTo>
                  <a:cubicBezTo>
                    <a:pt x="393" y="87"/>
                    <a:pt x="333" y="87"/>
                    <a:pt x="250" y="159"/>
                  </a:cubicBezTo>
                  <a:cubicBezTo>
                    <a:pt x="167" y="218"/>
                    <a:pt x="71" y="349"/>
                    <a:pt x="36" y="528"/>
                  </a:cubicBezTo>
                  <a:cubicBezTo>
                    <a:pt x="0" y="706"/>
                    <a:pt x="12" y="956"/>
                    <a:pt x="191" y="1159"/>
                  </a:cubicBezTo>
                  <a:cubicBezTo>
                    <a:pt x="295" y="1285"/>
                    <a:pt x="468" y="1351"/>
                    <a:pt x="647" y="1351"/>
                  </a:cubicBezTo>
                  <a:cubicBezTo>
                    <a:pt x="756" y="1351"/>
                    <a:pt x="866" y="1327"/>
                    <a:pt x="964" y="1278"/>
                  </a:cubicBezTo>
                  <a:cubicBezTo>
                    <a:pt x="1226" y="1171"/>
                    <a:pt x="1417" y="885"/>
                    <a:pt x="1381" y="611"/>
                  </a:cubicBezTo>
                  <a:cubicBezTo>
                    <a:pt x="1345" y="349"/>
                    <a:pt x="1167" y="183"/>
                    <a:pt x="1000" y="87"/>
                  </a:cubicBezTo>
                  <a:cubicBezTo>
                    <a:pt x="868" y="21"/>
                    <a:pt x="743" y="0"/>
                    <a:pt x="6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5670711" y="3818439"/>
              <a:ext cx="1198847" cy="114893"/>
            </a:xfrm>
            <a:custGeom>
              <a:avLst/>
              <a:gdLst/>
              <a:ahLst/>
              <a:cxnLst/>
              <a:rect l="l" t="t" r="r" b="b"/>
              <a:pathLst>
                <a:path w="36553" h="3302" extrusionOk="0">
                  <a:moveTo>
                    <a:pt x="36538" y="0"/>
                  </a:moveTo>
                  <a:cubicBezTo>
                    <a:pt x="36152" y="0"/>
                    <a:pt x="28115" y="691"/>
                    <a:pt x="18277" y="1585"/>
                  </a:cubicBezTo>
                  <a:cubicBezTo>
                    <a:pt x="8180" y="2490"/>
                    <a:pt x="0" y="3264"/>
                    <a:pt x="0" y="3300"/>
                  </a:cubicBezTo>
                  <a:cubicBezTo>
                    <a:pt x="1" y="3301"/>
                    <a:pt x="6" y="3301"/>
                    <a:pt x="15" y="3301"/>
                  </a:cubicBezTo>
                  <a:cubicBezTo>
                    <a:pt x="406" y="3301"/>
                    <a:pt x="8434" y="2599"/>
                    <a:pt x="18288" y="1716"/>
                  </a:cubicBezTo>
                  <a:cubicBezTo>
                    <a:pt x="28373" y="811"/>
                    <a:pt x="36553" y="38"/>
                    <a:pt x="36553" y="2"/>
                  </a:cubicBezTo>
                  <a:cubicBezTo>
                    <a:pt x="36553" y="1"/>
                    <a:pt x="36548" y="0"/>
                    <a:pt x="36538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5653130" y="3862765"/>
              <a:ext cx="1226200" cy="117364"/>
            </a:xfrm>
            <a:custGeom>
              <a:avLst/>
              <a:gdLst/>
              <a:ahLst/>
              <a:cxnLst/>
              <a:rect l="l" t="t" r="r" b="b"/>
              <a:pathLst>
                <a:path w="37387" h="3373" extrusionOk="0">
                  <a:moveTo>
                    <a:pt x="37372" y="0"/>
                  </a:moveTo>
                  <a:cubicBezTo>
                    <a:pt x="36989" y="0"/>
                    <a:pt x="28772" y="714"/>
                    <a:pt x="18693" y="1621"/>
                  </a:cubicBezTo>
                  <a:cubicBezTo>
                    <a:pt x="8359" y="2550"/>
                    <a:pt x="1" y="3335"/>
                    <a:pt x="1" y="3371"/>
                  </a:cubicBezTo>
                  <a:cubicBezTo>
                    <a:pt x="1" y="3372"/>
                    <a:pt x="5" y="3372"/>
                    <a:pt x="15" y="3372"/>
                  </a:cubicBezTo>
                  <a:cubicBezTo>
                    <a:pt x="398" y="3372"/>
                    <a:pt x="8615" y="2659"/>
                    <a:pt x="18705" y="1752"/>
                  </a:cubicBezTo>
                  <a:cubicBezTo>
                    <a:pt x="29028" y="823"/>
                    <a:pt x="37386" y="37"/>
                    <a:pt x="37386" y="2"/>
                  </a:cubicBezTo>
                  <a:cubicBezTo>
                    <a:pt x="37386" y="1"/>
                    <a:pt x="37382" y="0"/>
                    <a:pt x="37372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5904637" y="3636612"/>
              <a:ext cx="35946" cy="363782"/>
            </a:xfrm>
            <a:custGeom>
              <a:avLst/>
              <a:gdLst/>
              <a:ahLst/>
              <a:cxnLst/>
              <a:rect l="l" t="t" r="r" b="b"/>
              <a:pathLst>
                <a:path w="1096" h="1045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" y="144"/>
                    <a:pt x="84" y="406"/>
                  </a:cubicBezTo>
                  <a:cubicBezTo>
                    <a:pt x="143" y="668"/>
                    <a:pt x="215" y="1049"/>
                    <a:pt x="310" y="1513"/>
                  </a:cubicBezTo>
                  <a:cubicBezTo>
                    <a:pt x="488" y="2442"/>
                    <a:pt x="703" y="3751"/>
                    <a:pt x="834" y="5192"/>
                  </a:cubicBezTo>
                  <a:cubicBezTo>
                    <a:pt x="953" y="6645"/>
                    <a:pt x="977" y="7966"/>
                    <a:pt x="953" y="8919"/>
                  </a:cubicBezTo>
                  <a:cubicBezTo>
                    <a:pt x="941" y="9395"/>
                    <a:pt x="929" y="9776"/>
                    <a:pt x="917" y="10050"/>
                  </a:cubicBezTo>
                  <a:cubicBezTo>
                    <a:pt x="905" y="10312"/>
                    <a:pt x="905" y="10455"/>
                    <a:pt x="917" y="10455"/>
                  </a:cubicBezTo>
                  <a:cubicBezTo>
                    <a:pt x="917" y="10455"/>
                    <a:pt x="941" y="10312"/>
                    <a:pt x="965" y="10050"/>
                  </a:cubicBezTo>
                  <a:cubicBezTo>
                    <a:pt x="1000" y="9776"/>
                    <a:pt x="1024" y="9395"/>
                    <a:pt x="1048" y="8919"/>
                  </a:cubicBezTo>
                  <a:cubicBezTo>
                    <a:pt x="1096" y="7966"/>
                    <a:pt x="1096" y="6633"/>
                    <a:pt x="965" y="5180"/>
                  </a:cubicBezTo>
                  <a:cubicBezTo>
                    <a:pt x="846" y="3728"/>
                    <a:pt x="607" y="2430"/>
                    <a:pt x="405" y="1489"/>
                  </a:cubicBezTo>
                  <a:cubicBezTo>
                    <a:pt x="298" y="1025"/>
                    <a:pt x="203" y="656"/>
                    <a:pt x="131" y="394"/>
                  </a:cubicBezTo>
                  <a:cubicBezTo>
                    <a:pt x="60" y="13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6225646" y="3219376"/>
              <a:ext cx="332337" cy="553206"/>
            </a:xfrm>
            <a:custGeom>
              <a:avLst/>
              <a:gdLst/>
              <a:ahLst/>
              <a:cxnLst/>
              <a:rect l="l" t="t" r="r" b="b"/>
              <a:pathLst>
                <a:path w="10133" h="15899" extrusionOk="0">
                  <a:moveTo>
                    <a:pt x="7862" y="1"/>
                  </a:moveTo>
                  <a:cubicBezTo>
                    <a:pt x="7752" y="1"/>
                    <a:pt x="7607" y="40"/>
                    <a:pt x="7418" y="134"/>
                  </a:cubicBezTo>
                  <a:cubicBezTo>
                    <a:pt x="6787" y="444"/>
                    <a:pt x="7418" y="4063"/>
                    <a:pt x="7418" y="4063"/>
                  </a:cubicBezTo>
                  <a:lnTo>
                    <a:pt x="7061" y="6016"/>
                  </a:lnTo>
                  <a:cubicBezTo>
                    <a:pt x="7061" y="6016"/>
                    <a:pt x="4846" y="5516"/>
                    <a:pt x="4667" y="5433"/>
                  </a:cubicBezTo>
                  <a:cubicBezTo>
                    <a:pt x="4665" y="5431"/>
                    <a:pt x="4661" y="5431"/>
                    <a:pt x="4656" y="5431"/>
                  </a:cubicBezTo>
                  <a:cubicBezTo>
                    <a:pt x="4348" y="5431"/>
                    <a:pt x="0" y="8576"/>
                    <a:pt x="0" y="8576"/>
                  </a:cubicBezTo>
                  <a:cubicBezTo>
                    <a:pt x="0" y="8576"/>
                    <a:pt x="484" y="8974"/>
                    <a:pt x="1072" y="8974"/>
                  </a:cubicBezTo>
                  <a:cubicBezTo>
                    <a:pt x="1211" y="8974"/>
                    <a:pt x="1355" y="8952"/>
                    <a:pt x="1500" y="8897"/>
                  </a:cubicBezTo>
                  <a:cubicBezTo>
                    <a:pt x="1846" y="8778"/>
                    <a:pt x="3619" y="7695"/>
                    <a:pt x="3620" y="7695"/>
                  </a:cubicBezTo>
                  <a:lnTo>
                    <a:pt x="3620" y="7695"/>
                  </a:lnTo>
                  <a:lnTo>
                    <a:pt x="2167" y="9683"/>
                  </a:lnTo>
                  <a:cubicBezTo>
                    <a:pt x="2167" y="9683"/>
                    <a:pt x="1631" y="12672"/>
                    <a:pt x="1762" y="12898"/>
                  </a:cubicBezTo>
                  <a:cubicBezTo>
                    <a:pt x="1796" y="12951"/>
                    <a:pt x="1888" y="12971"/>
                    <a:pt x="2010" y="12971"/>
                  </a:cubicBezTo>
                  <a:cubicBezTo>
                    <a:pt x="2408" y="12971"/>
                    <a:pt x="3120" y="12755"/>
                    <a:pt x="3120" y="12755"/>
                  </a:cubicBezTo>
                  <a:lnTo>
                    <a:pt x="3298" y="11541"/>
                  </a:lnTo>
                  <a:cubicBezTo>
                    <a:pt x="3298" y="11541"/>
                    <a:pt x="3441" y="12398"/>
                    <a:pt x="3572" y="12576"/>
                  </a:cubicBezTo>
                  <a:cubicBezTo>
                    <a:pt x="3605" y="12620"/>
                    <a:pt x="3672" y="12637"/>
                    <a:pt x="3757" y="12637"/>
                  </a:cubicBezTo>
                  <a:cubicBezTo>
                    <a:pt x="4043" y="12637"/>
                    <a:pt x="4525" y="12445"/>
                    <a:pt x="4525" y="12445"/>
                  </a:cubicBezTo>
                  <a:lnTo>
                    <a:pt x="4703" y="13755"/>
                  </a:lnTo>
                  <a:lnTo>
                    <a:pt x="5775" y="15898"/>
                  </a:lnTo>
                  <a:lnTo>
                    <a:pt x="10132" y="14708"/>
                  </a:lnTo>
                  <a:lnTo>
                    <a:pt x="10132" y="7731"/>
                  </a:lnTo>
                  <a:lnTo>
                    <a:pt x="9192" y="6873"/>
                  </a:lnTo>
                  <a:lnTo>
                    <a:pt x="8918" y="3349"/>
                  </a:lnTo>
                  <a:cubicBezTo>
                    <a:pt x="8918" y="3349"/>
                    <a:pt x="8192" y="765"/>
                    <a:pt x="8192" y="444"/>
                  </a:cubicBezTo>
                  <a:cubicBezTo>
                    <a:pt x="8192" y="225"/>
                    <a:pt x="8126" y="1"/>
                    <a:pt x="7862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6410340" y="3731074"/>
              <a:ext cx="503376" cy="970676"/>
            </a:xfrm>
            <a:custGeom>
              <a:avLst/>
              <a:gdLst/>
              <a:ahLst/>
              <a:cxnLst/>
              <a:rect l="l" t="t" r="r" b="b"/>
              <a:pathLst>
                <a:path w="15348" h="27897" extrusionOk="0">
                  <a:moveTo>
                    <a:pt x="4513" y="1"/>
                  </a:moveTo>
                  <a:lnTo>
                    <a:pt x="1" y="1036"/>
                  </a:lnTo>
                  <a:cubicBezTo>
                    <a:pt x="1" y="1286"/>
                    <a:pt x="680" y="15502"/>
                    <a:pt x="834" y="16515"/>
                  </a:cubicBezTo>
                  <a:cubicBezTo>
                    <a:pt x="989" y="17538"/>
                    <a:pt x="1072" y="27159"/>
                    <a:pt x="6609" y="27897"/>
                  </a:cubicBezTo>
                  <a:cubicBezTo>
                    <a:pt x="6609" y="27897"/>
                    <a:pt x="9371" y="27861"/>
                    <a:pt x="9633" y="27647"/>
                  </a:cubicBezTo>
                  <a:cubicBezTo>
                    <a:pt x="9633" y="27647"/>
                    <a:pt x="9645" y="27635"/>
                    <a:pt x="9645" y="27635"/>
                  </a:cubicBezTo>
                  <a:cubicBezTo>
                    <a:pt x="12657" y="25373"/>
                    <a:pt x="14550" y="21932"/>
                    <a:pt x="14765" y="18181"/>
                  </a:cubicBezTo>
                  <a:lnTo>
                    <a:pt x="15348" y="8049"/>
                  </a:lnTo>
                  <a:lnTo>
                    <a:pt x="15348" y="8049"/>
                  </a:lnTo>
                  <a:cubicBezTo>
                    <a:pt x="15348" y="8049"/>
                    <a:pt x="12169" y="8454"/>
                    <a:pt x="8049" y="8811"/>
                  </a:cubicBezTo>
                  <a:lnTo>
                    <a:pt x="8049" y="11466"/>
                  </a:lnTo>
                  <a:cubicBezTo>
                    <a:pt x="8049" y="11466"/>
                    <a:pt x="7097" y="8787"/>
                    <a:pt x="6942" y="8049"/>
                  </a:cubicBezTo>
                  <a:cubicBezTo>
                    <a:pt x="6787" y="7299"/>
                    <a:pt x="4513" y="1"/>
                    <a:pt x="4513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6453307" y="3214922"/>
              <a:ext cx="73827" cy="243635"/>
            </a:xfrm>
            <a:custGeom>
              <a:avLst/>
              <a:gdLst/>
              <a:ahLst/>
              <a:cxnLst/>
              <a:rect l="l" t="t" r="r" b="b"/>
              <a:pathLst>
                <a:path w="2251" h="7002" extrusionOk="0">
                  <a:moveTo>
                    <a:pt x="870" y="0"/>
                  </a:moveTo>
                  <a:lnTo>
                    <a:pt x="858" y="12"/>
                  </a:lnTo>
                  <a:cubicBezTo>
                    <a:pt x="429" y="239"/>
                    <a:pt x="191" y="679"/>
                    <a:pt x="96" y="1096"/>
                  </a:cubicBezTo>
                  <a:cubicBezTo>
                    <a:pt x="1" y="1524"/>
                    <a:pt x="36" y="1941"/>
                    <a:pt x="96" y="2322"/>
                  </a:cubicBezTo>
                  <a:cubicBezTo>
                    <a:pt x="167" y="2703"/>
                    <a:pt x="251" y="3060"/>
                    <a:pt x="310" y="3394"/>
                  </a:cubicBezTo>
                  <a:cubicBezTo>
                    <a:pt x="370" y="3727"/>
                    <a:pt x="382" y="4037"/>
                    <a:pt x="382" y="4322"/>
                  </a:cubicBezTo>
                  <a:cubicBezTo>
                    <a:pt x="370" y="4906"/>
                    <a:pt x="262" y="5358"/>
                    <a:pt x="179" y="5668"/>
                  </a:cubicBezTo>
                  <a:cubicBezTo>
                    <a:pt x="84" y="5965"/>
                    <a:pt x="12" y="6132"/>
                    <a:pt x="24" y="6132"/>
                  </a:cubicBezTo>
                  <a:cubicBezTo>
                    <a:pt x="24" y="6133"/>
                    <a:pt x="25" y="6134"/>
                    <a:pt x="25" y="6134"/>
                  </a:cubicBezTo>
                  <a:cubicBezTo>
                    <a:pt x="29" y="6134"/>
                    <a:pt x="52" y="6089"/>
                    <a:pt x="84" y="6025"/>
                  </a:cubicBezTo>
                  <a:cubicBezTo>
                    <a:pt x="120" y="5942"/>
                    <a:pt x="167" y="5834"/>
                    <a:pt x="227" y="5680"/>
                  </a:cubicBezTo>
                  <a:cubicBezTo>
                    <a:pt x="322" y="5370"/>
                    <a:pt x="453" y="4918"/>
                    <a:pt x="477" y="4334"/>
                  </a:cubicBezTo>
                  <a:cubicBezTo>
                    <a:pt x="477" y="4037"/>
                    <a:pt x="465" y="3715"/>
                    <a:pt x="417" y="3382"/>
                  </a:cubicBezTo>
                  <a:cubicBezTo>
                    <a:pt x="358" y="3037"/>
                    <a:pt x="274" y="2679"/>
                    <a:pt x="215" y="2310"/>
                  </a:cubicBezTo>
                  <a:cubicBezTo>
                    <a:pt x="155" y="1929"/>
                    <a:pt x="132" y="1524"/>
                    <a:pt x="227" y="1132"/>
                  </a:cubicBezTo>
                  <a:cubicBezTo>
                    <a:pt x="321" y="742"/>
                    <a:pt x="532" y="342"/>
                    <a:pt x="906" y="137"/>
                  </a:cubicBezTo>
                  <a:lnTo>
                    <a:pt x="906" y="137"/>
                  </a:lnTo>
                  <a:cubicBezTo>
                    <a:pt x="1021" y="157"/>
                    <a:pt x="1138" y="175"/>
                    <a:pt x="1261" y="187"/>
                  </a:cubicBezTo>
                  <a:lnTo>
                    <a:pt x="1261" y="187"/>
                  </a:lnTo>
                  <a:cubicBezTo>
                    <a:pt x="1261" y="188"/>
                    <a:pt x="1262" y="189"/>
                    <a:pt x="1263" y="191"/>
                  </a:cubicBezTo>
                  <a:cubicBezTo>
                    <a:pt x="1477" y="1334"/>
                    <a:pt x="1691" y="2405"/>
                    <a:pt x="1882" y="3346"/>
                  </a:cubicBezTo>
                  <a:lnTo>
                    <a:pt x="1882" y="3334"/>
                  </a:lnTo>
                  <a:cubicBezTo>
                    <a:pt x="1977" y="4418"/>
                    <a:pt x="2060" y="5334"/>
                    <a:pt x="2120" y="5989"/>
                  </a:cubicBezTo>
                  <a:cubicBezTo>
                    <a:pt x="2156" y="6299"/>
                    <a:pt x="2179" y="6549"/>
                    <a:pt x="2203" y="6739"/>
                  </a:cubicBezTo>
                  <a:cubicBezTo>
                    <a:pt x="2227" y="6918"/>
                    <a:pt x="2239" y="7001"/>
                    <a:pt x="2251" y="7001"/>
                  </a:cubicBezTo>
                  <a:cubicBezTo>
                    <a:pt x="2251" y="7001"/>
                    <a:pt x="2251" y="6906"/>
                    <a:pt x="2239" y="6739"/>
                  </a:cubicBezTo>
                  <a:cubicBezTo>
                    <a:pt x="2227" y="6549"/>
                    <a:pt x="2215" y="6299"/>
                    <a:pt x="2191" y="5989"/>
                  </a:cubicBezTo>
                  <a:cubicBezTo>
                    <a:pt x="2144" y="5322"/>
                    <a:pt x="2072" y="4406"/>
                    <a:pt x="2001" y="3322"/>
                  </a:cubicBezTo>
                  <a:cubicBezTo>
                    <a:pt x="1822" y="2382"/>
                    <a:pt x="1608" y="1310"/>
                    <a:pt x="1394" y="167"/>
                  </a:cubicBezTo>
                  <a:cubicBezTo>
                    <a:pt x="1394" y="143"/>
                    <a:pt x="1382" y="131"/>
                    <a:pt x="1382" y="119"/>
                  </a:cubicBezTo>
                  <a:lnTo>
                    <a:pt x="1370" y="72"/>
                  </a:lnTo>
                  <a:lnTo>
                    <a:pt x="1322" y="60"/>
                  </a:lnTo>
                  <a:cubicBezTo>
                    <a:pt x="1179" y="36"/>
                    <a:pt x="1036" y="24"/>
                    <a:pt x="894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6226433" y="3405483"/>
              <a:ext cx="270251" cy="129298"/>
            </a:xfrm>
            <a:custGeom>
              <a:avLst/>
              <a:gdLst/>
              <a:ahLst/>
              <a:cxnLst/>
              <a:rect l="l" t="t" r="r" b="b"/>
              <a:pathLst>
                <a:path w="8240" h="3716" extrusionOk="0">
                  <a:moveTo>
                    <a:pt x="4643" y="0"/>
                  </a:moveTo>
                  <a:lnTo>
                    <a:pt x="4620" y="12"/>
                  </a:lnTo>
                  <a:cubicBezTo>
                    <a:pt x="3893" y="500"/>
                    <a:pt x="3072" y="1048"/>
                    <a:pt x="2203" y="1643"/>
                  </a:cubicBezTo>
                  <a:cubicBezTo>
                    <a:pt x="1441" y="2155"/>
                    <a:pt x="714" y="2643"/>
                    <a:pt x="60" y="3096"/>
                  </a:cubicBezTo>
                  <a:lnTo>
                    <a:pt x="0" y="3132"/>
                  </a:lnTo>
                  <a:lnTo>
                    <a:pt x="48" y="3179"/>
                  </a:lnTo>
                  <a:cubicBezTo>
                    <a:pt x="250" y="3405"/>
                    <a:pt x="488" y="3584"/>
                    <a:pt x="762" y="3679"/>
                  </a:cubicBezTo>
                  <a:cubicBezTo>
                    <a:pt x="854" y="3702"/>
                    <a:pt x="947" y="3716"/>
                    <a:pt x="1036" y="3716"/>
                  </a:cubicBezTo>
                  <a:cubicBezTo>
                    <a:pt x="1084" y="3716"/>
                    <a:pt x="1132" y="3712"/>
                    <a:pt x="1179" y="3703"/>
                  </a:cubicBezTo>
                  <a:cubicBezTo>
                    <a:pt x="1322" y="3667"/>
                    <a:pt x="1429" y="3608"/>
                    <a:pt x="1536" y="3548"/>
                  </a:cubicBezTo>
                  <a:cubicBezTo>
                    <a:pt x="1976" y="3322"/>
                    <a:pt x="2346" y="3108"/>
                    <a:pt x="2643" y="2929"/>
                  </a:cubicBezTo>
                  <a:cubicBezTo>
                    <a:pt x="2953" y="2751"/>
                    <a:pt x="3191" y="2608"/>
                    <a:pt x="3358" y="2501"/>
                  </a:cubicBezTo>
                  <a:cubicBezTo>
                    <a:pt x="3512" y="2405"/>
                    <a:pt x="3596" y="2346"/>
                    <a:pt x="3596" y="2346"/>
                  </a:cubicBezTo>
                  <a:cubicBezTo>
                    <a:pt x="3596" y="2345"/>
                    <a:pt x="3595" y="2344"/>
                    <a:pt x="3593" y="2344"/>
                  </a:cubicBezTo>
                  <a:cubicBezTo>
                    <a:pt x="3576" y="2344"/>
                    <a:pt x="3484" y="2391"/>
                    <a:pt x="3334" y="2477"/>
                  </a:cubicBezTo>
                  <a:cubicBezTo>
                    <a:pt x="3143" y="2572"/>
                    <a:pt x="2905" y="2703"/>
                    <a:pt x="2607" y="2870"/>
                  </a:cubicBezTo>
                  <a:cubicBezTo>
                    <a:pt x="2298" y="3036"/>
                    <a:pt x="1929" y="3239"/>
                    <a:pt x="1500" y="3453"/>
                  </a:cubicBezTo>
                  <a:cubicBezTo>
                    <a:pt x="1381" y="3513"/>
                    <a:pt x="1274" y="3572"/>
                    <a:pt x="1167" y="3596"/>
                  </a:cubicBezTo>
                  <a:cubicBezTo>
                    <a:pt x="1127" y="3604"/>
                    <a:pt x="1086" y="3608"/>
                    <a:pt x="1045" y="3608"/>
                  </a:cubicBezTo>
                  <a:cubicBezTo>
                    <a:pt x="962" y="3608"/>
                    <a:pt x="877" y="3592"/>
                    <a:pt x="798" y="3560"/>
                  </a:cubicBezTo>
                  <a:cubicBezTo>
                    <a:pt x="578" y="3494"/>
                    <a:pt x="358" y="3337"/>
                    <a:pt x="186" y="3154"/>
                  </a:cubicBezTo>
                  <a:lnTo>
                    <a:pt x="186" y="3154"/>
                  </a:lnTo>
                  <a:cubicBezTo>
                    <a:pt x="826" y="2724"/>
                    <a:pt x="1533" y="2248"/>
                    <a:pt x="2274" y="1750"/>
                  </a:cubicBezTo>
                  <a:cubicBezTo>
                    <a:pt x="3138" y="1159"/>
                    <a:pt x="3955" y="614"/>
                    <a:pt x="4679" y="128"/>
                  </a:cubicBezTo>
                  <a:lnTo>
                    <a:pt x="4679" y="128"/>
                  </a:lnTo>
                  <a:cubicBezTo>
                    <a:pt x="5711" y="374"/>
                    <a:pt x="6591" y="574"/>
                    <a:pt x="7239" y="727"/>
                  </a:cubicBezTo>
                  <a:cubicBezTo>
                    <a:pt x="7537" y="786"/>
                    <a:pt x="7787" y="846"/>
                    <a:pt x="7965" y="881"/>
                  </a:cubicBezTo>
                  <a:cubicBezTo>
                    <a:pt x="8112" y="911"/>
                    <a:pt x="8195" y="932"/>
                    <a:pt x="8226" y="932"/>
                  </a:cubicBezTo>
                  <a:cubicBezTo>
                    <a:pt x="8233" y="932"/>
                    <a:pt x="8237" y="931"/>
                    <a:pt x="8239" y="929"/>
                  </a:cubicBezTo>
                  <a:cubicBezTo>
                    <a:pt x="8239" y="917"/>
                    <a:pt x="8144" y="893"/>
                    <a:pt x="7977" y="846"/>
                  </a:cubicBezTo>
                  <a:cubicBezTo>
                    <a:pt x="7787" y="798"/>
                    <a:pt x="7549" y="738"/>
                    <a:pt x="7251" y="655"/>
                  </a:cubicBezTo>
                  <a:cubicBezTo>
                    <a:pt x="6608" y="488"/>
                    <a:pt x="5715" y="274"/>
                    <a:pt x="466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6280684" y="3457394"/>
              <a:ext cx="151951" cy="211484"/>
            </a:xfrm>
            <a:custGeom>
              <a:avLst/>
              <a:gdLst/>
              <a:ahLst/>
              <a:cxnLst/>
              <a:rect l="l" t="t" r="r" b="b"/>
              <a:pathLst>
                <a:path w="4633" h="6078" extrusionOk="0">
                  <a:moveTo>
                    <a:pt x="3677" y="1"/>
                  </a:moveTo>
                  <a:cubicBezTo>
                    <a:pt x="3650" y="1"/>
                    <a:pt x="3624" y="3"/>
                    <a:pt x="3597" y="8"/>
                  </a:cubicBezTo>
                  <a:cubicBezTo>
                    <a:pt x="3359" y="44"/>
                    <a:pt x="3120" y="139"/>
                    <a:pt x="2847" y="211"/>
                  </a:cubicBezTo>
                  <a:lnTo>
                    <a:pt x="2835" y="211"/>
                  </a:lnTo>
                  <a:lnTo>
                    <a:pt x="2823" y="223"/>
                  </a:lnTo>
                  <a:cubicBezTo>
                    <a:pt x="2501" y="532"/>
                    <a:pt x="2144" y="890"/>
                    <a:pt x="1751" y="1294"/>
                  </a:cubicBezTo>
                  <a:cubicBezTo>
                    <a:pt x="1561" y="1497"/>
                    <a:pt x="1358" y="1711"/>
                    <a:pt x="1156" y="1937"/>
                  </a:cubicBezTo>
                  <a:cubicBezTo>
                    <a:pt x="953" y="2163"/>
                    <a:pt x="739" y="2378"/>
                    <a:pt x="537" y="2664"/>
                  </a:cubicBezTo>
                  <a:lnTo>
                    <a:pt x="537" y="2675"/>
                  </a:lnTo>
                  <a:lnTo>
                    <a:pt x="537" y="2687"/>
                  </a:lnTo>
                  <a:cubicBezTo>
                    <a:pt x="489" y="2937"/>
                    <a:pt x="442" y="3187"/>
                    <a:pt x="406" y="3449"/>
                  </a:cubicBezTo>
                  <a:cubicBezTo>
                    <a:pt x="263" y="4295"/>
                    <a:pt x="120" y="5081"/>
                    <a:pt x="1" y="5807"/>
                  </a:cubicBezTo>
                  <a:lnTo>
                    <a:pt x="1" y="5843"/>
                  </a:lnTo>
                  <a:lnTo>
                    <a:pt x="25" y="5866"/>
                  </a:lnTo>
                  <a:cubicBezTo>
                    <a:pt x="243" y="6005"/>
                    <a:pt x="485" y="6078"/>
                    <a:pt x="725" y="6078"/>
                  </a:cubicBezTo>
                  <a:cubicBezTo>
                    <a:pt x="774" y="6078"/>
                    <a:pt x="822" y="6075"/>
                    <a:pt x="870" y="6069"/>
                  </a:cubicBezTo>
                  <a:cubicBezTo>
                    <a:pt x="1156" y="6021"/>
                    <a:pt x="1382" y="5843"/>
                    <a:pt x="1525" y="5664"/>
                  </a:cubicBezTo>
                  <a:lnTo>
                    <a:pt x="1537" y="5652"/>
                  </a:lnTo>
                  <a:lnTo>
                    <a:pt x="1537" y="5628"/>
                  </a:lnTo>
                  <a:cubicBezTo>
                    <a:pt x="1608" y="5045"/>
                    <a:pt x="1668" y="4557"/>
                    <a:pt x="1715" y="4188"/>
                  </a:cubicBezTo>
                  <a:cubicBezTo>
                    <a:pt x="1739" y="4033"/>
                    <a:pt x="1751" y="3902"/>
                    <a:pt x="1763" y="3795"/>
                  </a:cubicBezTo>
                  <a:cubicBezTo>
                    <a:pt x="1775" y="3699"/>
                    <a:pt x="1775" y="3652"/>
                    <a:pt x="1763" y="3652"/>
                  </a:cubicBezTo>
                  <a:cubicBezTo>
                    <a:pt x="1763" y="3652"/>
                    <a:pt x="1751" y="3699"/>
                    <a:pt x="1739" y="3783"/>
                  </a:cubicBezTo>
                  <a:cubicBezTo>
                    <a:pt x="1715" y="3890"/>
                    <a:pt x="1692" y="4021"/>
                    <a:pt x="1668" y="4176"/>
                  </a:cubicBezTo>
                  <a:cubicBezTo>
                    <a:pt x="1608" y="4545"/>
                    <a:pt x="1525" y="5033"/>
                    <a:pt x="1442" y="5616"/>
                  </a:cubicBezTo>
                  <a:lnTo>
                    <a:pt x="1442" y="5592"/>
                  </a:lnTo>
                  <a:cubicBezTo>
                    <a:pt x="1311" y="5771"/>
                    <a:pt x="1096" y="5914"/>
                    <a:pt x="858" y="5950"/>
                  </a:cubicBezTo>
                  <a:cubicBezTo>
                    <a:pt x="811" y="5959"/>
                    <a:pt x="762" y="5963"/>
                    <a:pt x="714" y="5963"/>
                  </a:cubicBezTo>
                  <a:cubicBezTo>
                    <a:pt x="517" y="5963"/>
                    <a:pt x="314" y="5893"/>
                    <a:pt x="129" y="5780"/>
                  </a:cubicBezTo>
                  <a:lnTo>
                    <a:pt x="129" y="5780"/>
                  </a:lnTo>
                  <a:cubicBezTo>
                    <a:pt x="257" y="5068"/>
                    <a:pt x="386" y="4299"/>
                    <a:pt x="537" y="3485"/>
                  </a:cubicBezTo>
                  <a:cubicBezTo>
                    <a:pt x="572" y="3226"/>
                    <a:pt x="619" y="2967"/>
                    <a:pt x="666" y="2720"/>
                  </a:cubicBezTo>
                  <a:lnTo>
                    <a:pt x="666" y="2720"/>
                  </a:lnTo>
                  <a:cubicBezTo>
                    <a:pt x="832" y="2475"/>
                    <a:pt x="1053" y="2242"/>
                    <a:pt x="1251" y="2021"/>
                  </a:cubicBezTo>
                  <a:cubicBezTo>
                    <a:pt x="1454" y="1794"/>
                    <a:pt x="1656" y="1580"/>
                    <a:pt x="1846" y="1378"/>
                  </a:cubicBezTo>
                  <a:cubicBezTo>
                    <a:pt x="2225" y="987"/>
                    <a:pt x="2580" y="621"/>
                    <a:pt x="2888" y="301"/>
                  </a:cubicBezTo>
                  <a:lnTo>
                    <a:pt x="2888" y="301"/>
                  </a:lnTo>
                  <a:cubicBezTo>
                    <a:pt x="3154" y="218"/>
                    <a:pt x="3387" y="115"/>
                    <a:pt x="3609" y="80"/>
                  </a:cubicBezTo>
                  <a:cubicBezTo>
                    <a:pt x="3635" y="77"/>
                    <a:pt x="3661" y="75"/>
                    <a:pt x="3687" y="75"/>
                  </a:cubicBezTo>
                  <a:cubicBezTo>
                    <a:pt x="3763" y="75"/>
                    <a:pt x="3835" y="89"/>
                    <a:pt x="3906" y="116"/>
                  </a:cubicBezTo>
                  <a:cubicBezTo>
                    <a:pt x="3990" y="139"/>
                    <a:pt x="4073" y="175"/>
                    <a:pt x="4144" y="211"/>
                  </a:cubicBezTo>
                  <a:cubicBezTo>
                    <a:pt x="4399" y="323"/>
                    <a:pt x="4566" y="356"/>
                    <a:pt x="4609" y="356"/>
                  </a:cubicBezTo>
                  <a:cubicBezTo>
                    <a:pt x="4617" y="356"/>
                    <a:pt x="4621" y="355"/>
                    <a:pt x="4621" y="354"/>
                  </a:cubicBezTo>
                  <a:cubicBezTo>
                    <a:pt x="4633" y="342"/>
                    <a:pt x="4585" y="330"/>
                    <a:pt x="4502" y="306"/>
                  </a:cubicBezTo>
                  <a:cubicBezTo>
                    <a:pt x="4430" y="282"/>
                    <a:pt x="4311" y="223"/>
                    <a:pt x="4168" y="151"/>
                  </a:cubicBezTo>
                  <a:cubicBezTo>
                    <a:pt x="4097" y="128"/>
                    <a:pt x="4013" y="80"/>
                    <a:pt x="3918" y="56"/>
                  </a:cubicBezTo>
                  <a:cubicBezTo>
                    <a:pt x="3854" y="28"/>
                    <a:pt x="3768" y="1"/>
                    <a:pt x="3677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6335360" y="3522282"/>
              <a:ext cx="110954" cy="139702"/>
            </a:xfrm>
            <a:custGeom>
              <a:avLst/>
              <a:gdLst/>
              <a:ahLst/>
              <a:cxnLst/>
              <a:rect l="l" t="t" r="r" b="b"/>
              <a:pathLst>
                <a:path w="3383" h="4015" extrusionOk="0">
                  <a:moveTo>
                    <a:pt x="3239" y="1"/>
                  </a:moveTo>
                  <a:cubicBezTo>
                    <a:pt x="3120" y="1"/>
                    <a:pt x="2977" y="13"/>
                    <a:pt x="2799" y="13"/>
                  </a:cubicBezTo>
                  <a:cubicBezTo>
                    <a:pt x="2406" y="25"/>
                    <a:pt x="1870" y="48"/>
                    <a:pt x="1239" y="72"/>
                  </a:cubicBezTo>
                  <a:lnTo>
                    <a:pt x="1215" y="72"/>
                  </a:lnTo>
                  <a:lnTo>
                    <a:pt x="1191" y="84"/>
                  </a:lnTo>
                  <a:cubicBezTo>
                    <a:pt x="846" y="537"/>
                    <a:pt x="453" y="1049"/>
                    <a:pt x="13" y="1620"/>
                  </a:cubicBezTo>
                  <a:lnTo>
                    <a:pt x="1" y="1632"/>
                  </a:lnTo>
                  <a:lnTo>
                    <a:pt x="1" y="1656"/>
                  </a:lnTo>
                  <a:cubicBezTo>
                    <a:pt x="1" y="2120"/>
                    <a:pt x="1" y="2608"/>
                    <a:pt x="1" y="3108"/>
                  </a:cubicBezTo>
                  <a:lnTo>
                    <a:pt x="1" y="3918"/>
                  </a:lnTo>
                  <a:lnTo>
                    <a:pt x="1" y="3966"/>
                  </a:lnTo>
                  <a:lnTo>
                    <a:pt x="48" y="3978"/>
                  </a:lnTo>
                  <a:cubicBezTo>
                    <a:pt x="145" y="4000"/>
                    <a:pt x="244" y="4015"/>
                    <a:pt x="342" y="4015"/>
                  </a:cubicBezTo>
                  <a:cubicBezTo>
                    <a:pt x="450" y="4015"/>
                    <a:pt x="556" y="3997"/>
                    <a:pt x="656" y="3954"/>
                  </a:cubicBezTo>
                  <a:cubicBezTo>
                    <a:pt x="763" y="3918"/>
                    <a:pt x="846" y="3847"/>
                    <a:pt x="906" y="3763"/>
                  </a:cubicBezTo>
                  <a:cubicBezTo>
                    <a:pt x="965" y="3668"/>
                    <a:pt x="989" y="3585"/>
                    <a:pt x="1025" y="3489"/>
                  </a:cubicBezTo>
                  <a:cubicBezTo>
                    <a:pt x="1117" y="3144"/>
                    <a:pt x="1142" y="2810"/>
                    <a:pt x="1155" y="2497"/>
                  </a:cubicBezTo>
                  <a:lnTo>
                    <a:pt x="1155" y="2497"/>
                  </a:lnTo>
                  <a:cubicBezTo>
                    <a:pt x="1409" y="2316"/>
                    <a:pt x="1610" y="2093"/>
                    <a:pt x="1749" y="1869"/>
                  </a:cubicBezTo>
                  <a:lnTo>
                    <a:pt x="1749" y="1869"/>
                  </a:lnTo>
                  <a:cubicBezTo>
                    <a:pt x="2239" y="1846"/>
                    <a:pt x="2637" y="1822"/>
                    <a:pt x="2942" y="1811"/>
                  </a:cubicBezTo>
                  <a:cubicBezTo>
                    <a:pt x="3227" y="1787"/>
                    <a:pt x="3382" y="1775"/>
                    <a:pt x="3382" y="1763"/>
                  </a:cubicBezTo>
                  <a:cubicBezTo>
                    <a:pt x="3382" y="1763"/>
                    <a:pt x="3313" y="1758"/>
                    <a:pt x="3183" y="1758"/>
                  </a:cubicBezTo>
                  <a:cubicBezTo>
                    <a:pt x="3118" y="1758"/>
                    <a:pt x="3037" y="1759"/>
                    <a:pt x="2942" y="1763"/>
                  </a:cubicBezTo>
                  <a:cubicBezTo>
                    <a:pt x="2632" y="1763"/>
                    <a:pt x="2227" y="1775"/>
                    <a:pt x="1727" y="1775"/>
                  </a:cubicBezTo>
                  <a:lnTo>
                    <a:pt x="1703" y="1775"/>
                  </a:lnTo>
                  <a:lnTo>
                    <a:pt x="1692" y="1799"/>
                  </a:lnTo>
                  <a:cubicBezTo>
                    <a:pt x="1549" y="2025"/>
                    <a:pt x="1334" y="2239"/>
                    <a:pt x="1072" y="2418"/>
                  </a:cubicBezTo>
                  <a:lnTo>
                    <a:pt x="1049" y="2442"/>
                  </a:lnTo>
                  <a:lnTo>
                    <a:pt x="1049" y="2465"/>
                  </a:lnTo>
                  <a:cubicBezTo>
                    <a:pt x="1037" y="2775"/>
                    <a:pt x="1001" y="3120"/>
                    <a:pt x="906" y="3454"/>
                  </a:cubicBezTo>
                  <a:cubicBezTo>
                    <a:pt x="882" y="3537"/>
                    <a:pt x="846" y="3620"/>
                    <a:pt x="799" y="3692"/>
                  </a:cubicBezTo>
                  <a:cubicBezTo>
                    <a:pt x="763" y="3751"/>
                    <a:pt x="691" y="3799"/>
                    <a:pt x="608" y="3835"/>
                  </a:cubicBezTo>
                  <a:cubicBezTo>
                    <a:pt x="521" y="3868"/>
                    <a:pt x="422" y="3883"/>
                    <a:pt x="321" y="3883"/>
                  </a:cubicBezTo>
                  <a:cubicBezTo>
                    <a:pt x="258" y="3883"/>
                    <a:pt x="195" y="3877"/>
                    <a:pt x="132" y="3867"/>
                  </a:cubicBezTo>
                  <a:lnTo>
                    <a:pt x="132" y="3867"/>
                  </a:lnTo>
                  <a:cubicBezTo>
                    <a:pt x="132" y="3621"/>
                    <a:pt x="132" y="3365"/>
                    <a:pt x="132" y="3108"/>
                  </a:cubicBezTo>
                  <a:cubicBezTo>
                    <a:pt x="132" y="2616"/>
                    <a:pt x="132" y="2134"/>
                    <a:pt x="132" y="1676"/>
                  </a:cubicBezTo>
                  <a:lnTo>
                    <a:pt x="132" y="1676"/>
                  </a:lnTo>
                  <a:cubicBezTo>
                    <a:pt x="549" y="1131"/>
                    <a:pt x="932" y="621"/>
                    <a:pt x="1258" y="178"/>
                  </a:cubicBezTo>
                  <a:lnTo>
                    <a:pt x="1258" y="178"/>
                  </a:lnTo>
                  <a:cubicBezTo>
                    <a:pt x="1892" y="131"/>
                    <a:pt x="2410" y="96"/>
                    <a:pt x="2811" y="72"/>
                  </a:cubicBezTo>
                  <a:cubicBezTo>
                    <a:pt x="2977" y="60"/>
                    <a:pt x="3120" y="48"/>
                    <a:pt x="3239" y="37"/>
                  </a:cubicBezTo>
                  <a:cubicBezTo>
                    <a:pt x="3335" y="25"/>
                    <a:pt x="3382" y="13"/>
                    <a:pt x="3382" y="13"/>
                  </a:cubicBezTo>
                  <a:cubicBezTo>
                    <a:pt x="3382" y="1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6370521" y="3633306"/>
              <a:ext cx="45720" cy="133856"/>
            </a:xfrm>
            <a:custGeom>
              <a:avLst/>
              <a:gdLst/>
              <a:ahLst/>
              <a:cxnLst/>
              <a:rect l="l" t="t" r="r" b="b"/>
              <a:pathLst>
                <a:path w="1394" h="3847" extrusionOk="0">
                  <a:moveTo>
                    <a:pt x="48" y="1"/>
                  </a:moveTo>
                  <a:cubicBezTo>
                    <a:pt x="24" y="1"/>
                    <a:pt x="0" y="239"/>
                    <a:pt x="24" y="620"/>
                  </a:cubicBezTo>
                  <a:cubicBezTo>
                    <a:pt x="36" y="989"/>
                    <a:pt x="119" y="1513"/>
                    <a:pt x="310" y="2060"/>
                  </a:cubicBezTo>
                  <a:cubicBezTo>
                    <a:pt x="500" y="2608"/>
                    <a:pt x="751" y="3061"/>
                    <a:pt x="965" y="3382"/>
                  </a:cubicBezTo>
                  <a:cubicBezTo>
                    <a:pt x="1172" y="3681"/>
                    <a:pt x="1323" y="3847"/>
                    <a:pt x="1344" y="3847"/>
                  </a:cubicBezTo>
                  <a:cubicBezTo>
                    <a:pt x="1345" y="3847"/>
                    <a:pt x="1345" y="3847"/>
                    <a:pt x="1346" y="3846"/>
                  </a:cubicBezTo>
                  <a:cubicBezTo>
                    <a:pt x="1393" y="3823"/>
                    <a:pt x="798" y="3096"/>
                    <a:pt x="441" y="2013"/>
                  </a:cubicBezTo>
                  <a:cubicBezTo>
                    <a:pt x="60" y="941"/>
                    <a:pt x="84" y="1"/>
                    <a:pt x="4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6382231" y="3626243"/>
              <a:ext cx="56641" cy="25366"/>
            </a:xfrm>
            <a:custGeom>
              <a:avLst/>
              <a:gdLst/>
              <a:ahLst/>
              <a:cxnLst/>
              <a:rect l="l" t="t" r="r" b="b"/>
              <a:pathLst>
                <a:path w="1727" h="729" extrusionOk="0">
                  <a:moveTo>
                    <a:pt x="559" y="1"/>
                  </a:moveTo>
                  <a:cubicBezTo>
                    <a:pt x="449" y="1"/>
                    <a:pt x="351" y="15"/>
                    <a:pt x="274" y="37"/>
                  </a:cubicBezTo>
                  <a:cubicBezTo>
                    <a:pt x="96" y="85"/>
                    <a:pt x="1" y="144"/>
                    <a:pt x="1" y="156"/>
                  </a:cubicBezTo>
                  <a:cubicBezTo>
                    <a:pt x="2" y="160"/>
                    <a:pt x="7" y="161"/>
                    <a:pt x="17" y="161"/>
                  </a:cubicBezTo>
                  <a:cubicBezTo>
                    <a:pt x="68" y="161"/>
                    <a:pt x="236" y="116"/>
                    <a:pt x="462" y="116"/>
                  </a:cubicBezTo>
                  <a:cubicBezTo>
                    <a:pt x="603" y="116"/>
                    <a:pt x="768" y="134"/>
                    <a:pt x="941" y="192"/>
                  </a:cubicBezTo>
                  <a:cubicBezTo>
                    <a:pt x="1427" y="354"/>
                    <a:pt x="1665" y="729"/>
                    <a:pt x="1711" y="729"/>
                  </a:cubicBezTo>
                  <a:cubicBezTo>
                    <a:pt x="1713" y="729"/>
                    <a:pt x="1714" y="728"/>
                    <a:pt x="1715" y="728"/>
                  </a:cubicBezTo>
                  <a:cubicBezTo>
                    <a:pt x="1727" y="716"/>
                    <a:pt x="1691" y="609"/>
                    <a:pt x="1572" y="466"/>
                  </a:cubicBezTo>
                  <a:cubicBezTo>
                    <a:pt x="1453" y="323"/>
                    <a:pt x="1251" y="156"/>
                    <a:pt x="977" y="73"/>
                  </a:cubicBezTo>
                  <a:cubicBezTo>
                    <a:pt x="835" y="21"/>
                    <a:pt x="689" y="1"/>
                    <a:pt x="55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6434940" y="3588980"/>
              <a:ext cx="7871" cy="59291"/>
            </a:xfrm>
            <a:custGeom>
              <a:avLst/>
              <a:gdLst/>
              <a:ahLst/>
              <a:cxnLst/>
              <a:rect l="l" t="t" r="r" b="b"/>
              <a:pathLst>
                <a:path w="240" h="1704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68" y="1"/>
                    <a:pt x="96" y="370"/>
                    <a:pt x="49" y="846"/>
                  </a:cubicBezTo>
                  <a:cubicBezTo>
                    <a:pt x="1" y="1310"/>
                    <a:pt x="1" y="1703"/>
                    <a:pt x="37" y="1703"/>
                  </a:cubicBezTo>
                  <a:cubicBezTo>
                    <a:pt x="72" y="1703"/>
                    <a:pt x="144" y="1322"/>
                    <a:pt x="191" y="858"/>
                  </a:cubicBezTo>
                  <a:cubicBezTo>
                    <a:pt x="227" y="394"/>
                    <a:pt x="239" y="13"/>
                    <a:pt x="20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6557971" y="3731074"/>
              <a:ext cx="224958" cy="798336"/>
            </a:xfrm>
            <a:custGeom>
              <a:avLst/>
              <a:gdLst/>
              <a:ahLst/>
              <a:cxnLst/>
              <a:rect l="l" t="t" r="r" b="b"/>
              <a:pathLst>
                <a:path w="6859" h="22944" extrusionOk="0">
                  <a:moveTo>
                    <a:pt x="12" y="1"/>
                  </a:moveTo>
                  <a:cubicBezTo>
                    <a:pt x="0" y="1"/>
                    <a:pt x="12" y="24"/>
                    <a:pt x="24" y="60"/>
                  </a:cubicBezTo>
                  <a:cubicBezTo>
                    <a:pt x="36" y="108"/>
                    <a:pt x="48" y="167"/>
                    <a:pt x="60" y="239"/>
                  </a:cubicBezTo>
                  <a:cubicBezTo>
                    <a:pt x="108" y="405"/>
                    <a:pt x="167" y="632"/>
                    <a:pt x="250" y="917"/>
                  </a:cubicBezTo>
                  <a:cubicBezTo>
                    <a:pt x="417" y="1501"/>
                    <a:pt x="667" y="2358"/>
                    <a:pt x="977" y="3406"/>
                  </a:cubicBezTo>
                  <a:cubicBezTo>
                    <a:pt x="1596" y="5501"/>
                    <a:pt x="2477" y="8394"/>
                    <a:pt x="3525" y="11562"/>
                  </a:cubicBezTo>
                  <a:cubicBezTo>
                    <a:pt x="4049" y="13145"/>
                    <a:pt x="4572" y="14645"/>
                    <a:pt x="5061" y="16003"/>
                  </a:cubicBezTo>
                  <a:cubicBezTo>
                    <a:pt x="5323" y="16681"/>
                    <a:pt x="5561" y="17336"/>
                    <a:pt x="5799" y="17931"/>
                  </a:cubicBezTo>
                  <a:cubicBezTo>
                    <a:pt x="6037" y="18527"/>
                    <a:pt x="6287" y="19074"/>
                    <a:pt x="6454" y="19586"/>
                  </a:cubicBezTo>
                  <a:cubicBezTo>
                    <a:pt x="6632" y="20098"/>
                    <a:pt x="6739" y="20586"/>
                    <a:pt x="6763" y="21015"/>
                  </a:cubicBezTo>
                  <a:cubicBezTo>
                    <a:pt x="6787" y="21444"/>
                    <a:pt x="6727" y="21813"/>
                    <a:pt x="6644" y="22110"/>
                  </a:cubicBezTo>
                  <a:cubicBezTo>
                    <a:pt x="6466" y="22694"/>
                    <a:pt x="6215" y="22944"/>
                    <a:pt x="6227" y="22944"/>
                  </a:cubicBezTo>
                  <a:cubicBezTo>
                    <a:pt x="6227" y="22944"/>
                    <a:pt x="6299" y="22896"/>
                    <a:pt x="6394" y="22753"/>
                  </a:cubicBezTo>
                  <a:cubicBezTo>
                    <a:pt x="6477" y="22622"/>
                    <a:pt x="6608" y="22420"/>
                    <a:pt x="6704" y="22122"/>
                  </a:cubicBezTo>
                  <a:cubicBezTo>
                    <a:pt x="6799" y="21825"/>
                    <a:pt x="6858" y="21444"/>
                    <a:pt x="6847" y="21015"/>
                  </a:cubicBezTo>
                  <a:cubicBezTo>
                    <a:pt x="6823" y="20575"/>
                    <a:pt x="6727" y="20074"/>
                    <a:pt x="6549" y="19551"/>
                  </a:cubicBezTo>
                  <a:cubicBezTo>
                    <a:pt x="6382" y="19039"/>
                    <a:pt x="6132" y="18479"/>
                    <a:pt x="5906" y="17884"/>
                  </a:cubicBezTo>
                  <a:cubicBezTo>
                    <a:pt x="5668" y="17288"/>
                    <a:pt x="5430" y="16645"/>
                    <a:pt x="5180" y="15967"/>
                  </a:cubicBezTo>
                  <a:cubicBezTo>
                    <a:pt x="4691" y="14610"/>
                    <a:pt x="4180" y="13109"/>
                    <a:pt x="3656" y="11526"/>
                  </a:cubicBezTo>
                  <a:cubicBezTo>
                    <a:pt x="2608" y="8347"/>
                    <a:pt x="1715" y="5466"/>
                    <a:pt x="1060" y="3382"/>
                  </a:cubicBezTo>
                  <a:cubicBezTo>
                    <a:pt x="751" y="2334"/>
                    <a:pt x="489" y="1501"/>
                    <a:pt x="298" y="905"/>
                  </a:cubicBezTo>
                  <a:cubicBezTo>
                    <a:pt x="215" y="620"/>
                    <a:pt x="143" y="393"/>
                    <a:pt x="96" y="227"/>
                  </a:cubicBezTo>
                  <a:cubicBezTo>
                    <a:pt x="72" y="155"/>
                    <a:pt x="48" y="108"/>
                    <a:pt x="36" y="60"/>
                  </a:cubicBezTo>
                  <a:cubicBezTo>
                    <a:pt x="24" y="12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5525835" y="4130427"/>
              <a:ext cx="913771" cy="747362"/>
            </a:xfrm>
            <a:custGeom>
              <a:avLst/>
              <a:gdLst/>
              <a:ahLst/>
              <a:cxnLst/>
              <a:rect l="l" t="t" r="r" b="b"/>
              <a:pathLst>
                <a:path w="27861" h="21479" extrusionOk="0">
                  <a:moveTo>
                    <a:pt x="3143" y="0"/>
                  </a:moveTo>
                  <a:lnTo>
                    <a:pt x="846" y="13002"/>
                  </a:lnTo>
                  <a:cubicBezTo>
                    <a:pt x="0" y="17371"/>
                    <a:pt x="3322" y="21431"/>
                    <a:pt x="7763" y="21479"/>
                  </a:cubicBezTo>
                  <a:lnTo>
                    <a:pt x="27861" y="21253"/>
                  </a:lnTo>
                  <a:lnTo>
                    <a:pt x="27337" y="14740"/>
                  </a:lnTo>
                  <a:lnTo>
                    <a:pt x="10109" y="12180"/>
                  </a:lnTo>
                  <a:lnTo>
                    <a:pt x="12252" y="36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6381444" y="4592719"/>
              <a:ext cx="372580" cy="287511"/>
            </a:xfrm>
            <a:custGeom>
              <a:avLst/>
              <a:gdLst/>
              <a:ahLst/>
              <a:cxnLst/>
              <a:rect l="l" t="t" r="r" b="b"/>
              <a:pathLst>
                <a:path w="11360" h="8263" extrusionOk="0">
                  <a:moveTo>
                    <a:pt x="3954" y="1"/>
                  </a:moveTo>
                  <a:cubicBezTo>
                    <a:pt x="3954" y="1"/>
                    <a:pt x="289" y="1752"/>
                    <a:pt x="12" y="1752"/>
                  </a:cubicBezTo>
                  <a:cubicBezTo>
                    <a:pt x="7" y="1752"/>
                    <a:pt x="3" y="1752"/>
                    <a:pt x="1" y="1751"/>
                  </a:cubicBezTo>
                  <a:lnTo>
                    <a:pt x="1" y="1870"/>
                  </a:lnTo>
                  <a:lnTo>
                    <a:pt x="1" y="7430"/>
                  </a:lnTo>
                  <a:lnTo>
                    <a:pt x="1834" y="7978"/>
                  </a:lnTo>
                  <a:cubicBezTo>
                    <a:pt x="2463" y="8167"/>
                    <a:pt x="3113" y="8262"/>
                    <a:pt x="3762" y="8262"/>
                  </a:cubicBezTo>
                  <a:cubicBezTo>
                    <a:pt x="4381" y="8262"/>
                    <a:pt x="4999" y="8176"/>
                    <a:pt x="5597" y="8002"/>
                  </a:cubicBezTo>
                  <a:cubicBezTo>
                    <a:pt x="6371" y="7787"/>
                    <a:pt x="7085" y="7573"/>
                    <a:pt x="7180" y="7466"/>
                  </a:cubicBezTo>
                  <a:cubicBezTo>
                    <a:pt x="7383" y="7228"/>
                    <a:pt x="7883" y="6192"/>
                    <a:pt x="7883" y="6192"/>
                  </a:cubicBezTo>
                  <a:cubicBezTo>
                    <a:pt x="7883" y="6192"/>
                    <a:pt x="8680" y="5906"/>
                    <a:pt x="8764" y="5608"/>
                  </a:cubicBezTo>
                  <a:cubicBezTo>
                    <a:pt x="8847" y="5311"/>
                    <a:pt x="8883" y="4751"/>
                    <a:pt x="8883" y="4751"/>
                  </a:cubicBezTo>
                  <a:cubicBezTo>
                    <a:pt x="8883" y="4751"/>
                    <a:pt x="10347" y="4632"/>
                    <a:pt x="10847" y="4299"/>
                  </a:cubicBezTo>
                  <a:cubicBezTo>
                    <a:pt x="11359" y="3953"/>
                    <a:pt x="11288" y="2096"/>
                    <a:pt x="11288" y="2096"/>
                  </a:cubicBezTo>
                  <a:lnTo>
                    <a:pt x="11288" y="2096"/>
                  </a:lnTo>
                  <a:lnTo>
                    <a:pt x="10609" y="2656"/>
                  </a:lnTo>
                  <a:lnTo>
                    <a:pt x="7907" y="2882"/>
                  </a:lnTo>
                  <a:lnTo>
                    <a:pt x="6323" y="1751"/>
                  </a:lnTo>
                  <a:lnTo>
                    <a:pt x="6323" y="1751"/>
                  </a:lnTo>
                  <a:cubicBezTo>
                    <a:pt x="6323" y="1751"/>
                    <a:pt x="7704" y="1878"/>
                    <a:pt x="8773" y="1878"/>
                  </a:cubicBezTo>
                  <a:cubicBezTo>
                    <a:pt x="9308" y="1878"/>
                    <a:pt x="9764" y="1846"/>
                    <a:pt x="9931" y="1751"/>
                  </a:cubicBezTo>
                  <a:cubicBezTo>
                    <a:pt x="10443" y="1477"/>
                    <a:pt x="10609" y="346"/>
                    <a:pt x="10609" y="346"/>
                  </a:cubicBezTo>
                  <a:lnTo>
                    <a:pt x="3954" y="1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6508771" y="4595607"/>
              <a:ext cx="246801" cy="97217"/>
            </a:xfrm>
            <a:custGeom>
              <a:avLst/>
              <a:gdLst/>
              <a:ahLst/>
              <a:cxnLst/>
              <a:rect l="l" t="t" r="r" b="b"/>
              <a:pathLst>
                <a:path w="7525" h="2794" extrusionOk="0">
                  <a:moveTo>
                    <a:pt x="0" y="1"/>
                  </a:moveTo>
                  <a:cubicBezTo>
                    <a:pt x="0" y="13"/>
                    <a:pt x="48" y="13"/>
                    <a:pt x="131" y="25"/>
                  </a:cubicBezTo>
                  <a:cubicBezTo>
                    <a:pt x="226" y="37"/>
                    <a:pt x="357" y="48"/>
                    <a:pt x="512" y="60"/>
                  </a:cubicBezTo>
                  <a:cubicBezTo>
                    <a:pt x="857" y="84"/>
                    <a:pt x="1334" y="108"/>
                    <a:pt x="1917" y="156"/>
                  </a:cubicBezTo>
                  <a:cubicBezTo>
                    <a:pt x="3116" y="226"/>
                    <a:pt x="4767" y="320"/>
                    <a:pt x="6664" y="425"/>
                  </a:cubicBezTo>
                  <a:lnTo>
                    <a:pt x="6664" y="425"/>
                  </a:lnTo>
                  <a:cubicBezTo>
                    <a:pt x="6611" y="999"/>
                    <a:pt x="6101" y="1519"/>
                    <a:pt x="5501" y="1692"/>
                  </a:cubicBezTo>
                  <a:cubicBezTo>
                    <a:pt x="5168" y="1795"/>
                    <a:pt x="4831" y="1830"/>
                    <a:pt x="4495" y="1830"/>
                  </a:cubicBezTo>
                  <a:cubicBezTo>
                    <a:pt x="4290" y="1830"/>
                    <a:pt x="4085" y="1817"/>
                    <a:pt x="3882" y="1799"/>
                  </a:cubicBezTo>
                  <a:cubicBezTo>
                    <a:pt x="3429" y="1747"/>
                    <a:pt x="2985" y="1687"/>
                    <a:pt x="2549" y="1687"/>
                  </a:cubicBezTo>
                  <a:cubicBezTo>
                    <a:pt x="2481" y="1687"/>
                    <a:pt x="2413" y="1688"/>
                    <a:pt x="2346" y="1692"/>
                  </a:cubicBezTo>
                  <a:lnTo>
                    <a:pt x="2024" y="1703"/>
                  </a:lnTo>
                  <a:lnTo>
                    <a:pt x="2322" y="1811"/>
                  </a:lnTo>
                  <a:cubicBezTo>
                    <a:pt x="2691" y="1942"/>
                    <a:pt x="3001" y="2192"/>
                    <a:pt x="3346" y="2358"/>
                  </a:cubicBezTo>
                  <a:cubicBezTo>
                    <a:pt x="3679" y="2525"/>
                    <a:pt x="4025" y="2644"/>
                    <a:pt x="4358" y="2715"/>
                  </a:cubicBezTo>
                  <a:cubicBezTo>
                    <a:pt x="4638" y="2770"/>
                    <a:pt x="4907" y="2794"/>
                    <a:pt x="5161" y="2794"/>
                  </a:cubicBezTo>
                  <a:cubicBezTo>
                    <a:pt x="5513" y="2794"/>
                    <a:pt x="5837" y="2749"/>
                    <a:pt x="6120" y="2680"/>
                  </a:cubicBezTo>
                  <a:cubicBezTo>
                    <a:pt x="6596" y="2573"/>
                    <a:pt x="6953" y="2406"/>
                    <a:pt x="7180" y="2275"/>
                  </a:cubicBezTo>
                  <a:cubicBezTo>
                    <a:pt x="7299" y="2204"/>
                    <a:pt x="7382" y="2144"/>
                    <a:pt x="7442" y="2108"/>
                  </a:cubicBezTo>
                  <a:cubicBezTo>
                    <a:pt x="7489" y="2061"/>
                    <a:pt x="7525" y="2049"/>
                    <a:pt x="7525" y="2037"/>
                  </a:cubicBezTo>
                  <a:lnTo>
                    <a:pt x="7525" y="2037"/>
                  </a:lnTo>
                  <a:cubicBezTo>
                    <a:pt x="7513" y="2037"/>
                    <a:pt x="7394" y="2108"/>
                    <a:pt x="7168" y="2239"/>
                  </a:cubicBezTo>
                  <a:cubicBezTo>
                    <a:pt x="6930" y="2358"/>
                    <a:pt x="6572" y="2513"/>
                    <a:pt x="6096" y="2608"/>
                  </a:cubicBezTo>
                  <a:cubicBezTo>
                    <a:pt x="5846" y="2660"/>
                    <a:pt x="5558" y="2694"/>
                    <a:pt x="5243" y="2694"/>
                  </a:cubicBezTo>
                  <a:cubicBezTo>
                    <a:pt x="4973" y="2694"/>
                    <a:pt x="4684" y="2669"/>
                    <a:pt x="4382" y="2608"/>
                  </a:cubicBezTo>
                  <a:cubicBezTo>
                    <a:pt x="4060" y="2537"/>
                    <a:pt x="3727" y="2430"/>
                    <a:pt x="3394" y="2251"/>
                  </a:cubicBezTo>
                  <a:cubicBezTo>
                    <a:pt x="3147" y="2132"/>
                    <a:pt x="2907" y="1957"/>
                    <a:pt x="2631" y="1812"/>
                  </a:cubicBezTo>
                  <a:lnTo>
                    <a:pt x="2631" y="1812"/>
                  </a:lnTo>
                  <a:cubicBezTo>
                    <a:pt x="3032" y="1826"/>
                    <a:pt x="3449" y="1882"/>
                    <a:pt x="3882" y="1930"/>
                  </a:cubicBezTo>
                  <a:cubicBezTo>
                    <a:pt x="4091" y="1949"/>
                    <a:pt x="4308" y="1964"/>
                    <a:pt x="4529" y="1964"/>
                  </a:cubicBezTo>
                  <a:cubicBezTo>
                    <a:pt x="4861" y="1964"/>
                    <a:pt x="5201" y="1930"/>
                    <a:pt x="5537" y="1823"/>
                  </a:cubicBezTo>
                  <a:cubicBezTo>
                    <a:pt x="5870" y="1727"/>
                    <a:pt x="6180" y="1537"/>
                    <a:pt x="6406" y="1275"/>
                  </a:cubicBezTo>
                  <a:cubicBezTo>
                    <a:pt x="6644" y="1025"/>
                    <a:pt x="6787" y="703"/>
                    <a:pt x="6799" y="370"/>
                  </a:cubicBezTo>
                  <a:lnTo>
                    <a:pt x="6811" y="299"/>
                  </a:lnTo>
                  <a:lnTo>
                    <a:pt x="6739" y="299"/>
                  </a:lnTo>
                  <a:cubicBezTo>
                    <a:pt x="4822" y="203"/>
                    <a:pt x="3143" y="132"/>
                    <a:pt x="1929" y="72"/>
                  </a:cubicBezTo>
                  <a:cubicBezTo>
                    <a:pt x="1334" y="48"/>
                    <a:pt x="857" y="25"/>
                    <a:pt x="512" y="13"/>
                  </a:cubicBezTo>
                  <a:cubicBezTo>
                    <a:pt x="357" y="13"/>
                    <a:pt x="226" y="1"/>
                    <a:pt x="13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6607564" y="4752766"/>
              <a:ext cx="101180" cy="13083"/>
            </a:xfrm>
            <a:custGeom>
              <a:avLst/>
              <a:gdLst/>
              <a:ahLst/>
              <a:cxnLst/>
              <a:rect l="l" t="t" r="r" b="b"/>
              <a:pathLst>
                <a:path w="3085" h="376" extrusionOk="0">
                  <a:moveTo>
                    <a:pt x="3029" y="1"/>
                  </a:moveTo>
                  <a:cubicBezTo>
                    <a:pt x="2866" y="1"/>
                    <a:pt x="2257" y="82"/>
                    <a:pt x="1536" y="163"/>
                  </a:cubicBezTo>
                  <a:cubicBezTo>
                    <a:pt x="691" y="246"/>
                    <a:pt x="1" y="306"/>
                    <a:pt x="1" y="354"/>
                  </a:cubicBezTo>
                  <a:cubicBezTo>
                    <a:pt x="1" y="367"/>
                    <a:pt x="100" y="375"/>
                    <a:pt x="271" y="375"/>
                  </a:cubicBezTo>
                  <a:cubicBezTo>
                    <a:pt x="549" y="375"/>
                    <a:pt x="1017" y="353"/>
                    <a:pt x="1548" y="294"/>
                  </a:cubicBezTo>
                  <a:cubicBezTo>
                    <a:pt x="2406" y="199"/>
                    <a:pt x="3084" y="44"/>
                    <a:pt x="3072" y="8"/>
                  </a:cubicBezTo>
                  <a:cubicBezTo>
                    <a:pt x="3072" y="3"/>
                    <a:pt x="3057" y="1"/>
                    <a:pt x="302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6604448" y="4797545"/>
              <a:ext cx="56248" cy="23278"/>
            </a:xfrm>
            <a:custGeom>
              <a:avLst/>
              <a:gdLst/>
              <a:ahLst/>
              <a:cxnLst/>
              <a:rect l="l" t="t" r="r" b="b"/>
              <a:pathLst>
                <a:path w="1715" h="669" extrusionOk="0">
                  <a:moveTo>
                    <a:pt x="1683" y="1"/>
                  </a:moveTo>
                  <a:cubicBezTo>
                    <a:pt x="1596" y="1"/>
                    <a:pt x="1242" y="112"/>
                    <a:pt x="834" y="269"/>
                  </a:cubicBezTo>
                  <a:cubicBezTo>
                    <a:pt x="369" y="460"/>
                    <a:pt x="0" y="626"/>
                    <a:pt x="12" y="662"/>
                  </a:cubicBezTo>
                  <a:cubicBezTo>
                    <a:pt x="14" y="666"/>
                    <a:pt x="20" y="668"/>
                    <a:pt x="32" y="668"/>
                  </a:cubicBezTo>
                  <a:cubicBezTo>
                    <a:pt x="119" y="668"/>
                    <a:pt x="473" y="557"/>
                    <a:pt x="881" y="400"/>
                  </a:cubicBezTo>
                  <a:cubicBezTo>
                    <a:pt x="1346" y="221"/>
                    <a:pt x="1715" y="43"/>
                    <a:pt x="1703" y="7"/>
                  </a:cubicBezTo>
                  <a:cubicBezTo>
                    <a:pt x="1701" y="3"/>
                    <a:pt x="1695" y="1"/>
                    <a:pt x="168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6354515" y="3958515"/>
              <a:ext cx="46113" cy="29263"/>
            </a:xfrm>
            <a:custGeom>
              <a:avLst/>
              <a:gdLst/>
              <a:ahLst/>
              <a:cxnLst/>
              <a:rect l="l" t="t" r="r" b="b"/>
              <a:pathLst>
                <a:path w="1406" h="841" extrusionOk="0">
                  <a:moveTo>
                    <a:pt x="0" y="60"/>
                  </a:moveTo>
                  <a:cubicBezTo>
                    <a:pt x="28" y="115"/>
                    <a:pt x="64" y="166"/>
                    <a:pt x="106" y="211"/>
                  </a:cubicBezTo>
                  <a:lnTo>
                    <a:pt x="106" y="211"/>
                  </a:lnTo>
                  <a:cubicBezTo>
                    <a:pt x="106" y="200"/>
                    <a:pt x="107" y="190"/>
                    <a:pt x="107" y="179"/>
                  </a:cubicBezTo>
                  <a:lnTo>
                    <a:pt x="0" y="60"/>
                  </a:lnTo>
                  <a:close/>
                  <a:moveTo>
                    <a:pt x="1262" y="0"/>
                  </a:moveTo>
                  <a:cubicBezTo>
                    <a:pt x="1167" y="250"/>
                    <a:pt x="917" y="429"/>
                    <a:pt x="655" y="441"/>
                  </a:cubicBezTo>
                  <a:cubicBezTo>
                    <a:pt x="646" y="441"/>
                    <a:pt x="636" y="441"/>
                    <a:pt x="627" y="441"/>
                  </a:cubicBezTo>
                  <a:cubicBezTo>
                    <a:pt x="435" y="441"/>
                    <a:pt x="239" y="354"/>
                    <a:pt x="106" y="211"/>
                  </a:cubicBezTo>
                  <a:lnTo>
                    <a:pt x="106" y="211"/>
                  </a:lnTo>
                  <a:cubicBezTo>
                    <a:pt x="105" y="540"/>
                    <a:pt x="409" y="840"/>
                    <a:pt x="728" y="840"/>
                  </a:cubicBezTo>
                  <a:cubicBezTo>
                    <a:pt x="755" y="840"/>
                    <a:pt x="783" y="838"/>
                    <a:pt x="810" y="834"/>
                  </a:cubicBezTo>
                  <a:cubicBezTo>
                    <a:pt x="1167" y="774"/>
                    <a:pt x="1405" y="333"/>
                    <a:pt x="1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6324832" y="3849126"/>
              <a:ext cx="46507" cy="29193"/>
            </a:xfrm>
            <a:custGeom>
              <a:avLst/>
              <a:gdLst/>
              <a:ahLst/>
              <a:cxnLst/>
              <a:rect l="l" t="t" r="r" b="b"/>
              <a:pathLst>
                <a:path w="1418" h="839" extrusionOk="0">
                  <a:moveTo>
                    <a:pt x="0" y="60"/>
                  </a:moveTo>
                  <a:lnTo>
                    <a:pt x="0" y="60"/>
                  </a:lnTo>
                  <a:cubicBezTo>
                    <a:pt x="30" y="120"/>
                    <a:pt x="70" y="175"/>
                    <a:pt x="117" y="223"/>
                  </a:cubicBezTo>
                  <a:lnTo>
                    <a:pt x="117" y="223"/>
                  </a:lnTo>
                  <a:cubicBezTo>
                    <a:pt x="117" y="209"/>
                    <a:pt x="118" y="194"/>
                    <a:pt x="119" y="179"/>
                  </a:cubicBezTo>
                  <a:lnTo>
                    <a:pt x="0" y="60"/>
                  </a:lnTo>
                  <a:close/>
                  <a:moveTo>
                    <a:pt x="1274" y="1"/>
                  </a:moveTo>
                  <a:cubicBezTo>
                    <a:pt x="1179" y="251"/>
                    <a:pt x="929" y="429"/>
                    <a:pt x="655" y="441"/>
                  </a:cubicBezTo>
                  <a:cubicBezTo>
                    <a:pt x="646" y="442"/>
                    <a:pt x="636" y="442"/>
                    <a:pt x="627" y="442"/>
                  </a:cubicBezTo>
                  <a:cubicBezTo>
                    <a:pt x="440" y="442"/>
                    <a:pt x="250" y="359"/>
                    <a:pt x="117" y="223"/>
                  </a:cubicBezTo>
                  <a:lnTo>
                    <a:pt x="117" y="223"/>
                  </a:lnTo>
                  <a:cubicBezTo>
                    <a:pt x="113" y="551"/>
                    <a:pt x="421" y="839"/>
                    <a:pt x="741" y="839"/>
                  </a:cubicBezTo>
                  <a:cubicBezTo>
                    <a:pt x="764" y="839"/>
                    <a:pt x="787" y="837"/>
                    <a:pt x="810" y="834"/>
                  </a:cubicBezTo>
                  <a:cubicBezTo>
                    <a:pt x="1167" y="775"/>
                    <a:pt x="1417" y="334"/>
                    <a:pt x="1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5923366" y="4056248"/>
              <a:ext cx="73466" cy="263711"/>
            </a:xfrm>
            <a:custGeom>
              <a:avLst/>
              <a:gdLst/>
              <a:ahLst/>
              <a:cxnLst/>
              <a:rect l="l" t="t" r="r" b="b"/>
              <a:pathLst>
                <a:path w="2240" h="7579" extrusionOk="0">
                  <a:moveTo>
                    <a:pt x="537" y="1"/>
                  </a:moveTo>
                  <a:lnTo>
                    <a:pt x="358" y="37"/>
                  </a:lnTo>
                  <a:cubicBezTo>
                    <a:pt x="1" y="2406"/>
                    <a:pt x="334" y="4871"/>
                    <a:pt x="1310" y="7061"/>
                  </a:cubicBezTo>
                  <a:cubicBezTo>
                    <a:pt x="1415" y="7302"/>
                    <a:pt x="1620" y="7579"/>
                    <a:pt x="1854" y="7579"/>
                  </a:cubicBezTo>
                  <a:cubicBezTo>
                    <a:pt x="1887" y="7579"/>
                    <a:pt x="1920" y="7573"/>
                    <a:pt x="1953" y="7561"/>
                  </a:cubicBezTo>
                  <a:cubicBezTo>
                    <a:pt x="2180" y="7478"/>
                    <a:pt x="2227" y="7180"/>
                    <a:pt x="2227" y="6954"/>
                  </a:cubicBezTo>
                  <a:cubicBezTo>
                    <a:pt x="2239" y="4561"/>
                    <a:pt x="846" y="2370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6660666" y="3748888"/>
              <a:ext cx="15644" cy="358006"/>
            </a:xfrm>
            <a:custGeom>
              <a:avLst/>
              <a:gdLst/>
              <a:ahLst/>
              <a:cxnLst/>
              <a:rect l="l" t="t" r="r" b="b"/>
              <a:pathLst>
                <a:path w="477" h="10289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3" y="143"/>
                    <a:pt x="25" y="405"/>
                  </a:cubicBezTo>
                  <a:cubicBezTo>
                    <a:pt x="48" y="691"/>
                    <a:pt x="72" y="1060"/>
                    <a:pt x="108" y="1501"/>
                  </a:cubicBezTo>
                  <a:cubicBezTo>
                    <a:pt x="179" y="2429"/>
                    <a:pt x="251" y="3715"/>
                    <a:pt x="298" y="5144"/>
                  </a:cubicBezTo>
                  <a:cubicBezTo>
                    <a:pt x="334" y="6561"/>
                    <a:pt x="334" y="7847"/>
                    <a:pt x="334" y="8787"/>
                  </a:cubicBezTo>
                  <a:cubicBezTo>
                    <a:pt x="322" y="9228"/>
                    <a:pt x="322" y="9597"/>
                    <a:pt x="322" y="9883"/>
                  </a:cubicBezTo>
                  <a:cubicBezTo>
                    <a:pt x="322" y="10145"/>
                    <a:pt x="322" y="10288"/>
                    <a:pt x="334" y="10288"/>
                  </a:cubicBezTo>
                  <a:cubicBezTo>
                    <a:pt x="334" y="10288"/>
                    <a:pt x="334" y="10288"/>
                    <a:pt x="334" y="10288"/>
                  </a:cubicBezTo>
                  <a:cubicBezTo>
                    <a:pt x="336" y="10288"/>
                    <a:pt x="358" y="10136"/>
                    <a:pt x="370" y="9895"/>
                  </a:cubicBezTo>
                  <a:cubicBezTo>
                    <a:pt x="394" y="9633"/>
                    <a:pt x="406" y="9252"/>
                    <a:pt x="429" y="8787"/>
                  </a:cubicBezTo>
                  <a:cubicBezTo>
                    <a:pt x="453" y="7847"/>
                    <a:pt x="477" y="6561"/>
                    <a:pt x="429" y="5132"/>
                  </a:cubicBezTo>
                  <a:cubicBezTo>
                    <a:pt x="382" y="3715"/>
                    <a:pt x="298" y="2429"/>
                    <a:pt x="203" y="1501"/>
                  </a:cubicBezTo>
                  <a:cubicBezTo>
                    <a:pt x="156" y="1036"/>
                    <a:pt x="120" y="655"/>
                    <a:pt x="84" y="393"/>
                  </a:cubicBezTo>
                  <a:cubicBezTo>
                    <a:pt x="48" y="143"/>
                    <a:pt x="25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40"/>
          <p:cNvSpPr txBox="1">
            <a:spLocks noGrp="1"/>
          </p:cNvSpPr>
          <p:nvPr>
            <p:ph type="title" idx="2"/>
          </p:nvPr>
        </p:nvSpPr>
        <p:spPr>
          <a:xfrm>
            <a:off x="699375" y="316000"/>
            <a:ext cx="26622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04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YOU NEED TO DIVIDE THE CONTENT</a:t>
            </a:r>
            <a:endParaRPr/>
          </a:p>
        </p:txBody>
      </p:sp>
      <p:sp>
        <p:nvSpPr>
          <p:cNvPr id="1555" name="Google Shape;1555;p41"/>
          <p:cNvSpPr txBox="1">
            <a:spLocks noGrp="1"/>
          </p:cNvSpPr>
          <p:nvPr>
            <p:ph type="title" idx="2"/>
          </p:nvPr>
        </p:nvSpPr>
        <p:spPr>
          <a:xfrm>
            <a:off x="4864725" y="887245"/>
            <a:ext cx="29730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56" name="Google Shape;1556;p41"/>
          <p:cNvSpPr txBox="1">
            <a:spLocks noGrp="1"/>
          </p:cNvSpPr>
          <p:nvPr>
            <p:ph type="title" idx="3"/>
          </p:nvPr>
        </p:nvSpPr>
        <p:spPr>
          <a:xfrm>
            <a:off x="4864725" y="2847088"/>
            <a:ext cx="29730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57" name="Google Shape;1557;p41"/>
          <p:cNvSpPr/>
          <p:nvPr/>
        </p:nvSpPr>
        <p:spPr>
          <a:xfrm>
            <a:off x="4531477" y="2881361"/>
            <a:ext cx="257038" cy="257223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1"/>
          <p:cNvSpPr/>
          <p:nvPr/>
        </p:nvSpPr>
        <p:spPr>
          <a:xfrm>
            <a:off x="4531477" y="916348"/>
            <a:ext cx="257038" cy="257223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1"/>
          <p:cNvSpPr/>
          <p:nvPr/>
        </p:nvSpPr>
        <p:spPr>
          <a:xfrm>
            <a:off x="8649374" y="1567471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1"/>
          <p:cNvSpPr/>
          <p:nvPr/>
        </p:nvSpPr>
        <p:spPr>
          <a:xfrm>
            <a:off x="3807576" y="1692690"/>
            <a:ext cx="88402" cy="93798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1"/>
          <p:cNvSpPr/>
          <p:nvPr/>
        </p:nvSpPr>
        <p:spPr>
          <a:xfrm>
            <a:off x="7514924" y="76199"/>
            <a:ext cx="169415" cy="179768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1"/>
          <p:cNvSpPr/>
          <p:nvPr/>
        </p:nvSpPr>
        <p:spPr>
          <a:xfrm>
            <a:off x="1444274" y="125046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1"/>
          <p:cNvSpPr/>
          <p:nvPr/>
        </p:nvSpPr>
        <p:spPr>
          <a:xfrm>
            <a:off x="307399" y="2391146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1"/>
          <p:cNvSpPr/>
          <p:nvPr/>
        </p:nvSpPr>
        <p:spPr>
          <a:xfrm>
            <a:off x="3001599" y="2481871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5" name="Google Shape;1565;p41"/>
          <p:cNvGrpSpPr/>
          <p:nvPr/>
        </p:nvGrpSpPr>
        <p:grpSpPr>
          <a:xfrm>
            <a:off x="476825" y="3086100"/>
            <a:ext cx="1244984" cy="1756726"/>
            <a:chOff x="871650" y="3054000"/>
            <a:chExt cx="1244984" cy="1756726"/>
          </a:xfrm>
        </p:grpSpPr>
        <p:sp>
          <p:nvSpPr>
            <p:cNvPr id="1566" name="Google Shape;1566;p41"/>
            <p:cNvSpPr/>
            <p:nvPr/>
          </p:nvSpPr>
          <p:spPr>
            <a:xfrm>
              <a:off x="1244411" y="4325903"/>
              <a:ext cx="528415" cy="459986"/>
            </a:xfrm>
            <a:custGeom>
              <a:avLst/>
              <a:gdLst/>
              <a:ahLst/>
              <a:cxnLst/>
              <a:rect l="l" t="t" r="r" b="b"/>
              <a:pathLst>
                <a:path w="11699" h="10184" extrusionOk="0">
                  <a:moveTo>
                    <a:pt x="1" y="1"/>
                  </a:moveTo>
                  <a:lnTo>
                    <a:pt x="2064" y="10184"/>
                  </a:lnTo>
                  <a:lnTo>
                    <a:pt x="9701" y="10184"/>
                  </a:lnTo>
                  <a:lnTo>
                    <a:pt x="11698" y="6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1183165" y="4265424"/>
              <a:ext cx="649780" cy="91329"/>
            </a:xfrm>
            <a:custGeom>
              <a:avLst/>
              <a:gdLst/>
              <a:ahLst/>
              <a:cxnLst/>
              <a:rect l="l" t="t" r="r" b="b"/>
              <a:pathLst>
                <a:path w="14386" h="2022" extrusionOk="0">
                  <a:moveTo>
                    <a:pt x="14344" y="50"/>
                  </a:moveTo>
                  <a:lnTo>
                    <a:pt x="14344" y="1972"/>
                  </a:lnTo>
                  <a:lnTo>
                    <a:pt x="50" y="1972"/>
                  </a:lnTo>
                  <a:lnTo>
                    <a:pt x="50" y="50"/>
                  </a:lnTo>
                  <a:close/>
                  <a:moveTo>
                    <a:pt x="1" y="0"/>
                  </a:moveTo>
                  <a:lnTo>
                    <a:pt x="1" y="2022"/>
                  </a:lnTo>
                  <a:lnTo>
                    <a:pt x="14385" y="2022"/>
                  </a:lnTo>
                  <a:lnTo>
                    <a:pt x="1438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1244411" y="4742252"/>
              <a:ext cx="528415" cy="68474"/>
            </a:xfrm>
            <a:custGeom>
              <a:avLst/>
              <a:gdLst/>
              <a:ahLst/>
              <a:cxnLst/>
              <a:rect l="l" t="t" r="r" b="b"/>
              <a:pathLst>
                <a:path w="11699" h="1516" extrusionOk="0">
                  <a:moveTo>
                    <a:pt x="1" y="1"/>
                  </a:moveTo>
                  <a:lnTo>
                    <a:pt x="1099" y="1515"/>
                  </a:lnTo>
                  <a:lnTo>
                    <a:pt x="10384" y="1515"/>
                  </a:lnTo>
                  <a:lnTo>
                    <a:pt x="1169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1479278" y="3387603"/>
              <a:ext cx="6052" cy="951905"/>
            </a:xfrm>
            <a:custGeom>
              <a:avLst/>
              <a:gdLst/>
              <a:ahLst/>
              <a:cxnLst/>
              <a:rect l="l" t="t" r="r" b="b"/>
              <a:pathLst>
                <a:path w="134" h="21075" extrusionOk="0">
                  <a:moveTo>
                    <a:pt x="42" y="0"/>
                  </a:moveTo>
                  <a:cubicBezTo>
                    <a:pt x="9" y="0"/>
                    <a:pt x="0" y="4718"/>
                    <a:pt x="17" y="10533"/>
                  </a:cubicBezTo>
                  <a:cubicBezTo>
                    <a:pt x="34" y="16357"/>
                    <a:pt x="67" y="21074"/>
                    <a:pt x="100" y="21074"/>
                  </a:cubicBezTo>
                  <a:cubicBezTo>
                    <a:pt x="125" y="21074"/>
                    <a:pt x="134" y="16357"/>
                    <a:pt x="117" y="10533"/>
                  </a:cubicBezTo>
                  <a:cubicBezTo>
                    <a:pt x="100" y="4718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1566088" y="3806211"/>
              <a:ext cx="62060" cy="505108"/>
            </a:xfrm>
            <a:custGeom>
              <a:avLst/>
              <a:gdLst/>
              <a:ahLst/>
              <a:cxnLst/>
              <a:rect l="l" t="t" r="r" b="b"/>
              <a:pathLst>
                <a:path w="1374" h="11183" extrusionOk="0">
                  <a:moveTo>
                    <a:pt x="1373" y="1"/>
                  </a:moveTo>
                  <a:lnTo>
                    <a:pt x="1373" y="1"/>
                  </a:lnTo>
                  <a:cubicBezTo>
                    <a:pt x="1365" y="1"/>
                    <a:pt x="1348" y="34"/>
                    <a:pt x="1315" y="100"/>
                  </a:cubicBezTo>
                  <a:cubicBezTo>
                    <a:pt x="1273" y="175"/>
                    <a:pt x="1223" y="275"/>
                    <a:pt x="1165" y="400"/>
                  </a:cubicBezTo>
                  <a:cubicBezTo>
                    <a:pt x="1140" y="466"/>
                    <a:pt x="1099" y="533"/>
                    <a:pt x="1065" y="616"/>
                  </a:cubicBezTo>
                  <a:cubicBezTo>
                    <a:pt x="1032" y="699"/>
                    <a:pt x="999" y="783"/>
                    <a:pt x="965" y="882"/>
                  </a:cubicBezTo>
                  <a:cubicBezTo>
                    <a:pt x="924" y="974"/>
                    <a:pt x="882" y="1082"/>
                    <a:pt x="841" y="1190"/>
                  </a:cubicBezTo>
                  <a:cubicBezTo>
                    <a:pt x="799" y="1298"/>
                    <a:pt x="766" y="1415"/>
                    <a:pt x="732" y="1540"/>
                  </a:cubicBezTo>
                  <a:cubicBezTo>
                    <a:pt x="566" y="2031"/>
                    <a:pt x="433" y="2630"/>
                    <a:pt x="308" y="3303"/>
                  </a:cubicBezTo>
                  <a:cubicBezTo>
                    <a:pt x="192" y="3977"/>
                    <a:pt x="117" y="4718"/>
                    <a:pt x="75" y="5508"/>
                  </a:cubicBezTo>
                  <a:cubicBezTo>
                    <a:pt x="0" y="7081"/>
                    <a:pt x="100" y="8503"/>
                    <a:pt x="217" y="9527"/>
                  </a:cubicBezTo>
                  <a:cubicBezTo>
                    <a:pt x="275" y="10042"/>
                    <a:pt x="333" y="10458"/>
                    <a:pt x="375" y="10741"/>
                  </a:cubicBezTo>
                  <a:cubicBezTo>
                    <a:pt x="400" y="10874"/>
                    <a:pt x="416" y="10983"/>
                    <a:pt x="433" y="11066"/>
                  </a:cubicBezTo>
                  <a:cubicBezTo>
                    <a:pt x="441" y="11141"/>
                    <a:pt x="458" y="11182"/>
                    <a:pt x="458" y="11182"/>
                  </a:cubicBezTo>
                  <a:cubicBezTo>
                    <a:pt x="458" y="11182"/>
                    <a:pt x="458" y="11141"/>
                    <a:pt x="450" y="11066"/>
                  </a:cubicBezTo>
                  <a:cubicBezTo>
                    <a:pt x="441" y="10974"/>
                    <a:pt x="433" y="10866"/>
                    <a:pt x="416" y="10733"/>
                  </a:cubicBezTo>
                  <a:cubicBezTo>
                    <a:pt x="383" y="10450"/>
                    <a:pt x="333" y="10034"/>
                    <a:pt x="292" y="9518"/>
                  </a:cubicBezTo>
                  <a:cubicBezTo>
                    <a:pt x="192" y="8495"/>
                    <a:pt x="108" y="7081"/>
                    <a:pt x="175" y="5508"/>
                  </a:cubicBezTo>
                  <a:cubicBezTo>
                    <a:pt x="217" y="4726"/>
                    <a:pt x="292" y="3986"/>
                    <a:pt x="400" y="3312"/>
                  </a:cubicBezTo>
                  <a:cubicBezTo>
                    <a:pt x="516" y="2646"/>
                    <a:pt x="641" y="2047"/>
                    <a:pt x="799" y="1556"/>
                  </a:cubicBezTo>
                  <a:cubicBezTo>
                    <a:pt x="832" y="1440"/>
                    <a:pt x="866" y="1315"/>
                    <a:pt x="907" y="1207"/>
                  </a:cubicBezTo>
                  <a:cubicBezTo>
                    <a:pt x="940" y="1099"/>
                    <a:pt x="982" y="999"/>
                    <a:pt x="1015" y="899"/>
                  </a:cubicBezTo>
                  <a:cubicBezTo>
                    <a:pt x="1049" y="808"/>
                    <a:pt x="1082" y="716"/>
                    <a:pt x="1115" y="633"/>
                  </a:cubicBezTo>
                  <a:cubicBezTo>
                    <a:pt x="1148" y="558"/>
                    <a:pt x="1173" y="483"/>
                    <a:pt x="1207" y="417"/>
                  </a:cubicBezTo>
                  <a:cubicBezTo>
                    <a:pt x="1257" y="292"/>
                    <a:pt x="1298" y="192"/>
                    <a:pt x="1331" y="109"/>
                  </a:cubicBezTo>
                  <a:cubicBezTo>
                    <a:pt x="1365" y="42"/>
                    <a:pt x="1373" y="1"/>
                    <a:pt x="137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1527380" y="3633718"/>
              <a:ext cx="84237" cy="708768"/>
            </a:xfrm>
            <a:custGeom>
              <a:avLst/>
              <a:gdLst/>
              <a:ahLst/>
              <a:cxnLst/>
              <a:rect l="l" t="t" r="r" b="b"/>
              <a:pathLst>
                <a:path w="1865" h="15692" extrusionOk="0">
                  <a:moveTo>
                    <a:pt x="1864" y="1"/>
                  </a:moveTo>
                  <a:cubicBezTo>
                    <a:pt x="1856" y="1"/>
                    <a:pt x="1839" y="51"/>
                    <a:pt x="1797" y="151"/>
                  </a:cubicBezTo>
                  <a:cubicBezTo>
                    <a:pt x="1756" y="259"/>
                    <a:pt x="1698" y="400"/>
                    <a:pt x="1631" y="583"/>
                  </a:cubicBezTo>
                  <a:cubicBezTo>
                    <a:pt x="1589" y="675"/>
                    <a:pt x="1556" y="783"/>
                    <a:pt x="1515" y="899"/>
                  </a:cubicBezTo>
                  <a:cubicBezTo>
                    <a:pt x="1473" y="1016"/>
                    <a:pt x="1431" y="1141"/>
                    <a:pt x="1390" y="1274"/>
                  </a:cubicBezTo>
                  <a:cubicBezTo>
                    <a:pt x="1298" y="1548"/>
                    <a:pt x="1198" y="1856"/>
                    <a:pt x="1107" y="2206"/>
                  </a:cubicBezTo>
                  <a:cubicBezTo>
                    <a:pt x="1057" y="2380"/>
                    <a:pt x="1007" y="2563"/>
                    <a:pt x="957" y="2755"/>
                  </a:cubicBezTo>
                  <a:cubicBezTo>
                    <a:pt x="907" y="2946"/>
                    <a:pt x="866" y="3146"/>
                    <a:pt x="816" y="3345"/>
                  </a:cubicBezTo>
                  <a:cubicBezTo>
                    <a:pt x="708" y="3761"/>
                    <a:pt x="633" y="4211"/>
                    <a:pt x="541" y="4676"/>
                  </a:cubicBezTo>
                  <a:cubicBezTo>
                    <a:pt x="375" y="5617"/>
                    <a:pt x="233" y="6648"/>
                    <a:pt x="134" y="7746"/>
                  </a:cubicBezTo>
                  <a:cubicBezTo>
                    <a:pt x="42" y="8845"/>
                    <a:pt x="9" y="9893"/>
                    <a:pt x="0" y="10841"/>
                  </a:cubicBezTo>
                  <a:cubicBezTo>
                    <a:pt x="0" y="11798"/>
                    <a:pt x="25" y="12655"/>
                    <a:pt x="67" y="13371"/>
                  </a:cubicBezTo>
                  <a:cubicBezTo>
                    <a:pt x="92" y="13737"/>
                    <a:pt x="117" y="14061"/>
                    <a:pt x="142" y="14344"/>
                  </a:cubicBezTo>
                  <a:cubicBezTo>
                    <a:pt x="158" y="14627"/>
                    <a:pt x="183" y="14876"/>
                    <a:pt x="208" y="15076"/>
                  </a:cubicBezTo>
                  <a:cubicBezTo>
                    <a:pt x="233" y="15267"/>
                    <a:pt x="250" y="15417"/>
                    <a:pt x="267" y="15534"/>
                  </a:cubicBezTo>
                  <a:cubicBezTo>
                    <a:pt x="275" y="15642"/>
                    <a:pt x="283" y="15692"/>
                    <a:pt x="292" y="15692"/>
                  </a:cubicBezTo>
                  <a:cubicBezTo>
                    <a:pt x="292" y="15692"/>
                    <a:pt x="292" y="15642"/>
                    <a:pt x="283" y="15534"/>
                  </a:cubicBezTo>
                  <a:cubicBezTo>
                    <a:pt x="275" y="15417"/>
                    <a:pt x="267" y="15267"/>
                    <a:pt x="250" y="15068"/>
                  </a:cubicBezTo>
                  <a:cubicBezTo>
                    <a:pt x="233" y="14868"/>
                    <a:pt x="217" y="14627"/>
                    <a:pt x="200" y="14336"/>
                  </a:cubicBezTo>
                  <a:cubicBezTo>
                    <a:pt x="175" y="14053"/>
                    <a:pt x="158" y="13728"/>
                    <a:pt x="142" y="13371"/>
                  </a:cubicBezTo>
                  <a:cubicBezTo>
                    <a:pt x="100" y="12655"/>
                    <a:pt x="92" y="11798"/>
                    <a:pt x="92" y="10841"/>
                  </a:cubicBezTo>
                  <a:cubicBezTo>
                    <a:pt x="109" y="9893"/>
                    <a:pt x="150" y="8853"/>
                    <a:pt x="242" y="7755"/>
                  </a:cubicBezTo>
                  <a:cubicBezTo>
                    <a:pt x="333" y="6665"/>
                    <a:pt x="475" y="5625"/>
                    <a:pt x="633" y="4693"/>
                  </a:cubicBezTo>
                  <a:cubicBezTo>
                    <a:pt x="724" y="4227"/>
                    <a:pt x="799" y="3778"/>
                    <a:pt x="899" y="3370"/>
                  </a:cubicBezTo>
                  <a:cubicBezTo>
                    <a:pt x="941" y="3162"/>
                    <a:pt x="990" y="2963"/>
                    <a:pt x="1032" y="2771"/>
                  </a:cubicBezTo>
                  <a:cubicBezTo>
                    <a:pt x="1082" y="2580"/>
                    <a:pt x="1132" y="2397"/>
                    <a:pt x="1173" y="2222"/>
                  </a:cubicBezTo>
                  <a:cubicBezTo>
                    <a:pt x="1265" y="1881"/>
                    <a:pt x="1357" y="1565"/>
                    <a:pt x="1440" y="1290"/>
                  </a:cubicBezTo>
                  <a:cubicBezTo>
                    <a:pt x="1481" y="1157"/>
                    <a:pt x="1523" y="1032"/>
                    <a:pt x="1556" y="916"/>
                  </a:cubicBezTo>
                  <a:cubicBezTo>
                    <a:pt x="1598" y="799"/>
                    <a:pt x="1631" y="691"/>
                    <a:pt x="1664" y="600"/>
                  </a:cubicBezTo>
                  <a:cubicBezTo>
                    <a:pt x="1731" y="417"/>
                    <a:pt x="1781" y="267"/>
                    <a:pt x="1814" y="159"/>
                  </a:cubicBezTo>
                  <a:cubicBezTo>
                    <a:pt x="1847" y="59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1319207" y="3416149"/>
              <a:ext cx="123669" cy="960939"/>
            </a:xfrm>
            <a:custGeom>
              <a:avLst/>
              <a:gdLst/>
              <a:ahLst/>
              <a:cxnLst/>
              <a:rect l="l" t="t" r="r" b="b"/>
              <a:pathLst>
                <a:path w="2738" h="21275" extrusionOk="0">
                  <a:moveTo>
                    <a:pt x="0" y="1"/>
                  </a:moveTo>
                  <a:cubicBezTo>
                    <a:pt x="0" y="9"/>
                    <a:pt x="0" y="26"/>
                    <a:pt x="9" y="59"/>
                  </a:cubicBezTo>
                  <a:cubicBezTo>
                    <a:pt x="17" y="101"/>
                    <a:pt x="34" y="150"/>
                    <a:pt x="50" y="217"/>
                  </a:cubicBezTo>
                  <a:cubicBezTo>
                    <a:pt x="83" y="367"/>
                    <a:pt x="133" y="566"/>
                    <a:pt x="192" y="824"/>
                  </a:cubicBezTo>
                  <a:cubicBezTo>
                    <a:pt x="266" y="1091"/>
                    <a:pt x="341" y="1415"/>
                    <a:pt x="425" y="1789"/>
                  </a:cubicBezTo>
                  <a:cubicBezTo>
                    <a:pt x="508" y="2164"/>
                    <a:pt x="616" y="2596"/>
                    <a:pt x="707" y="3071"/>
                  </a:cubicBezTo>
                  <a:cubicBezTo>
                    <a:pt x="807" y="3545"/>
                    <a:pt x="915" y="4069"/>
                    <a:pt x="1024" y="4626"/>
                  </a:cubicBezTo>
                  <a:cubicBezTo>
                    <a:pt x="1132" y="5192"/>
                    <a:pt x="1223" y="5791"/>
                    <a:pt x="1331" y="6423"/>
                  </a:cubicBezTo>
                  <a:cubicBezTo>
                    <a:pt x="1539" y="7696"/>
                    <a:pt x="1731" y="9094"/>
                    <a:pt x="1897" y="10567"/>
                  </a:cubicBezTo>
                  <a:cubicBezTo>
                    <a:pt x="2222" y="13512"/>
                    <a:pt x="2405" y="16199"/>
                    <a:pt x="2529" y="18138"/>
                  </a:cubicBezTo>
                  <a:cubicBezTo>
                    <a:pt x="2588" y="19103"/>
                    <a:pt x="2638" y="19885"/>
                    <a:pt x="2671" y="20434"/>
                  </a:cubicBezTo>
                  <a:cubicBezTo>
                    <a:pt x="2688" y="20700"/>
                    <a:pt x="2704" y="20908"/>
                    <a:pt x="2713" y="21058"/>
                  </a:cubicBezTo>
                  <a:cubicBezTo>
                    <a:pt x="2721" y="21124"/>
                    <a:pt x="2721" y="21183"/>
                    <a:pt x="2729" y="21224"/>
                  </a:cubicBezTo>
                  <a:cubicBezTo>
                    <a:pt x="2729" y="21258"/>
                    <a:pt x="2737" y="21274"/>
                    <a:pt x="2737" y="21274"/>
                  </a:cubicBezTo>
                  <a:cubicBezTo>
                    <a:pt x="2737" y="21274"/>
                    <a:pt x="2737" y="21258"/>
                    <a:pt x="2729" y="21216"/>
                  </a:cubicBezTo>
                  <a:cubicBezTo>
                    <a:pt x="2729" y="21174"/>
                    <a:pt x="2729" y="21124"/>
                    <a:pt x="2729" y="21058"/>
                  </a:cubicBezTo>
                  <a:cubicBezTo>
                    <a:pt x="2721" y="20908"/>
                    <a:pt x="2713" y="20700"/>
                    <a:pt x="2704" y="20434"/>
                  </a:cubicBezTo>
                  <a:cubicBezTo>
                    <a:pt x="2688" y="19885"/>
                    <a:pt x="2646" y="19103"/>
                    <a:pt x="2596" y="18129"/>
                  </a:cubicBezTo>
                  <a:cubicBezTo>
                    <a:pt x="2488" y="16191"/>
                    <a:pt x="2321" y="13504"/>
                    <a:pt x="1997" y="10558"/>
                  </a:cubicBezTo>
                  <a:cubicBezTo>
                    <a:pt x="1831" y="9077"/>
                    <a:pt x="1631" y="7680"/>
                    <a:pt x="1423" y="6407"/>
                  </a:cubicBezTo>
                  <a:cubicBezTo>
                    <a:pt x="1315" y="5775"/>
                    <a:pt x="1215" y="5176"/>
                    <a:pt x="1098" y="4610"/>
                  </a:cubicBezTo>
                  <a:cubicBezTo>
                    <a:pt x="999" y="4052"/>
                    <a:pt x="882" y="3528"/>
                    <a:pt x="782" y="3054"/>
                  </a:cubicBezTo>
                  <a:cubicBezTo>
                    <a:pt x="682" y="2580"/>
                    <a:pt x="574" y="2147"/>
                    <a:pt x="483" y="1773"/>
                  </a:cubicBezTo>
                  <a:cubicBezTo>
                    <a:pt x="391" y="1398"/>
                    <a:pt x="308" y="1074"/>
                    <a:pt x="233" y="816"/>
                  </a:cubicBezTo>
                  <a:cubicBezTo>
                    <a:pt x="167" y="558"/>
                    <a:pt x="108" y="358"/>
                    <a:pt x="67" y="209"/>
                  </a:cubicBezTo>
                  <a:cubicBezTo>
                    <a:pt x="50" y="150"/>
                    <a:pt x="34" y="101"/>
                    <a:pt x="17" y="59"/>
                  </a:cubicBezTo>
                  <a:cubicBezTo>
                    <a:pt x="9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1268846" y="3436835"/>
              <a:ext cx="311565" cy="556193"/>
            </a:xfrm>
            <a:custGeom>
              <a:avLst/>
              <a:gdLst/>
              <a:ahLst/>
              <a:cxnLst/>
              <a:rect l="l" t="t" r="r" b="b"/>
              <a:pathLst>
                <a:path w="6898" h="12314" extrusionOk="0">
                  <a:moveTo>
                    <a:pt x="3208" y="0"/>
                  </a:moveTo>
                  <a:cubicBezTo>
                    <a:pt x="2550" y="0"/>
                    <a:pt x="1935" y="397"/>
                    <a:pt x="1523" y="924"/>
                  </a:cubicBezTo>
                  <a:cubicBezTo>
                    <a:pt x="1115" y="1456"/>
                    <a:pt x="891" y="2105"/>
                    <a:pt x="699" y="2746"/>
                  </a:cubicBezTo>
                  <a:cubicBezTo>
                    <a:pt x="250" y="4327"/>
                    <a:pt x="0" y="5982"/>
                    <a:pt x="200" y="7604"/>
                  </a:cubicBezTo>
                  <a:cubicBezTo>
                    <a:pt x="391" y="9235"/>
                    <a:pt x="1049" y="10833"/>
                    <a:pt x="2213" y="11981"/>
                  </a:cubicBezTo>
                  <a:cubicBezTo>
                    <a:pt x="2383" y="12150"/>
                    <a:pt x="2599" y="12313"/>
                    <a:pt x="2825" y="12313"/>
                  </a:cubicBezTo>
                  <a:cubicBezTo>
                    <a:pt x="2854" y="12313"/>
                    <a:pt x="2883" y="12311"/>
                    <a:pt x="2912" y="12305"/>
                  </a:cubicBezTo>
                  <a:cubicBezTo>
                    <a:pt x="3054" y="12272"/>
                    <a:pt x="3170" y="12172"/>
                    <a:pt x="3278" y="12072"/>
                  </a:cubicBezTo>
                  <a:cubicBezTo>
                    <a:pt x="5575" y="10001"/>
                    <a:pt x="6897" y="6897"/>
                    <a:pt x="6806" y="3811"/>
                  </a:cubicBezTo>
                  <a:cubicBezTo>
                    <a:pt x="6789" y="3195"/>
                    <a:pt x="6706" y="2546"/>
                    <a:pt x="6365" y="2030"/>
                  </a:cubicBezTo>
                  <a:cubicBezTo>
                    <a:pt x="6074" y="1590"/>
                    <a:pt x="5448" y="1131"/>
                    <a:pt x="4909" y="1131"/>
                  </a:cubicBezTo>
                  <a:cubicBezTo>
                    <a:pt x="4817" y="1131"/>
                    <a:pt x="4728" y="1144"/>
                    <a:pt x="4643" y="1173"/>
                  </a:cubicBezTo>
                  <a:cubicBezTo>
                    <a:pt x="4576" y="508"/>
                    <a:pt x="3902" y="0"/>
                    <a:pt x="3228" y="0"/>
                  </a:cubicBezTo>
                  <a:cubicBezTo>
                    <a:pt x="3222" y="0"/>
                    <a:pt x="3215" y="0"/>
                    <a:pt x="3208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1086960" y="3137694"/>
              <a:ext cx="165042" cy="191736"/>
            </a:xfrm>
            <a:custGeom>
              <a:avLst/>
              <a:gdLst/>
              <a:ahLst/>
              <a:cxnLst/>
              <a:rect l="l" t="t" r="r" b="b"/>
              <a:pathLst>
                <a:path w="3654" h="4245" extrusionOk="0">
                  <a:moveTo>
                    <a:pt x="575" y="1"/>
                  </a:moveTo>
                  <a:lnTo>
                    <a:pt x="1" y="325"/>
                  </a:lnTo>
                  <a:cubicBezTo>
                    <a:pt x="833" y="1606"/>
                    <a:pt x="1665" y="2888"/>
                    <a:pt x="2497" y="4161"/>
                  </a:cubicBezTo>
                  <a:cubicBezTo>
                    <a:pt x="2527" y="4199"/>
                    <a:pt x="2558" y="4245"/>
                    <a:pt x="2602" y="4245"/>
                  </a:cubicBezTo>
                  <a:cubicBezTo>
                    <a:pt x="2606" y="4245"/>
                    <a:pt x="2609" y="4244"/>
                    <a:pt x="2613" y="4244"/>
                  </a:cubicBezTo>
                  <a:cubicBezTo>
                    <a:pt x="2663" y="4244"/>
                    <a:pt x="2688" y="4202"/>
                    <a:pt x="2713" y="4161"/>
                  </a:cubicBezTo>
                  <a:cubicBezTo>
                    <a:pt x="3029" y="3587"/>
                    <a:pt x="3337" y="3021"/>
                    <a:pt x="3653" y="2447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1086960" y="3137694"/>
              <a:ext cx="165042" cy="191736"/>
            </a:xfrm>
            <a:custGeom>
              <a:avLst/>
              <a:gdLst/>
              <a:ahLst/>
              <a:cxnLst/>
              <a:rect l="l" t="t" r="r" b="b"/>
              <a:pathLst>
                <a:path w="3654" h="4245" extrusionOk="0">
                  <a:moveTo>
                    <a:pt x="575" y="1"/>
                  </a:moveTo>
                  <a:lnTo>
                    <a:pt x="1" y="325"/>
                  </a:lnTo>
                  <a:cubicBezTo>
                    <a:pt x="833" y="1606"/>
                    <a:pt x="1665" y="2888"/>
                    <a:pt x="2497" y="4161"/>
                  </a:cubicBezTo>
                  <a:cubicBezTo>
                    <a:pt x="2527" y="4199"/>
                    <a:pt x="2558" y="4245"/>
                    <a:pt x="2602" y="4245"/>
                  </a:cubicBezTo>
                  <a:cubicBezTo>
                    <a:pt x="2606" y="4245"/>
                    <a:pt x="2609" y="4244"/>
                    <a:pt x="2613" y="4244"/>
                  </a:cubicBezTo>
                  <a:cubicBezTo>
                    <a:pt x="2663" y="4244"/>
                    <a:pt x="2688" y="4202"/>
                    <a:pt x="2713" y="4161"/>
                  </a:cubicBezTo>
                  <a:cubicBezTo>
                    <a:pt x="3029" y="3587"/>
                    <a:pt x="3337" y="3021"/>
                    <a:pt x="3653" y="2447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1085108" y="3054000"/>
              <a:ext cx="438576" cy="333652"/>
            </a:xfrm>
            <a:custGeom>
              <a:avLst/>
              <a:gdLst/>
              <a:ahLst/>
              <a:cxnLst/>
              <a:rect l="l" t="t" r="r" b="b"/>
              <a:pathLst>
                <a:path w="9710" h="7387" extrusionOk="0">
                  <a:moveTo>
                    <a:pt x="4355" y="1"/>
                  </a:moveTo>
                  <a:cubicBezTo>
                    <a:pt x="2803" y="1"/>
                    <a:pt x="1266" y="683"/>
                    <a:pt x="183" y="1804"/>
                  </a:cubicBezTo>
                  <a:cubicBezTo>
                    <a:pt x="92" y="1895"/>
                    <a:pt x="0" y="2020"/>
                    <a:pt x="33" y="2145"/>
                  </a:cubicBezTo>
                  <a:cubicBezTo>
                    <a:pt x="58" y="2245"/>
                    <a:pt x="150" y="2303"/>
                    <a:pt x="241" y="2353"/>
                  </a:cubicBezTo>
                  <a:cubicBezTo>
                    <a:pt x="3078" y="4034"/>
                    <a:pt x="5924" y="5706"/>
                    <a:pt x="8769" y="7386"/>
                  </a:cubicBezTo>
                  <a:cubicBezTo>
                    <a:pt x="9709" y="5989"/>
                    <a:pt x="9684" y="4042"/>
                    <a:pt x="8861" y="2578"/>
                  </a:cubicBezTo>
                  <a:cubicBezTo>
                    <a:pt x="8037" y="1105"/>
                    <a:pt x="6423" y="132"/>
                    <a:pt x="4742" y="15"/>
                  </a:cubicBezTo>
                  <a:cubicBezTo>
                    <a:pt x="4613" y="6"/>
                    <a:pt x="4484" y="1"/>
                    <a:pt x="4355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1151593" y="3086475"/>
              <a:ext cx="332252" cy="302306"/>
            </a:xfrm>
            <a:custGeom>
              <a:avLst/>
              <a:gdLst/>
              <a:ahLst/>
              <a:cxnLst/>
              <a:rect l="l" t="t" r="r" b="b"/>
              <a:pathLst>
                <a:path w="7356" h="6693" extrusionOk="0">
                  <a:moveTo>
                    <a:pt x="352" y="1"/>
                  </a:moveTo>
                  <a:cubicBezTo>
                    <a:pt x="250" y="1"/>
                    <a:pt x="169" y="12"/>
                    <a:pt x="109" y="12"/>
                  </a:cubicBezTo>
                  <a:cubicBezTo>
                    <a:pt x="34" y="20"/>
                    <a:pt x="1" y="28"/>
                    <a:pt x="1" y="28"/>
                  </a:cubicBezTo>
                  <a:cubicBezTo>
                    <a:pt x="1" y="37"/>
                    <a:pt x="150" y="37"/>
                    <a:pt x="433" y="37"/>
                  </a:cubicBezTo>
                  <a:cubicBezTo>
                    <a:pt x="708" y="45"/>
                    <a:pt x="1116" y="70"/>
                    <a:pt x="1598" y="161"/>
                  </a:cubicBezTo>
                  <a:cubicBezTo>
                    <a:pt x="2571" y="336"/>
                    <a:pt x="3911" y="835"/>
                    <a:pt x="5042" y="1850"/>
                  </a:cubicBezTo>
                  <a:cubicBezTo>
                    <a:pt x="6166" y="2874"/>
                    <a:pt x="6798" y="4155"/>
                    <a:pt x="7064" y="5103"/>
                  </a:cubicBezTo>
                  <a:cubicBezTo>
                    <a:pt x="7206" y="5586"/>
                    <a:pt x="7272" y="5985"/>
                    <a:pt x="7305" y="6260"/>
                  </a:cubicBezTo>
                  <a:cubicBezTo>
                    <a:pt x="7339" y="6534"/>
                    <a:pt x="7280" y="6692"/>
                    <a:pt x="7289" y="6692"/>
                  </a:cubicBezTo>
                  <a:cubicBezTo>
                    <a:pt x="7297" y="6692"/>
                    <a:pt x="7355" y="6576"/>
                    <a:pt x="7355" y="6501"/>
                  </a:cubicBezTo>
                  <a:cubicBezTo>
                    <a:pt x="7355" y="6426"/>
                    <a:pt x="7355" y="6393"/>
                    <a:pt x="7347" y="6251"/>
                  </a:cubicBezTo>
                  <a:cubicBezTo>
                    <a:pt x="7322" y="5977"/>
                    <a:pt x="7264" y="5569"/>
                    <a:pt x="7131" y="5087"/>
                  </a:cubicBezTo>
                  <a:cubicBezTo>
                    <a:pt x="7006" y="4604"/>
                    <a:pt x="6790" y="4038"/>
                    <a:pt x="6457" y="3464"/>
                  </a:cubicBezTo>
                  <a:cubicBezTo>
                    <a:pt x="6124" y="2882"/>
                    <a:pt x="5675" y="2300"/>
                    <a:pt x="5109" y="1775"/>
                  </a:cubicBezTo>
                  <a:cubicBezTo>
                    <a:pt x="4535" y="1268"/>
                    <a:pt x="3903" y="877"/>
                    <a:pt x="3295" y="602"/>
                  </a:cubicBezTo>
                  <a:cubicBezTo>
                    <a:pt x="2688" y="336"/>
                    <a:pt x="2106" y="178"/>
                    <a:pt x="1615" y="95"/>
                  </a:cubicBezTo>
                  <a:cubicBezTo>
                    <a:pt x="1190" y="24"/>
                    <a:pt x="831" y="1"/>
                    <a:pt x="564" y="1"/>
                  </a:cubicBezTo>
                  <a:cubicBezTo>
                    <a:pt x="518" y="1"/>
                    <a:pt x="474" y="2"/>
                    <a:pt x="433" y="3"/>
                  </a:cubicBezTo>
                  <a:cubicBezTo>
                    <a:pt x="405" y="2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1290255" y="3230467"/>
              <a:ext cx="139071" cy="44264"/>
            </a:xfrm>
            <a:custGeom>
              <a:avLst/>
              <a:gdLst/>
              <a:ahLst/>
              <a:cxnLst/>
              <a:rect l="l" t="t" r="r" b="b"/>
              <a:pathLst>
                <a:path w="3079" h="980" extrusionOk="0">
                  <a:moveTo>
                    <a:pt x="3066" y="1"/>
                  </a:moveTo>
                  <a:cubicBezTo>
                    <a:pt x="3038" y="1"/>
                    <a:pt x="2876" y="50"/>
                    <a:pt x="2613" y="135"/>
                  </a:cubicBezTo>
                  <a:cubicBezTo>
                    <a:pt x="2305" y="235"/>
                    <a:pt x="1939" y="351"/>
                    <a:pt x="1531" y="484"/>
                  </a:cubicBezTo>
                  <a:cubicBezTo>
                    <a:pt x="1132" y="609"/>
                    <a:pt x="758" y="726"/>
                    <a:pt x="450" y="817"/>
                  </a:cubicBezTo>
                  <a:cubicBezTo>
                    <a:pt x="167" y="909"/>
                    <a:pt x="1" y="967"/>
                    <a:pt x="1" y="975"/>
                  </a:cubicBezTo>
                  <a:cubicBezTo>
                    <a:pt x="1" y="978"/>
                    <a:pt x="6" y="979"/>
                    <a:pt x="16" y="979"/>
                  </a:cubicBezTo>
                  <a:cubicBezTo>
                    <a:pt x="66" y="979"/>
                    <a:pt x="232" y="947"/>
                    <a:pt x="467" y="892"/>
                  </a:cubicBezTo>
                  <a:cubicBezTo>
                    <a:pt x="749" y="825"/>
                    <a:pt x="1140" y="717"/>
                    <a:pt x="1565" y="576"/>
                  </a:cubicBezTo>
                  <a:cubicBezTo>
                    <a:pt x="1989" y="443"/>
                    <a:pt x="2372" y="310"/>
                    <a:pt x="2638" y="201"/>
                  </a:cubicBezTo>
                  <a:cubicBezTo>
                    <a:pt x="2913" y="93"/>
                    <a:pt x="3079" y="18"/>
                    <a:pt x="3071" y="2"/>
                  </a:cubicBezTo>
                  <a:cubicBezTo>
                    <a:pt x="3070" y="1"/>
                    <a:pt x="3069" y="1"/>
                    <a:pt x="306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1366903" y="3067821"/>
              <a:ext cx="6459" cy="86089"/>
            </a:xfrm>
            <a:custGeom>
              <a:avLst/>
              <a:gdLst/>
              <a:ahLst/>
              <a:cxnLst/>
              <a:rect l="l" t="t" r="r" b="b"/>
              <a:pathLst>
                <a:path w="143" h="1906" extrusionOk="0">
                  <a:moveTo>
                    <a:pt x="34" y="0"/>
                  </a:moveTo>
                  <a:cubicBezTo>
                    <a:pt x="1" y="0"/>
                    <a:pt x="18" y="433"/>
                    <a:pt x="26" y="949"/>
                  </a:cubicBezTo>
                  <a:cubicBezTo>
                    <a:pt x="42" y="1481"/>
                    <a:pt x="51" y="1906"/>
                    <a:pt x="76" y="1906"/>
                  </a:cubicBezTo>
                  <a:cubicBezTo>
                    <a:pt x="109" y="1906"/>
                    <a:pt x="142" y="1481"/>
                    <a:pt x="134" y="949"/>
                  </a:cubicBezTo>
                  <a:cubicBezTo>
                    <a:pt x="117" y="425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1092244" y="3108562"/>
              <a:ext cx="196930" cy="47652"/>
            </a:xfrm>
            <a:custGeom>
              <a:avLst/>
              <a:gdLst/>
              <a:ahLst/>
              <a:cxnLst/>
              <a:rect l="l" t="t" r="r" b="b"/>
              <a:pathLst>
                <a:path w="4360" h="1055" extrusionOk="0">
                  <a:moveTo>
                    <a:pt x="4335" y="1"/>
                  </a:moveTo>
                  <a:cubicBezTo>
                    <a:pt x="4261" y="1"/>
                    <a:pt x="4033" y="33"/>
                    <a:pt x="3702" y="88"/>
                  </a:cubicBezTo>
                  <a:cubicBezTo>
                    <a:pt x="3303" y="163"/>
                    <a:pt x="2754" y="271"/>
                    <a:pt x="2155" y="413"/>
                  </a:cubicBezTo>
                  <a:cubicBezTo>
                    <a:pt x="1556" y="563"/>
                    <a:pt x="1015" y="712"/>
                    <a:pt x="624" y="829"/>
                  </a:cubicBezTo>
                  <a:cubicBezTo>
                    <a:pt x="241" y="954"/>
                    <a:pt x="0" y="1037"/>
                    <a:pt x="8" y="1053"/>
                  </a:cubicBezTo>
                  <a:cubicBezTo>
                    <a:pt x="8" y="1054"/>
                    <a:pt x="9" y="1054"/>
                    <a:pt x="11" y="1054"/>
                  </a:cubicBezTo>
                  <a:cubicBezTo>
                    <a:pt x="41" y="1054"/>
                    <a:pt x="283" y="997"/>
                    <a:pt x="649" y="904"/>
                  </a:cubicBezTo>
                  <a:cubicBezTo>
                    <a:pt x="1040" y="804"/>
                    <a:pt x="1581" y="662"/>
                    <a:pt x="2180" y="513"/>
                  </a:cubicBezTo>
                  <a:cubicBezTo>
                    <a:pt x="2779" y="371"/>
                    <a:pt x="3328" y="246"/>
                    <a:pt x="3719" y="163"/>
                  </a:cubicBezTo>
                  <a:cubicBezTo>
                    <a:pt x="4118" y="72"/>
                    <a:pt x="4360" y="13"/>
                    <a:pt x="4360" y="5"/>
                  </a:cubicBezTo>
                  <a:cubicBezTo>
                    <a:pt x="4358" y="2"/>
                    <a:pt x="4350" y="1"/>
                    <a:pt x="433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871650" y="3395869"/>
              <a:ext cx="465270" cy="380672"/>
            </a:xfrm>
            <a:custGeom>
              <a:avLst/>
              <a:gdLst/>
              <a:ahLst/>
              <a:cxnLst/>
              <a:rect l="l" t="t" r="r" b="b"/>
              <a:pathLst>
                <a:path w="10301" h="8428" extrusionOk="0">
                  <a:moveTo>
                    <a:pt x="7805" y="1"/>
                  </a:moveTo>
                  <a:cubicBezTo>
                    <a:pt x="7696" y="1"/>
                    <a:pt x="7585" y="4"/>
                    <a:pt x="7472" y="9"/>
                  </a:cubicBezTo>
                  <a:cubicBezTo>
                    <a:pt x="6548" y="42"/>
                    <a:pt x="5650" y="325"/>
                    <a:pt x="4809" y="691"/>
                  </a:cubicBezTo>
                  <a:cubicBezTo>
                    <a:pt x="3370" y="1323"/>
                    <a:pt x="2022" y="2247"/>
                    <a:pt x="1165" y="3561"/>
                  </a:cubicBezTo>
                  <a:cubicBezTo>
                    <a:pt x="300" y="4876"/>
                    <a:pt x="0" y="6615"/>
                    <a:pt x="649" y="8046"/>
                  </a:cubicBezTo>
                  <a:cubicBezTo>
                    <a:pt x="708" y="8187"/>
                    <a:pt x="791" y="8337"/>
                    <a:pt x="941" y="8395"/>
                  </a:cubicBezTo>
                  <a:cubicBezTo>
                    <a:pt x="992" y="8418"/>
                    <a:pt x="1047" y="8427"/>
                    <a:pt x="1103" y="8427"/>
                  </a:cubicBezTo>
                  <a:cubicBezTo>
                    <a:pt x="1209" y="8427"/>
                    <a:pt x="1320" y="8394"/>
                    <a:pt x="1423" y="8362"/>
                  </a:cubicBezTo>
                  <a:cubicBezTo>
                    <a:pt x="3054" y="7829"/>
                    <a:pt x="4701" y="7288"/>
                    <a:pt x="6207" y="6457"/>
                  </a:cubicBezTo>
                  <a:cubicBezTo>
                    <a:pt x="7713" y="5616"/>
                    <a:pt x="9077" y="4460"/>
                    <a:pt x="9884" y="2937"/>
                  </a:cubicBezTo>
                  <a:cubicBezTo>
                    <a:pt x="10076" y="2571"/>
                    <a:pt x="10242" y="2180"/>
                    <a:pt x="10275" y="1773"/>
                  </a:cubicBezTo>
                  <a:cubicBezTo>
                    <a:pt x="10300" y="1365"/>
                    <a:pt x="10192" y="924"/>
                    <a:pt x="9893" y="633"/>
                  </a:cubicBezTo>
                  <a:cubicBezTo>
                    <a:pt x="9251" y="144"/>
                    <a:pt x="8577" y="1"/>
                    <a:pt x="7805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910719" y="3416510"/>
              <a:ext cx="408540" cy="359669"/>
            </a:xfrm>
            <a:custGeom>
              <a:avLst/>
              <a:gdLst/>
              <a:ahLst/>
              <a:cxnLst/>
              <a:rect l="l" t="t" r="r" b="b"/>
              <a:pathLst>
                <a:path w="9045" h="7963" extrusionOk="0">
                  <a:moveTo>
                    <a:pt x="9044" y="1"/>
                  </a:moveTo>
                  <a:cubicBezTo>
                    <a:pt x="9044" y="1"/>
                    <a:pt x="9003" y="9"/>
                    <a:pt x="8919" y="34"/>
                  </a:cubicBezTo>
                  <a:cubicBezTo>
                    <a:pt x="8836" y="59"/>
                    <a:pt x="8720" y="93"/>
                    <a:pt x="8570" y="134"/>
                  </a:cubicBezTo>
                  <a:cubicBezTo>
                    <a:pt x="8495" y="159"/>
                    <a:pt x="8412" y="184"/>
                    <a:pt x="8320" y="209"/>
                  </a:cubicBezTo>
                  <a:cubicBezTo>
                    <a:pt x="8229" y="234"/>
                    <a:pt x="8129" y="276"/>
                    <a:pt x="8029" y="317"/>
                  </a:cubicBezTo>
                  <a:cubicBezTo>
                    <a:pt x="7821" y="392"/>
                    <a:pt x="7572" y="475"/>
                    <a:pt x="7322" y="592"/>
                  </a:cubicBezTo>
                  <a:cubicBezTo>
                    <a:pt x="7189" y="650"/>
                    <a:pt x="7056" y="708"/>
                    <a:pt x="6914" y="766"/>
                  </a:cubicBezTo>
                  <a:cubicBezTo>
                    <a:pt x="6773" y="833"/>
                    <a:pt x="6632" y="908"/>
                    <a:pt x="6482" y="983"/>
                  </a:cubicBezTo>
                  <a:cubicBezTo>
                    <a:pt x="6182" y="1124"/>
                    <a:pt x="5883" y="1307"/>
                    <a:pt x="5558" y="1499"/>
                  </a:cubicBezTo>
                  <a:cubicBezTo>
                    <a:pt x="4926" y="1890"/>
                    <a:pt x="4252" y="2372"/>
                    <a:pt x="3603" y="2938"/>
                  </a:cubicBezTo>
                  <a:cubicBezTo>
                    <a:pt x="2954" y="3512"/>
                    <a:pt x="2397" y="4111"/>
                    <a:pt x="1923" y="4693"/>
                  </a:cubicBezTo>
                  <a:cubicBezTo>
                    <a:pt x="1698" y="4993"/>
                    <a:pt x="1473" y="5267"/>
                    <a:pt x="1299" y="5542"/>
                  </a:cubicBezTo>
                  <a:cubicBezTo>
                    <a:pt x="1207" y="5683"/>
                    <a:pt x="1107" y="5816"/>
                    <a:pt x="1032" y="5941"/>
                  </a:cubicBezTo>
                  <a:cubicBezTo>
                    <a:pt x="949" y="6074"/>
                    <a:pt x="874" y="6199"/>
                    <a:pt x="799" y="6324"/>
                  </a:cubicBezTo>
                  <a:cubicBezTo>
                    <a:pt x="650" y="6565"/>
                    <a:pt x="541" y="6798"/>
                    <a:pt x="433" y="6990"/>
                  </a:cubicBezTo>
                  <a:cubicBezTo>
                    <a:pt x="383" y="7089"/>
                    <a:pt x="333" y="7181"/>
                    <a:pt x="292" y="7272"/>
                  </a:cubicBezTo>
                  <a:cubicBezTo>
                    <a:pt x="259" y="7356"/>
                    <a:pt x="225" y="7439"/>
                    <a:pt x="192" y="7514"/>
                  </a:cubicBezTo>
                  <a:cubicBezTo>
                    <a:pt x="134" y="7647"/>
                    <a:pt x="84" y="7755"/>
                    <a:pt x="42" y="7846"/>
                  </a:cubicBezTo>
                  <a:cubicBezTo>
                    <a:pt x="17" y="7921"/>
                    <a:pt x="1" y="7963"/>
                    <a:pt x="1" y="7963"/>
                  </a:cubicBezTo>
                  <a:cubicBezTo>
                    <a:pt x="9" y="7963"/>
                    <a:pt x="26" y="7930"/>
                    <a:pt x="67" y="7855"/>
                  </a:cubicBezTo>
                  <a:cubicBezTo>
                    <a:pt x="109" y="7772"/>
                    <a:pt x="159" y="7663"/>
                    <a:pt x="225" y="7530"/>
                  </a:cubicBezTo>
                  <a:cubicBezTo>
                    <a:pt x="259" y="7455"/>
                    <a:pt x="300" y="7381"/>
                    <a:pt x="342" y="7289"/>
                  </a:cubicBezTo>
                  <a:cubicBezTo>
                    <a:pt x="383" y="7206"/>
                    <a:pt x="433" y="7114"/>
                    <a:pt x="483" y="7023"/>
                  </a:cubicBezTo>
                  <a:cubicBezTo>
                    <a:pt x="600" y="6823"/>
                    <a:pt x="708" y="6599"/>
                    <a:pt x="866" y="6366"/>
                  </a:cubicBezTo>
                  <a:cubicBezTo>
                    <a:pt x="941" y="6241"/>
                    <a:pt x="1016" y="6116"/>
                    <a:pt x="1099" y="5991"/>
                  </a:cubicBezTo>
                  <a:cubicBezTo>
                    <a:pt x="1174" y="5858"/>
                    <a:pt x="1274" y="5733"/>
                    <a:pt x="1365" y="5592"/>
                  </a:cubicBezTo>
                  <a:cubicBezTo>
                    <a:pt x="1548" y="5317"/>
                    <a:pt x="1773" y="5043"/>
                    <a:pt x="1997" y="4752"/>
                  </a:cubicBezTo>
                  <a:cubicBezTo>
                    <a:pt x="2472" y="4177"/>
                    <a:pt x="3029" y="3587"/>
                    <a:pt x="3670" y="3013"/>
                  </a:cubicBezTo>
                  <a:cubicBezTo>
                    <a:pt x="4319" y="2455"/>
                    <a:pt x="4976" y="1973"/>
                    <a:pt x="5608" y="1582"/>
                  </a:cubicBezTo>
                  <a:cubicBezTo>
                    <a:pt x="5924" y="1390"/>
                    <a:pt x="6224" y="1207"/>
                    <a:pt x="6523" y="1058"/>
                  </a:cubicBezTo>
                  <a:cubicBezTo>
                    <a:pt x="6665" y="983"/>
                    <a:pt x="6806" y="908"/>
                    <a:pt x="6948" y="841"/>
                  </a:cubicBezTo>
                  <a:cubicBezTo>
                    <a:pt x="7089" y="775"/>
                    <a:pt x="7222" y="716"/>
                    <a:pt x="7347" y="658"/>
                  </a:cubicBezTo>
                  <a:cubicBezTo>
                    <a:pt x="7597" y="533"/>
                    <a:pt x="7838" y="450"/>
                    <a:pt x="8046" y="367"/>
                  </a:cubicBezTo>
                  <a:cubicBezTo>
                    <a:pt x="8154" y="325"/>
                    <a:pt x="8246" y="284"/>
                    <a:pt x="8337" y="251"/>
                  </a:cubicBezTo>
                  <a:cubicBezTo>
                    <a:pt x="8429" y="226"/>
                    <a:pt x="8512" y="192"/>
                    <a:pt x="8587" y="167"/>
                  </a:cubicBezTo>
                  <a:cubicBezTo>
                    <a:pt x="8728" y="126"/>
                    <a:pt x="8836" y="84"/>
                    <a:pt x="8928" y="51"/>
                  </a:cubicBezTo>
                  <a:cubicBezTo>
                    <a:pt x="9003" y="26"/>
                    <a:pt x="9044" y="9"/>
                    <a:pt x="904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1194818" y="3461993"/>
              <a:ext cx="15809" cy="195078"/>
            </a:xfrm>
            <a:custGeom>
              <a:avLst/>
              <a:gdLst/>
              <a:ahLst/>
              <a:cxnLst/>
              <a:rect l="l" t="t" r="r" b="b"/>
              <a:pathLst>
                <a:path w="350" h="4319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1"/>
                    <a:pt x="42" y="966"/>
                    <a:pt x="125" y="2164"/>
                  </a:cubicBezTo>
                  <a:cubicBezTo>
                    <a:pt x="208" y="3354"/>
                    <a:pt x="300" y="4319"/>
                    <a:pt x="325" y="4319"/>
                  </a:cubicBezTo>
                  <a:cubicBezTo>
                    <a:pt x="350" y="4319"/>
                    <a:pt x="308" y="3345"/>
                    <a:pt x="225" y="2155"/>
                  </a:cubicBezTo>
                  <a:cubicBezTo>
                    <a:pt x="142" y="957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1019706" y="3456980"/>
              <a:ext cx="176289" cy="7317"/>
            </a:xfrm>
            <a:custGeom>
              <a:avLst/>
              <a:gdLst/>
              <a:ahLst/>
              <a:cxnLst/>
              <a:rect l="l" t="t" r="r" b="b"/>
              <a:pathLst>
                <a:path w="3903" h="162" extrusionOk="0">
                  <a:moveTo>
                    <a:pt x="324" y="0"/>
                  </a:moveTo>
                  <a:cubicBezTo>
                    <a:pt x="125" y="0"/>
                    <a:pt x="9" y="8"/>
                    <a:pt x="9" y="20"/>
                  </a:cubicBezTo>
                  <a:cubicBezTo>
                    <a:pt x="0" y="28"/>
                    <a:pt x="225" y="53"/>
                    <a:pt x="574" y="70"/>
                  </a:cubicBezTo>
                  <a:cubicBezTo>
                    <a:pt x="924" y="95"/>
                    <a:pt x="1415" y="112"/>
                    <a:pt x="1947" y="128"/>
                  </a:cubicBezTo>
                  <a:cubicBezTo>
                    <a:pt x="2488" y="153"/>
                    <a:pt x="2979" y="162"/>
                    <a:pt x="3328" y="162"/>
                  </a:cubicBezTo>
                  <a:cubicBezTo>
                    <a:pt x="3678" y="162"/>
                    <a:pt x="3902" y="162"/>
                    <a:pt x="3902" y="145"/>
                  </a:cubicBezTo>
                  <a:cubicBezTo>
                    <a:pt x="3902" y="128"/>
                    <a:pt x="3678" y="112"/>
                    <a:pt x="3328" y="87"/>
                  </a:cubicBezTo>
                  <a:cubicBezTo>
                    <a:pt x="2979" y="70"/>
                    <a:pt x="2488" y="45"/>
                    <a:pt x="1956" y="28"/>
                  </a:cubicBezTo>
                  <a:cubicBezTo>
                    <a:pt x="1415" y="12"/>
                    <a:pt x="932" y="4"/>
                    <a:pt x="574" y="4"/>
                  </a:cubicBezTo>
                  <a:cubicBezTo>
                    <a:pt x="481" y="1"/>
                    <a:pt x="397" y="0"/>
                    <a:pt x="32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1383434" y="3490945"/>
              <a:ext cx="92864" cy="497204"/>
            </a:xfrm>
            <a:custGeom>
              <a:avLst/>
              <a:gdLst/>
              <a:ahLst/>
              <a:cxnLst/>
              <a:rect l="l" t="t" r="r" b="b"/>
              <a:pathLst>
                <a:path w="2056" h="11008" extrusionOk="0">
                  <a:moveTo>
                    <a:pt x="2048" y="0"/>
                  </a:moveTo>
                  <a:lnTo>
                    <a:pt x="2048" y="0"/>
                  </a:lnTo>
                  <a:cubicBezTo>
                    <a:pt x="2048" y="0"/>
                    <a:pt x="2031" y="34"/>
                    <a:pt x="1998" y="108"/>
                  </a:cubicBezTo>
                  <a:cubicBezTo>
                    <a:pt x="1964" y="183"/>
                    <a:pt x="1923" y="283"/>
                    <a:pt x="1865" y="408"/>
                  </a:cubicBezTo>
                  <a:cubicBezTo>
                    <a:pt x="1756" y="674"/>
                    <a:pt x="1607" y="1057"/>
                    <a:pt x="1440" y="1539"/>
                  </a:cubicBezTo>
                  <a:cubicBezTo>
                    <a:pt x="1266" y="2022"/>
                    <a:pt x="1083" y="2604"/>
                    <a:pt x="908" y="3253"/>
                  </a:cubicBezTo>
                  <a:cubicBezTo>
                    <a:pt x="733" y="3902"/>
                    <a:pt x="558" y="4626"/>
                    <a:pt x="417" y="5400"/>
                  </a:cubicBezTo>
                  <a:cubicBezTo>
                    <a:pt x="284" y="6165"/>
                    <a:pt x="184" y="6897"/>
                    <a:pt x="117" y="7571"/>
                  </a:cubicBezTo>
                  <a:cubicBezTo>
                    <a:pt x="59" y="8245"/>
                    <a:pt x="26" y="8852"/>
                    <a:pt x="18" y="9360"/>
                  </a:cubicBezTo>
                  <a:cubicBezTo>
                    <a:pt x="1" y="9867"/>
                    <a:pt x="9" y="10283"/>
                    <a:pt x="18" y="10566"/>
                  </a:cubicBezTo>
                  <a:cubicBezTo>
                    <a:pt x="26" y="10699"/>
                    <a:pt x="26" y="10808"/>
                    <a:pt x="34" y="10899"/>
                  </a:cubicBezTo>
                  <a:cubicBezTo>
                    <a:pt x="43" y="10974"/>
                    <a:pt x="43" y="11007"/>
                    <a:pt x="43" y="11007"/>
                  </a:cubicBezTo>
                  <a:cubicBezTo>
                    <a:pt x="51" y="11007"/>
                    <a:pt x="51" y="10974"/>
                    <a:pt x="59" y="10891"/>
                  </a:cubicBezTo>
                  <a:cubicBezTo>
                    <a:pt x="59" y="10808"/>
                    <a:pt x="59" y="10699"/>
                    <a:pt x="59" y="10566"/>
                  </a:cubicBezTo>
                  <a:cubicBezTo>
                    <a:pt x="59" y="10283"/>
                    <a:pt x="68" y="9867"/>
                    <a:pt x="92" y="9360"/>
                  </a:cubicBezTo>
                  <a:cubicBezTo>
                    <a:pt x="109" y="8852"/>
                    <a:pt x="151" y="8245"/>
                    <a:pt x="217" y="7580"/>
                  </a:cubicBezTo>
                  <a:cubicBezTo>
                    <a:pt x="284" y="6914"/>
                    <a:pt x="384" y="6182"/>
                    <a:pt x="525" y="5416"/>
                  </a:cubicBezTo>
                  <a:cubicBezTo>
                    <a:pt x="667" y="4651"/>
                    <a:pt x="833" y="3927"/>
                    <a:pt x="999" y="3278"/>
                  </a:cubicBezTo>
                  <a:cubicBezTo>
                    <a:pt x="1174" y="2629"/>
                    <a:pt x="1349" y="2047"/>
                    <a:pt x="1507" y="1564"/>
                  </a:cubicBezTo>
                  <a:cubicBezTo>
                    <a:pt x="1665" y="1082"/>
                    <a:pt x="1806" y="691"/>
                    <a:pt x="1906" y="425"/>
                  </a:cubicBezTo>
                  <a:cubicBezTo>
                    <a:pt x="1948" y="300"/>
                    <a:pt x="1989" y="192"/>
                    <a:pt x="2014" y="117"/>
                  </a:cubicBezTo>
                  <a:cubicBezTo>
                    <a:pt x="2039" y="42"/>
                    <a:pt x="2056" y="0"/>
                    <a:pt x="20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1288765" y="3735931"/>
              <a:ext cx="117661" cy="102666"/>
            </a:xfrm>
            <a:custGeom>
              <a:avLst/>
              <a:gdLst/>
              <a:ahLst/>
              <a:cxnLst/>
              <a:rect l="l" t="t" r="r" b="b"/>
              <a:pathLst>
                <a:path w="2605" h="2273" extrusionOk="0">
                  <a:moveTo>
                    <a:pt x="2587" y="0"/>
                  </a:moveTo>
                  <a:cubicBezTo>
                    <a:pt x="2571" y="0"/>
                    <a:pt x="2431" y="124"/>
                    <a:pt x="2205" y="325"/>
                  </a:cubicBezTo>
                  <a:cubicBezTo>
                    <a:pt x="1939" y="558"/>
                    <a:pt x="1631" y="824"/>
                    <a:pt x="1290" y="1132"/>
                  </a:cubicBezTo>
                  <a:cubicBezTo>
                    <a:pt x="949" y="1423"/>
                    <a:pt x="641" y="1698"/>
                    <a:pt x="375" y="1923"/>
                  </a:cubicBezTo>
                  <a:cubicBezTo>
                    <a:pt x="142" y="2131"/>
                    <a:pt x="0" y="2255"/>
                    <a:pt x="9" y="2272"/>
                  </a:cubicBezTo>
                  <a:cubicBezTo>
                    <a:pt x="9" y="2272"/>
                    <a:pt x="9" y="2272"/>
                    <a:pt x="10" y="2272"/>
                  </a:cubicBezTo>
                  <a:cubicBezTo>
                    <a:pt x="28" y="2272"/>
                    <a:pt x="184" y="2165"/>
                    <a:pt x="425" y="1981"/>
                  </a:cubicBezTo>
                  <a:cubicBezTo>
                    <a:pt x="666" y="1789"/>
                    <a:pt x="999" y="1515"/>
                    <a:pt x="1356" y="1207"/>
                  </a:cubicBezTo>
                  <a:cubicBezTo>
                    <a:pt x="1714" y="891"/>
                    <a:pt x="2030" y="600"/>
                    <a:pt x="2255" y="375"/>
                  </a:cubicBezTo>
                  <a:cubicBezTo>
                    <a:pt x="2471" y="159"/>
                    <a:pt x="2604" y="17"/>
                    <a:pt x="2588" y="1"/>
                  </a:cubicBezTo>
                  <a:cubicBezTo>
                    <a:pt x="2588" y="0"/>
                    <a:pt x="2587" y="0"/>
                    <a:pt x="258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1418393" y="3677666"/>
              <a:ext cx="109802" cy="156776"/>
            </a:xfrm>
            <a:custGeom>
              <a:avLst/>
              <a:gdLst/>
              <a:ahLst/>
              <a:cxnLst/>
              <a:rect l="l" t="t" r="r" b="b"/>
              <a:pathLst>
                <a:path w="2431" h="3471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0"/>
                    <a:pt x="134" y="209"/>
                    <a:pt x="358" y="517"/>
                  </a:cubicBezTo>
                  <a:cubicBezTo>
                    <a:pt x="591" y="850"/>
                    <a:pt x="891" y="1274"/>
                    <a:pt x="1215" y="1732"/>
                  </a:cubicBezTo>
                  <a:cubicBezTo>
                    <a:pt x="1540" y="2198"/>
                    <a:pt x="1823" y="2622"/>
                    <a:pt x="2056" y="2963"/>
                  </a:cubicBezTo>
                  <a:cubicBezTo>
                    <a:pt x="2272" y="3279"/>
                    <a:pt x="2405" y="3471"/>
                    <a:pt x="2422" y="3471"/>
                  </a:cubicBezTo>
                  <a:cubicBezTo>
                    <a:pt x="2430" y="3462"/>
                    <a:pt x="2322" y="3254"/>
                    <a:pt x="2122" y="2921"/>
                  </a:cubicBezTo>
                  <a:cubicBezTo>
                    <a:pt x="1923" y="2597"/>
                    <a:pt x="1631" y="2156"/>
                    <a:pt x="1299" y="1673"/>
                  </a:cubicBezTo>
                  <a:cubicBezTo>
                    <a:pt x="966" y="1199"/>
                    <a:pt x="650" y="775"/>
                    <a:pt x="417" y="475"/>
                  </a:cubicBezTo>
                  <a:cubicBezTo>
                    <a:pt x="181" y="182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1279731" y="3525453"/>
              <a:ext cx="184916" cy="118113"/>
            </a:xfrm>
            <a:custGeom>
              <a:avLst/>
              <a:gdLst/>
              <a:ahLst/>
              <a:cxnLst/>
              <a:rect l="l" t="t" r="r" b="b"/>
              <a:pathLst>
                <a:path w="4094" h="2615" extrusionOk="0">
                  <a:moveTo>
                    <a:pt x="4075" y="1"/>
                  </a:moveTo>
                  <a:cubicBezTo>
                    <a:pt x="4021" y="1"/>
                    <a:pt x="3113" y="558"/>
                    <a:pt x="2022" y="1266"/>
                  </a:cubicBezTo>
                  <a:cubicBezTo>
                    <a:pt x="899" y="1982"/>
                    <a:pt x="1" y="2589"/>
                    <a:pt x="17" y="2614"/>
                  </a:cubicBezTo>
                  <a:cubicBezTo>
                    <a:pt x="18" y="2614"/>
                    <a:pt x="18" y="2614"/>
                    <a:pt x="19" y="2614"/>
                  </a:cubicBezTo>
                  <a:cubicBezTo>
                    <a:pt x="61" y="2614"/>
                    <a:pt x="973" y="2055"/>
                    <a:pt x="2072" y="1350"/>
                  </a:cubicBezTo>
                  <a:cubicBezTo>
                    <a:pt x="3195" y="626"/>
                    <a:pt x="4094" y="27"/>
                    <a:pt x="4077" y="2"/>
                  </a:cubicBezTo>
                  <a:cubicBezTo>
                    <a:pt x="4077" y="1"/>
                    <a:pt x="4076" y="1"/>
                    <a:pt x="407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57869" y="3532228"/>
              <a:ext cx="121049" cy="116577"/>
            </a:xfrm>
            <a:custGeom>
              <a:avLst/>
              <a:gdLst/>
              <a:ahLst/>
              <a:cxnLst/>
              <a:rect l="l" t="t" r="r" b="b"/>
              <a:pathLst>
                <a:path w="2680" h="2581" extrusionOk="0">
                  <a:moveTo>
                    <a:pt x="19" y="1"/>
                  </a:moveTo>
                  <a:cubicBezTo>
                    <a:pt x="18" y="1"/>
                    <a:pt x="17" y="1"/>
                    <a:pt x="17" y="1"/>
                  </a:cubicBezTo>
                  <a:cubicBezTo>
                    <a:pt x="0" y="18"/>
                    <a:pt x="574" y="609"/>
                    <a:pt x="1306" y="1324"/>
                  </a:cubicBezTo>
                  <a:cubicBezTo>
                    <a:pt x="2020" y="2029"/>
                    <a:pt x="2620" y="2581"/>
                    <a:pt x="2661" y="2581"/>
                  </a:cubicBezTo>
                  <a:cubicBezTo>
                    <a:pt x="2662" y="2581"/>
                    <a:pt x="2662" y="2581"/>
                    <a:pt x="2663" y="2581"/>
                  </a:cubicBezTo>
                  <a:cubicBezTo>
                    <a:pt x="2679" y="2556"/>
                    <a:pt x="2105" y="1965"/>
                    <a:pt x="1373" y="1249"/>
                  </a:cubicBezTo>
                  <a:cubicBezTo>
                    <a:pt x="665" y="557"/>
                    <a:pt x="68" y="1"/>
                    <a:pt x="1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606648" y="3391804"/>
              <a:ext cx="509986" cy="254383"/>
            </a:xfrm>
            <a:custGeom>
              <a:avLst/>
              <a:gdLst/>
              <a:ahLst/>
              <a:cxnLst/>
              <a:rect l="l" t="t" r="r" b="b"/>
              <a:pathLst>
                <a:path w="11291" h="5632" extrusionOk="0">
                  <a:moveTo>
                    <a:pt x="4934" y="0"/>
                  </a:moveTo>
                  <a:cubicBezTo>
                    <a:pt x="3980" y="0"/>
                    <a:pt x="3040" y="226"/>
                    <a:pt x="2264" y="764"/>
                  </a:cubicBezTo>
                  <a:cubicBezTo>
                    <a:pt x="791" y="1779"/>
                    <a:pt x="250" y="3859"/>
                    <a:pt x="1" y="5631"/>
                  </a:cubicBezTo>
                  <a:lnTo>
                    <a:pt x="775" y="5573"/>
                  </a:lnTo>
                  <a:cubicBezTo>
                    <a:pt x="1315" y="5523"/>
                    <a:pt x="1848" y="5365"/>
                    <a:pt x="2322" y="5091"/>
                  </a:cubicBezTo>
                  <a:cubicBezTo>
                    <a:pt x="2563" y="4957"/>
                    <a:pt x="2796" y="4833"/>
                    <a:pt x="3054" y="4733"/>
                  </a:cubicBezTo>
                  <a:cubicBezTo>
                    <a:pt x="4003" y="4350"/>
                    <a:pt x="5068" y="4417"/>
                    <a:pt x="6091" y="4367"/>
                  </a:cubicBezTo>
                  <a:cubicBezTo>
                    <a:pt x="7755" y="4284"/>
                    <a:pt x="9411" y="3859"/>
                    <a:pt x="10916" y="3127"/>
                  </a:cubicBezTo>
                  <a:cubicBezTo>
                    <a:pt x="11008" y="3086"/>
                    <a:pt x="11083" y="3027"/>
                    <a:pt x="11133" y="2936"/>
                  </a:cubicBezTo>
                  <a:cubicBezTo>
                    <a:pt x="11291" y="2653"/>
                    <a:pt x="10991" y="2395"/>
                    <a:pt x="10742" y="2237"/>
                  </a:cubicBezTo>
                  <a:cubicBezTo>
                    <a:pt x="9444" y="1438"/>
                    <a:pt x="8121" y="631"/>
                    <a:pt x="6657" y="232"/>
                  </a:cubicBezTo>
                  <a:cubicBezTo>
                    <a:pt x="6100" y="84"/>
                    <a:pt x="5514" y="0"/>
                    <a:pt x="493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607416" y="3424821"/>
              <a:ext cx="502850" cy="222856"/>
            </a:xfrm>
            <a:custGeom>
              <a:avLst/>
              <a:gdLst/>
              <a:ahLst/>
              <a:cxnLst/>
              <a:rect l="l" t="t" r="r" b="b"/>
              <a:pathLst>
                <a:path w="11133" h="4934" extrusionOk="0">
                  <a:moveTo>
                    <a:pt x="5277" y="0"/>
                  </a:moveTo>
                  <a:cubicBezTo>
                    <a:pt x="5017" y="0"/>
                    <a:pt x="4752" y="16"/>
                    <a:pt x="4485" y="50"/>
                  </a:cubicBezTo>
                  <a:cubicBezTo>
                    <a:pt x="3511" y="175"/>
                    <a:pt x="2613" y="557"/>
                    <a:pt x="1972" y="1140"/>
                  </a:cubicBezTo>
                  <a:cubicBezTo>
                    <a:pt x="1332" y="1714"/>
                    <a:pt x="949" y="2404"/>
                    <a:pt x="683" y="2978"/>
                  </a:cubicBezTo>
                  <a:cubicBezTo>
                    <a:pt x="425" y="3569"/>
                    <a:pt x="267" y="4060"/>
                    <a:pt x="159" y="4401"/>
                  </a:cubicBezTo>
                  <a:cubicBezTo>
                    <a:pt x="109" y="4568"/>
                    <a:pt x="67" y="4692"/>
                    <a:pt x="34" y="4792"/>
                  </a:cubicBezTo>
                  <a:cubicBezTo>
                    <a:pt x="9" y="4884"/>
                    <a:pt x="1" y="4934"/>
                    <a:pt x="1" y="4934"/>
                  </a:cubicBezTo>
                  <a:cubicBezTo>
                    <a:pt x="9" y="4934"/>
                    <a:pt x="25" y="4892"/>
                    <a:pt x="59" y="4800"/>
                  </a:cubicBezTo>
                  <a:cubicBezTo>
                    <a:pt x="92" y="4701"/>
                    <a:pt x="134" y="4576"/>
                    <a:pt x="192" y="4418"/>
                  </a:cubicBezTo>
                  <a:cubicBezTo>
                    <a:pt x="317" y="4077"/>
                    <a:pt x="483" y="3586"/>
                    <a:pt x="749" y="3012"/>
                  </a:cubicBezTo>
                  <a:cubicBezTo>
                    <a:pt x="1024" y="2438"/>
                    <a:pt x="1407" y="1764"/>
                    <a:pt x="2039" y="1206"/>
                  </a:cubicBezTo>
                  <a:cubicBezTo>
                    <a:pt x="2663" y="649"/>
                    <a:pt x="3545" y="275"/>
                    <a:pt x="4501" y="150"/>
                  </a:cubicBezTo>
                  <a:cubicBezTo>
                    <a:pt x="4770" y="115"/>
                    <a:pt x="5037" y="99"/>
                    <a:pt x="5300" y="99"/>
                  </a:cubicBezTo>
                  <a:cubicBezTo>
                    <a:pt x="5975" y="99"/>
                    <a:pt x="6625" y="204"/>
                    <a:pt x="7205" y="366"/>
                  </a:cubicBezTo>
                  <a:cubicBezTo>
                    <a:pt x="8012" y="591"/>
                    <a:pt x="8711" y="899"/>
                    <a:pt x="9285" y="1173"/>
                  </a:cubicBezTo>
                  <a:cubicBezTo>
                    <a:pt x="9859" y="1448"/>
                    <a:pt x="10317" y="1697"/>
                    <a:pt x="10633" y="1864"/>
                  </a:cubicBezTo>
                  <a:cubicBezTo>
                    <a:pt x="10783" y="1939"/>
                    <a:pt x="10908" y="2005"/>
                    <a:pt x="10999" y="2055"/>
                  </a:cubicBezTo>
                  <a:cubicBezTo>
                    <a:pt x="11082" y="2097"/>
                    <a:pt x="11124" y="2113"/>
                    <a:pt x="11132" y="2113"/>
                  </a:cubicBezTo>
                  <a:cubicBezTo>
                    <a:pt x="11132" y="2113"/>
                    <a:pt x="11091" y="2080"/>
                    <a:pt x="11008" y="2030"/>
                  </a:cubicBezTo>
                  <a:cubicBezTo>
                    <a:pt x="10916" y="1980"/>
                    <a:pt x="10800" y="1914"/>
                    <a:pt x="10658" y="1822"/>
                  </a:cubicBezTo>
                  <a:cubicBezTo>
                    <a:pt x="10342" y="1647"/>
                    <a:pt x="9893" y="1398"/>
                    <a:pt x="9319" y="1107"/>
                  </a:cubicBezTo>
                  <a:cubicBezTo>
                    <a:pt x="8745" y="824"/>
                    <a:pt x="8046" y="508"/>
                    <a:pt x="7230" y="275"/>
                  </a:cubicBezTo>
                  <a:cubicBezTo>
                    <a:pt x="6637" y="111"/>
                    <a:pt x="5973" y="0"/>
                    <a:pt x="527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1825345" y="3429654"/>
              <a:ext cx="201854" cy="135367"/>
            </a:xfrm>
            <a:custGeom>
              <a:avLst/>
              <a:gdLst/>
              <a:ahLst/>
              <a:cxnLst/>
              <a:rect l="l" t="t" r="r" b="b"/>
              <a:pathLst>
                <a:path w="4469" h="2997" extrusionOk="0">
                  <a:moveTo>
                    <a:pt x="19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" y="26"/>
                    <a:pt x="983" y="717"/>
                    <a:pt x="2206" y="1540"/>
                  </a:cubicBezTo>
                  <a:cubicBezTo>
                    <a:pt x="3414" y="2357"/>
                    <a:pt x="4406" y="2997"/>
                    <a:pt x="4458" y="2997"/>
                  </a:cubicBezTo>
                  <a:cubicBezTo>
                    <a:pt x="4459" y="2997"/>
                    <a:pt x="4460" y="2997"/>
                    <a:pt x="4460" y="2996"/>
                  </a:cubicBezTo>
                  <a:cubicBezTo>
                    <a:pt x="4469" y="2971"/>
                    <a:pt x="3495" y="2289"/>
                    <a:pt x="2264" y="1457"/>
                  </a:cubicBezTo>
                  <a:cubicBezTo>
                    <a:pt x="1056" y="644"/>
                    <a:pt x="60" y="1"/>
                    <a:pt x="1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1911433" y="3427079"/>
              <a:ext cx="66938" cy="7272"/>
            </a:xfrm>
            <a:custGeom>
              <a:avLst/>
              <a:gdLst/>
              <a:ahLst/>
              <a:cxnLst/>
              <a:rect l="l" t="t" r="r" b="b"/>
              <a:pathLst>
                <a:path w="1482" h="161" extrusionOk="0">
                  <a:moveTo>
                    <a:pt x="1434" y="1"/>
                  </a:moveTo>
                  <a:cubicBezTo>
                    <a:pt x="1328" y="1"/>
                    <a:pt x="1053" y="32"/>
                    <a:pt x="732" y="58"/>
                  </a:cubicBezTo>
                  <a:cubicBezTo>
                    <a:pt x="325" y="91"/>
                    <a:pt x="0" y="108"/>
                    <a:pt x="0" y="133"/>
                  </a:cubicBezTo>
                  <a:cubicBezTo>
                    <a:pt x="0" y="148"/>
                    <a:pt x="120" y="160"/>
                    <a:pt x="304" y="160"/>
                  </a:cubicBezTo>
                  <a:cubicBezTo>
                    <a:pt x="426" y="160"/>
                    <a:pt x="578" y="155"/>
                    <a:pt x="741" y="141"/>
                  </a:cubicBezTo>
                  <a:cubicBezTo>
                    <a:pt x="1157" y="108"/>
                    <a:pt x="1481" y="33"/>
                    <a:pt x="1481" y="8"/>
                  </a:cubicBezTo>
                  <a:cubicBezTo>
                    <a:pt x="1479" y="3"/>
                    <a:pt x="1463" y="1"/>
                    <a:pt x="14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1744180" y="3401470"/>
              <a:ext cx="36134" cy="44851"/>
            </a:xfrm>
            <a:custGeom>
              <a:avLst/>
              <a:gdLst/>
              <a:ahLst/>
              <a:cxnLst/>
              <a:rect l="l" t="t" r="r" b="b"/>
              <a:pathLst>
                <a:path w="800" h="993" extrusionOk="0">
                  <a:moveTo>
                    <a:pt x="773" y="1"/>
                  </a:moveTo>
                  <a:cubicBezTo>
                    <a:pt x="742" y="1"/>
                    <a:pt x="554" y="206"/>
                    <a:pt x="359" y="475"/>
                  </a:cubicBezTo>
                  <a:cubicBezTo>
                    <a:pt x="151" y="750"/>
                    <a:pt x="1" y="983"/>
                    <a:pt x="26" y="991"/>
                  </a:cubicBezTo>
                  <a:cubicBezTo>
                    <a:pt x="27" y="992"/>
                    <a:pt x="28" y="992"/>
                    <a:pt x="29" y="992"/>
                  </a:cubicBezTo>
                  <a:cubicBezTo>
                    <a:pt x="64" y="992"/>
                    <a:pt x="241" y="782"/>
                    <a:pt x="442" y="517"/>
                  </a:cubicBezTo>
                  <a:cubicBezTo>
                    <a:pt x="650" y="242"/>
                    <a:pt x="800" y="10"/>
                    <a:pt x="775" y="1"/>
                  </a:cubicBezTo>
                  <a:cubicBezTo>
                    <a:pt x="774" y="1"/>
                    <a:pt x="774" y="1"/>
                    <a:pt x="77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681082" y="3493927"/>
              <a:ext cx="139071" cy="98149"/>
            </a:xfrm>
            <a:custGeom>
              <a:avLst/>
              <a:gdLst/>
              <a:ahLst/>
              <a:cxnLst/>
              <a:rect l="l" t="t" r="r" b="b"/>
              <a:pathLst>
                <a:path w="3079" h="2173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17"/>
                    <a:pt x="167" y="151"/>
                    <a:pt x="433" y="359"/>
                  </a:cubicBezTo>
                  <a:cubicBezTo>
                    <a:pt x="691" y="575"/>
                    <a:pt x="1065" y="858"/>
                    <a:pt x="1481" y="1166"/>
                  </a:cubicBezTo>
                  <a:cubicBezTo>
                    <a:pt x="1905" y="1473"/>
                    <a:pt x="2296" y="1731"/>
                    <a:pt x="2588" y="1906"/>
                  </a:cubicBezTo>
                  <a:cubicBezTo>
                    <a:pt x="2868" y="2074"/>
                    <a:pt x="3048" y="2173"/>
                    <a:pt x="3068" y="2173"/>
                  </a:cubicBezTo>
                  <a:cubicBezTo>
                    <a:pt x="3069" y="2173"/>
                    <a:pt x="3070" y="2173"/>
                    <a:pt x="3070" y="2172"/>
                  </a:cubicBezTo>
                  <a:cubicBezTo>
                    <a:pt x="3078" y="2156"/>
                    <a:pt x="2904" y="2039"/>
                    <a:pt x="2629" y="1848"/>
                  </a:cubicBezTo>
                  <a:cubicBezTo>
                    <a:pt x="2346" y="1656"/>
                    <a:pt x="1964" y="1390"/>
                    <a:pt x="1548" y="1082"/>
                  </a:cubicBezTo>
                  <a:cubicBezTo>
                    <a:pt x="1140" y="791"/>
                    <a:pt x="774" y="525"/>
                    <a:pt x="474" y="300"/>
                  </a:cubicBezTo>
                  <a:cubicBezTo>
                    <a:pt x="201" y="115"/>
                    <a:pt x="29" y="0"/>
                    <a:pt x="1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571734" y="3778162"/>
              <a:ext cx="377691" cy="428323"/>
            </a:xfrm>
            <a:custGeom>
              <a:avLst/>
              <a:gdLst/>
              <a:ahLst/>
              <a:cxnLst/>
              <a:rect l="l" t="t" r="r" b="b"/>
              <a:pathLst>
                <a:path w="8362" h="9483" extrusionOk="0">
                  <a:moveTo>
                    <a:pt x="2596" y="0"/>
                  </a:moveTo>
                  <a:cubicBezTo>
                    <a:pt x="2296" y="0"/>
                    <a:pt x="2028" y="69"/>
                    <a:pt x="1905" y="347"/>
                  </a:cubicBezTo>
                  <a:cubicBezTo>
                    <a:pt x="1824" y="326"/>
                    <a:pt x="1740" y="316"/>
                    <a:pt x="1656" y="316"/>
                  </a:cubicBezTo>
                  <a:cubicBezTo>
                    <a:pt x="987" y="316"/>
                    <a:pt x="283" y="954"/>
                    <a:pt x="150" y="1612"/>
                  </a:cubicBezTo>
                  <a:cubicBezTo>
                    <a:pt x="0" y="2352"/>
                    <a:pt x="275" y="3117"/>
                    <a:pt x="599" y="3800"/>
                  </a:cubicBezTo>
                  <a:cubicBezTo>
                    <a:pt x="1323" y="5322"/>
                    <a:pt x="2321" y="6728"/>
                    <a:pt x="3636" y="7776"/>
                  </a:cubicBezTo>
                  <a:cubicBezTo>
                    <a:pt x="4942" y="8818"/>
                    <a:pt x="6577" y="9482"/>
                    <a:pt x="8247" y="9482"/>
                  </a:cubicBezTo>
                  <a:cubicBezTo>
                    <a:pt x="8258" y="9482"/>
                    <a:pt x="8268" y="9482"/>
                    <a:pt x="8278" y="9482"/>
                  </a:cubicBezTo>
                  <a:cubicBezTo>
                    <a:pt x="7970" y="8043"/>
                    <a:pt x="8361" y="6537"/>
                    <a:pt x="8187" y="5073"/>
                  </a:cubicBezTo>
                  <a:cubicBezTo>
                    <a:pt x="8037" y="3791"/>
                    <a:pt x="7438" y="2568"/>
                    <a:pt x="6523" y="1670"/>
                  </a:cubicBezTo>
                  <a:cubicBezTo>
                    <a:pt x="5616" y="763"/>
                    <a:pt x="4385" y="181"/>
                    <a:pt x="3103" y="39"/>
                  </a:cubicBezTo>
                  <a:cubicBezTo>
                    <a:pt x="2937" y="21"/>
                    <a:pt x="2762" y="0"/>
                    <a:pt x="259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657776" y="3793790"/>
              <a:ext cx="288259" cy="412786"/>
            </a:xfrm>
            <a:custGeom>
              <a:avLst/>
              <a:gdLst/>
              <a:ahLst/>
              <a:cxnLst/>
              <a:rect l="l" t="t" r="r" b="b"/>
              <a:pathLst>
                <a:path w="6382" h="9139" extrusionOk="0">
                  <a:moveTo>
                    <a:pt x="0" y="1"/>
                  </a:moveTo>
                  <a:cubicBezTo>
                    <a:pt x="0" y="1"/>
                    <a:pt x="9" y="43"/>
                    <a:pt x="25" y="117"/>
                  </a:cubicBezTo>
                  <a:cubicBezTo>
                    <a:pt x="42" y="192"/>
                    <a:pt x="75" y="292"/>
                    <a:pt x="125" y="434"/>
                  </a:cubicBezTo>
                  <a:cubicBezTo>
                    <a:pt x="225" y="700"/>
                    <a:pt x="400" y="1083"/>
                    <a:pt x="691" y="1507"/>
                  </a:cubicBezTo>
                  <a:cubicBezTo>
                    <a:pt x="974" y="1931"/>
                    <a:pt x="1365" y="2397"/>
                    <a:pt x="1839" y="2888"/>
                  </a:cubicBezTo>
                  <a:cubicBezTo>
                    <a:pt x="2305" y="3370"/>
                    <a:pt x="2846" y="3886"/>
                    <a:pt x="3345" y="4477"/>
                  </a:cubicBezTo>
                  <a:cubicBezTo>
                    <a:pt x="3594" y="4768"/>
                    <a:pt x="3827" y="5076"/>
                    <a:pt x="4019" y="5384"/>
                  </a:cubicBezTo>
                  <a:cubicBezTo>
                    <a:pt x="4210" y="5692"/>
                    <a:pt x="4360" y="6008"/>
                    <a:pt x="4501" y="6316"/>
                  </a:cubicBezTo>
                  <a:cubicBezTo>
                    <a:pt x="4643" y="6623"/>
                    <a:pt x="4776" y="6915"/>
                    <a:pt x="4892" y="7189"/>
                  </a:cubicBezTo>
                  <a:cubicBezTo>
                    <a:pt x="5025" y="7464"/>
                    <a:pt x="5150" y="7705"/>
                    <a:pt x="5275" y="7938"/>
                  </a:cubicBezTo>
                  <a:cubicBezTo>
                    <a:pt x="5500" y="8396"/>
                    <a:pt x="5766" y="8728"/>
                    <a:pt x="5999" y="8903"/>
                  </a:cubicBezTo>
                  <a:cubicBezTo>
                    <a:pt x="6107" y="8995"/>
                    <a:pt x="6207" y="9053"/>
                    <a:pt x="6273" y="9086"/>
                  </a:cubicBezTo>
                  <a:cubicBezTo>
                    <a:pt x="6329" y="9121"/>
                    <a:pt x="6361" y="9138"/>
                    <a:pt x="6371" y="9138"/>
                  </a:cubicBezTo>
                  <a:cubicBezTo>
                    <a:pt x="6372" y="9138"/>
                    <a:pt x="6373" y="9137"/>
                    <a:pt x="6373" y="9136"/>
                  </a:cubicBezTo>
                  <a:cubicBezTo>
                    <a:pt x="6382" y="9128"/>
                    <a:pt x="6232" y="9061"/>
                    <a:pt x="6016" y="8878"/>
                  </a:cubicBezTo>
                  <a:cubicBezTo>
                    <a:pt x="5799" y="8695"/>
                    <a:pt x="5558" y="8362"/>
                    <a:pt x="5333" y="7905"/>
                  </a:cubicBezTo>
                  <a:cubicBezTo>
                    <a:pt x="5225" y="7672"/>
                    <a:pt x="5092" y="7422"/>
                    <a:pt x="4967" y="7156"/>
                  </a:cubicBezTo>
                  <a:cubicBezTo>
                    <a:pt x="4851" y="6881"/>
                    <a:pt x="4718" y="6582"/>
                    <a:pt x="4585" y="6274"/>
                  </a:cubicBezTo>
                  <a:cubicBezTo>
                    <a:pt x="4443" y="5966"/>
                    <a:pt x="4293" y="5650"/>
                    <a:pt x="4102" y="5334"/>
                  </a:cubicBezTo>
                  <a:cubicBezTo>
                    <a:pt x="3902" y="5018"/>
                    <a:pt x="3678" y="4702"/>
                    <a:pt x="3420" y="4410"/>
                  </a:cubicBezTo>
                  <a:cubicBezTo>
                    <a:pt x="2912" y="3811"/>
                    <a:pt x="2371" y="3304"/>
                    <a:pt x="1906" y="2821"/>
                  </a:cubicBezTo>
                  <a:cubicBezTo>
                    <a:pt x="1431" y="2339"/>
                    <a:pt x="1032" y="1881"/>
                    <a:pt x="749" y="1465"/>
                  </a:cubicBezTo>
                  <a:cubicBezTo>
                    <a:pt x="450" y="1049"/>
                    <a:pt x="267" y="675"/>
                    <a:pt x="158" y="417"/>
                  </a:cubicBezTo>
                  <a:cubicBezTo>
                    <a:pt x="50" y="15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1773494" y="4004991"/>
              <a:ext cx="42909" cy="147382"/>
            </a:xfrm>
            <a:custGeom>
              <a:avLst/>
              <a:gdLst/>
              <a:ahLst/>
              <a:cxnLst/>
              <a:rect l="l" t="t" r="r" b="b"/>
              <a:pathLst>
                <a:path w="950" h="3263" extrusionOk="0">
                  <a:moveTo>
                    <a:pt x="932" y="0"/>
                  </a:moveTo>
                  <a:cubicBezTo>
                    <a:pt x="921" y="0"/>
                    <a:pt x="839" y="174"/>
                    <a:pt x="733" y="458"/>
                  </a:cubicBezTo>
                  <a:cubicBezTo>
                    <a:pt x="625" y="741"/>
                    <a:pt x="492" y="1149"/>
                    <a:pt x="367" y="1598"/>
                  </a:cubicBezTo>
                  <a:cubicBezTo>
                    <a:pt x="234" y="2056"/>
                    <a:pt x="142" y="2463"/>
                    <a:pt x="84" y="2771"/>
                  </a:cubicBezTo>
                  <a:cubicBezTo>
                    <a:pt x="26" y="3071"/>
                    <a:pt x="1" y="3262"/>
                    <a:pt x="17" y="3262"/>
                  </a:cubicBezTo>
                  <a:cubicBezTo>
                    <a:pt x="18" y="3262"/>
                    <a:pt x="18" y="3262"/>
                    <a:pt x="19" y="3262"/>
                  </a:cubicBezTo>
                  <a:cubicBezTo>
                    <a:pt x="36" y="3262"/>
                    <a:pt x="77" y="3073"/>
                    <a:pt x="159" y="2788"/>
                  </a:cubicBezTo>
                  <a:cubicBezTo>
                    <a:pt x="234" y="2488"/>
                    <a:pt x="334" y="2081"/>
                    <a:pt x="458" y="1631"/>
                  </a:cubicBezTo>
                  <a:cubicBezTo>
                    <a:pt x="592" y="1182"/>
                    <a:pt x="716" y="774"/>
                    <a:pt x="808" y="483"/>
                  </a:cubicBezTo>
                  <a:cubicBezTo>
                    <a:pt x="891" y="192"/>
                    <a:pt x="949" y="9"/>
                    <a:pt x="933" y="1"/>
                  </a:cubicBezTo>
                  <a:cubicBezTo>
                    <a:pt x="932" y="0"/>
                    <a:pt x="932" y="0"/>
                    <a:pt x="93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1780269" y="3956391"/>
              <a:ext cx="159396" cy="36405"/>
            </a:xfrm>
            <a:custGeom>
              <a:avLst/>
              <a:gdLst/>
              <a:ahLst/>
              <a:cxnLst/>
              <a:rect l="l" t="t" r="r" b="b"/>
              <a:pathLst>
                <a:path w="3529" h="806" extrusionOk="0">
                  <a:moveTo>
                    <a:pt x="31" y="1"/>
                  </a:moveTo>
                  <a:cubicBezTo>
                    <a:pt x="11" y="1"/>
                    <a:pt x="1" y="2"/>
                    <a:pt x="1" y="3"/>
                  </a:cubicBezTo>
                  <a:cubicBezTo>
                    <a:pt x="1" y="20"/>
                    <a:pt x="200" y="62"/>
                    <a:pt x="516" y="120"/>
                  </a:cubicBezTo>
                  <a:cubicBezTo>
                    <a:pt x="841" y="186"/>
                    <a:pt x="1282" y="270"/>
                    <a:pt x="1764" y="378"/>
                  </a:cubicBezTo>
                  <a:cubicBezTo>
                    <a:pt x="2255" y="486"/>
                    <a:pt x="2688" y="602"/>
                    <a:pt x="3004" y="686"/>
                  </a:cubicBezTo>
                  <a:cubicBezTo>
                    <a:pt x="3279" y="758"/>
                    <a:pt x="3466" y="805"/>
                    <a:pt x="3510" y="805"/>
                  </a:cubicBezTo>
                  <a:cubicBezTo>
                    <a:pt x="3517" y="805"/>
                    <a:pt x="3520" y="804"/>
                    <a:pt x="3520" y="802"/>
                  </a:cubicBezTo>
                  <a:cubicBezTo>
                    <a:pt x="3528" y="785"/>
                    <a:pt x="3337" y="711"/>
                    <a:pt x="3029" y="611"/>
                  </a:cubicBezTo>
                  <a:cubicBezTo>
                    <a:pt x="2713" y="511"/>
                    <a:pt x="2280" y="386"/>
                    <a:pt x="1789" y="278"/>
                  </a:cubicBezTo>
                  <a:cubicBezTo>
                    <a:pt x="1298" y="170"/>
                    <a:pt x="858" y="95"/>
                    <a:pt x="533" y="45"/>
                  </a:cubicBezTo>
                  <a:cubicBezTo>
                    <a:pt x="282" y="13"/>
                    <a:pt x="100" y="1"/>
                    <a:pt x="3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1650640" y="3867096"/>
              <a:ext cx="45890" cy="171772"/>
            </a:xfrm>
            <a:custGeom>
              <a:avLst/>
              <a:gdLst/>
              <a:ahLst/>
              <a:cxnLst/>
              <a:rect l="l" t="t" r="r" b="b"/>
              <a:pathLst>
                <a:path w="1016" h="3803" extrusionOk="0">
                  <a:moveTo>
                    <a:pt x="1007" y="0"/>
                  </a:moveTo>
                  <a:cubicBezTo>
                    <a:pt x="990" y="0"/>
                    <a:pt x="907" y="208"/>
                    <a:pt x="791" y="541"/>
                  </a:cubicBezTo>
                  <a:cubicBezTo>
                    <a:pt x="683" y="882"/>
                    <a:pt x="533" y="1348"/>
                    <a:pt x="400" y="1872"/>
                  </a:cubicBezTo>
                  <a:cubicBezTo>
                    <a:pt x="258" y="2405"/>
                    <a:pt x="158" y="2887"/>
                    <a:pt x="92" y="3237"/>
                  </a:cubicBezTo>
                  <a:cubicBezTo>
                    <a:pt x="25" y="3586"/>
                    <a:pt x="0" y="3802"/>
                    <a:pt x="9" y="3802"/>
                  </a:cubicBezTo>
                  <a:cubicBezTo>
                    <a:pt x="9" y="3803"/>
                    <a:pt x="9" y="3803"/>
                    <a:pt x="10" y="3803"/>
                  </a:cubicBezTo>
                  <a:cubicBezTo>
                    <a:pt x="27" y="3803"/>
                    <a:pt x="85" y="3588"/>
                    <a:pt x="158" y="3253"/>
                  </a:cubicBezTo>
                  <a:cubicBezTo>
                    <a:pt x="242" y="2904"/>
                    <a:pt x="358" y="2430"/>
                    <a:pt x="491" y="1906"/>
                  </a:cubicBezTo>
                  <a:cubicBezTo>
                    <a:pt x="633" y="1381"/>
                    <a:pt x="766" y="907"/>
                    <a:pt x="866" y="566"/>
                  </a:cubicBezTo>
                  <a:cubicBezTo>
                    <a:pt x="957" y="225"/>
                    <a:pt x="1015" y="9"/>
                    <a:pt x="100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678824" y="3833447"/>
              <a:ext cx="184554" cy="20145"/>
            </a:xfrm>
            <a:custGeom>
              <a:avLst/>
              <a:gdLst/>
              <a:ahLst/>
              <a:cxnLst/>
              <a:rect l="l" t="t" r="r" b="b"/>
              <a:pathLst>
                <a:path w="4086" h="446" extrusionOk="0">
                  <a:moveTo>
                    <a:pt x="48" y="0"/>
                  </a:moveTo>
                  <a:cubicBezTo>
                    <a:pt x="18" y="0"/>
                    <a:pt x="1" y="2"/>
                    <a:pt x="0" y="5"/>
                  </a:cubicBezTo>
                  <a:cubicBezTo>
                    <a:pt x="0" y="38"/>
                    <a:pt x="915" y="155"/>
                    <a:pt x="2039" y="271"/>
                  </a:cubicBezTo>
                  <a:cubicBezTo>
                    <a:pt x="2988" y="376"/>
                    <a:pt x="3785" y="445"/>
                    <a:pt x="4017" y="445"/>
                  </a:cubicBezTo>
                  <a:cubicBezTo>
                    <a:pt x="4062" y="445"/>
                    <a:pt x="4085" y="443"/>
                    <a:pt x="4085" y="437"/>
                  </a:cubicBezTo>
                  <a:cubicBezTo>
                    <a:pt x="4085" y="413"/>
                    <a:pt x="3178" y="296"/>
                    <a:pt x="2047" y="171"/>
                  </a:cubicBezTo>
                  <a:cubicBezTo>
                    <a:pt x="1070" y="70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183165" y="4352958"/>
              <a:ext cx="649780" cy="4562"/>
            </a:xfrm>
            <a:custGeom>
              <a:avLst/>
              <a:gdLst/>
              <a:ahLst/>
              <a:cxnLst/>
              <a:rect l="l" t="t" r="r" b="b"/>
              <a:pathLst>
                <a:path w="14386" h="101" extrusionOk="0">
                  <a:moveTo>
                    <a:pt x="7197" y="1"/>
                  </a:moveTo>
                  <a:cubicBezTo>
                    <a:pt x="3220" y="1"/>
                    <a:pt x="1" y="26"/>
                    <a:pt x="1" y="51"/>
                  </a:cubicBezTo>
                  <a:cubicBezTo>
                    <a:pt x="1" y="76"/>
                    <a:pt x="3220" y="101"/>
                    <a:pt x="7197" y="101"/>
                  </a:cubicBezTo>
                  <a:cubicBezTo>
                    <a:pt x="11166" y="101"/>
                    <a:pt x="14385" y="76"/>
                    <a:pt x="14385" y="51"/>
                  </a:cubicBezTo>
                  <a:cubicBezTo>
                    <a:pt x="14385" y="26"/>
                    <a:pt x="11166" y="1"/>
                    <a:pt x="719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294004" y="4540084"/>
              <a:ext cx="437854" cy="4562"/>
            </a:xfrm>
            <a:custGeom>
              <a:avLst/>
              <a:gdLst/>
              <a:ahLst/>
              <a:cxnLst/>
              <a:rect l="l" t="t" r="r" b="b"/>
              <a:pathLst>
                <a:path w="9694" h="101" extrusionOk="0">
                  <a:moveTo>
                    <a:pt x="4843" y="1"/>
                  </a:moveTo>
                  <a:cubicBezTo>
                    <a:pt x="2172" y="1"/>
                    <a:pt x="1" y="26"/>
                    <a:pt x="1" y="51"/>
                  </a:cubicBezTo>
                  <a:cubicBezTo>
                    <a:pt x="1" y="84"/>
                    <a:pt x="2164" y="101"/>
                    <a:pt x="4843" y="101"/>
                  </a:cubicBezTo>
                  <a:cubicBezTo>
                    <a:pt x="7522" y="101"/>
                    <a:pt x="9693" y="84"/>
                    <a:pt x="9693" y="51"/>
                  </a:cubicBezTo>
                  <a:cubicBezTo>
                    <a:pt x="9693" y="26"/>
                    <a:pt x="7522" y="1"/>
                    <a:pt x="484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1297798" y="4566778"/>
              <a:ext cx="430311" cy="4923"/>
            </a:xfrm>
            <a:custGeom>
              <a:avLst/>
              <a:gdLst/>
              <a:ahLst/>
              <a:cxnLst/>
              <a:rect l="l" t="t" r="r" b="b"/>
              <a:pathLst>
                <a:path w="9527" h="109" extrusionOk="0">
                  <a:moveTo>
                    <a:pt x="4759" y="1"/>
                  </a:moveTo>
                  <a:cubicBezTo>
                    <a:pt x="2130" y="1"/>
                    <a:pt x="0" y="26"/>
                    <a:pt x="0" y="59"/>
                  </a:cubicBezTo>
                  <a:cubicBezTo>
                    <a:pt x="0" y="84"/>
                    <a:pt x="2130" y="109"/>
                    <a:pt x="4759" y="109"/>
                  </a:cubicBezTo>
                  <a:cubicBezTo>
                    <a:pt x="7388" y="109"/>
                    <a:pt x="9526" y="84"/>
                    <a:pt x="9526" y="59"/>
                  </a:cubicBezTo>
                  <a:cubicBezTo>
                    <a:pt x="9526" y="26"/>
                    <a:pt x="7388" y="1"/>
                    <a:pt x="475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1282757" y="4517953"/>
              <a:ext cx="452849" cy="4923"/>
            </a:xfrm>
            <a:custGeom>
              <a:avLst/>
              <a:gdLst/>
              <a:ahLst/>
              <a:cxnLst/>
              <a:rect l="l" t="t" r="r" b="b"/>
              <a:pathLst>
                <a:path w="10026" h="109" extrusionOk="0">
                  <a:moveTo>
                    <a:pt x="5009" y="0"/>
                  </a:moveTo>
                  <a:cubicBezTo>
                    <a:pt x="2238" y="0"/>
                    <a:pt x="0" y="25"/>
                    <a:pt x="0" y="58"/>
                  </a:cubicBezTo>
                  <a:cubicBezTo>
                    <a:pt x="0" y="83"/>
                    <a:pt x="2238" y="108"/>
                    <a:pt x="5009" y="108"/>
                  </a:cubicBezTo>
                  <a:cubicBezTo>
                    <a:pt x="7779" y="108"/>
                    <a:pt x="10026" y="83"/>
                    <a:pt x="10026" y="58"/>
                  </a:cubicBezTo>
                  <a:cubicBezTo>
                    <a:pt x="10026" y="25"/>
                    <a:pt x="7779" y="0"/>
                    <a:pt x="500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1184294" y="4266553"/>
              <a:ext cx="647521" cy="89070"/>
            </a:xfrm>
            <a:custGeom>
              <a:avLst/>
              <a:gdLst/>
              <a:ahLst/>
              <a:cxnLst/>
              <a:rect l="l" t="t" r="r" b="b"/>
              <a:pathLst>
                <a:path w="1433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4335" y="1972"/>
                  </a:lnTo>
                  <a:lnTo>
                    <a:pt x="1433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1"/>
          <p:cNvSpPr txBox="1">
            <a:spLocks noGrp="1"/>
          </p:cNvSpPr>
          <p:nvPr>
            <p:ph type="subTitle" idx="1"/>
          </p:nvPr>
        </p:nvSpPr>
        <p:spPr>
          <a:xfrm>
            <a:off x="4864725" y="1291050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4864725" y="3252425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3"/>
          <p:cNvSpPr/>
          <p:nvPr/>
        </p:nvSpPr>
        <p:spPr>
          <a:xfrm rot="60568">
            <a:off x="4093576" y="1130709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3"/>
          <p:cNvSpPr/>
          <p:nvPr/>
        </p:nvSpPr>
        <p:spPr>
          <a:xfrm rot="60568">
            <a:off x="4200292" y="1116167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43"/>
          <p:cNvSpPr/>
          <p:nvPr/>
        </p:nvSpPr>
        <p:spPr>
          <a:xfrm rot="60568">
            <a:off x="6665276" y="1130709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3"/>
          <p:cNvSpPr/>
          <p:nvPr/>
        </p:nvSpPr>
        <p:spPr>
          <a:xfrm rot="60568">
            <a:off x="6731592" y="1116167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3"/>
          <p:cNvSpPr/>
          <p:nvPr/>
        </p:nvSpPr>
        <p:spPr>
          <a:xfrm rot="60568">
            <a:off x="1521876" y="2982172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3"/>
          <p:cNvSpPr/>
          <p:nvPr/>
        </p:nvSpPr>
        <p:spPr>
          <a:xfrm rot="60568">
            <a:off x="1588192" y="2967629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3"/>
          <p:cNvSpPr/>
          <p:nvPr/>
        </p:nvSpPr>
        <p:spPr>
          <a:xfrm rot="60568">
            <a:off x="4133976" y="2982172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3"/>
          <p:cNvSpPr/>
          <p:nvPr/>
        </p:nvSpPr>
        <p:spPr>
          <a:xfrm rot="60568">
            <a:off x="4200292" y="2967629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3"/>
          <p:cNvSpPr/>
          <p:nvPr/>
        </p:nvSpPr>
        <p:spPr>
          <a:xfrm rot="60568">
            <a:off x="6665276" y="2982172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3"/>
          <p:cNvSpPr/>
          <p:nvPr/>
        </p:nvSpPr>
        <p:spPr>
          <a:xfrm rot="60568">
            <a:off x="6731592" y="2967629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3"/>
          <p:cNvGrpSpPr/>
          <p:nvPr/>
        </p:nvGrpSpPr>
        <p:grpSpPr>
          <a:xfrm>
            <a:off x="1555869" y="1109080"/>
            <a:ext cx="888761" cy="770150"/>
            <a:chOff x="1555926" y="1109080"/>
            <a:chExt cx="888761" cy="770150"/>
          </a:xfrm>
        </p:grpSpPr>
        <p:sp>
          <p:nvSpPr>
            <p:cNvPr id="1684" name="Google Shape;1684;p43"/>
            <p:cNvSpPr/>
            <p:nvPr/>
          </p:nvSpPr>
          <p:spPr>
            <a:xfrm rot="60568">
              <a:off x="1562276" y="1130709"/>
              <a:ext cx="843861" cy="741142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60568">
              <a:off x="1628592" y="1116167"/>
              <a:ext cx="810317" cy="674888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3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58218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HAVE SIX COLUMNS</a:t>
            </a:r>
            <a:endParaRPr/>
          </a:p>
        </p:txBody>
      </p:sp>
      <p:sp>
        <p:nvSpPr>
          <p:cNvPr id="1687" name="Google Shape;1687;p43"/>
          <p:cNvSpPr txBox="1">
            <a:spLocks noGrp="1"/>
          </p:cNvSpPr>
          <p:nvPr>
            <p:ph type="subTitle" idx="3"/>
          </p:nvPr>
        </p:nvSpPr>
        <p:spPr>
          <a:xfrm>
            <a:off x="8674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688" name="Google Shape;1688;p43"/>
          <p:cNvSpPr txBox="1">
            <a:spLocks noGrp="1"/>
          </p:cNvSpPr>
          <p:nvPr>
            <p:ph type="title" idx="4"/>
          </p:nvPr>
        </p:nvSpPr>
        <p:spPr>
          <a:xfrm>
            <a:off x="8674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689" name="Google Shape;1689;p43"/>
          <p:cNvSpPr txBox="1">
            <a:spLocks noGrp="1"/>
          </p:cNvSpPr>
          <p:nvPr>
            <p:ph type="subTitle" idx="5"/>
          </p:nvPr>
        </p:nvSpPr>
        <p:spPr>
          <a:xfrm>
            <a:off x="339880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1690" name="Google Shape;1690;p43"/>
          <p:cNvSpPr txBox="1">
            <a:spLocks noGrp="1"/>
          </p:cNvSpPr>
          <p:nvPr>
            <p:ph type="title" idx="6"/>
          </p:nvPr>
        </p:nvSpPr>
        <p:spPr>
          <a:xfrm>
            <a:off x="339880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691" name="Google Shape;1691;p43"/>
          <p:cNvSpPr txBox="1">
            <a:spLocks noGrp="1"/>
          </p:cNvSpPr>
          <p:nvPr>
            <p:ph type="subTitle" idx="7"/>
          </p:nvPr>
        </p:nvSpPr>
        <p:spPr>
          <a:xfrm>
            <a:off x="60109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692" name="Google Shape;1692;p43"/>
          <p:cNvSpPr txBox="1">
            <a:spLocks noGrp="1"/>
          </p:cNvSpPr>
          <p:nvPr>
            <p:ph type="title" idx="8"/>
          </p:nvPr>
        </p:nvSpPr>
        <p:spPr>
          <a:xfrm>
            <a:off x="60109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693" name="Google Shape;1693;p43"/>
          <p:cNvSpPr txBox="1">
            <a:spLocks noGrp="1"/>
          </p:cNvSpPr>
          <p:nvPr>
            <p:ph type="subTitle" idx="9"/>
          </p:nvPr>
        </p:nvSpPr>
        <p:spPr>
          <a:xfrm>
            <a:off x="8674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Earth is the planet where we live on</a:t>
            </a:r>
            <a:endParaRPr/>
          </a:p>
        </p:txBody>
      </p:sp>
      <p:sp>
        <p:nvSpPr>
          <p:cNvPr id="1694" name="Google Shape;1694;p43"/>
          <p:cNvSpPr txBox="1">
            <a:spLocks noGrp="1"/>
          </p:cNvSpPr>
          <p:nvPr>
            <p:ph type="title" idx="13"/>
          </p:nvPr>
        </p:nvSpPr>
        <p:spPr>
          <a:xfrm>
            <a:off x="8674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1695" name="Google Shape;1695;p43"/>
          <p:cNvSpPr txBox="1">
            <a:spLocks noGrp="1"/>
          </p:cNvSpPr>
          <p:nvPr>
            <p:ph type="subTitle" idx="1"/>
          </p:nvPr>
        </p:nvSpPr>
        <p:spPr>
          <a:xfrm>
            <a:off x="339880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696" name="Google Shape;1696;p43"/>
          <p:cNvSpPr txBox="1">
            <a:spLocks noGrp="1"/>
          </p:cNvSpPr>
          <p:nvPr>
            <p:ph type="title"/>
          </p:nvPr>
        </p:nvSpPr>
        <p:spPr>
          <a:xfrm>
            <a:off x="339880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697" name="Google Shape;1697;p43"/>
          <p:cNvSpPr txBox="1">
            <a:spLocks noGrp="1"/>
          </p:cNvSpPr>
          <p:nvPr>
            <p:ph type="subTitle" idx="14"/>
          </p:nvPr>
        </p:nvSpPr>
        <p:spPr>
          <a:xfrm>
            <a:off x="60109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698" name="Google Shape;1698;p43"/>
          <p:cNvSpPr txBox="1">
            <a:spLocks noGrp="1"/>
          </p:cNvSpPr>
          <p:nvPr>
            <p:ph type="title" idx="15"/>
          </p:nvPr>
        </p:nvSpPr>
        <p:spPr>
          <a:xfrm>
            <a:off x="60109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1699" name="Google Shape;1699;p43"/>
          <p:cNvGrpSpPr/>
          <p:nvPr/>
        </p:nvGrpSpPr>
        <p:grpSpPr>
          <a:xfrm>
            <a:off x="6971298" y="3119003"/>
            <a:ext cx="354727" cy="300816"/>
            <a:chOff x="2661459" y="1945722"/>
            <a:chExt cx="322508" cy="273494"/>
          </a:xfrm>
        </p:grpSpPr>
        <p:sp>
          <p:nvSpPr>
            <p:cNvPr id="1700" name="Google Shape;1700;p43"/>
            <p:cNvSpPr/>
            <p:nvPr/>
          </p:nvSpPr>
          <p:spPr>
            <a:xfrm>
              <a:off x="2661459" y="1959599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2946442" y="1945722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43"/>
          <p:cNvGrpSpPr/>
          <p:nvPr/>
        </p:nvGrpSpPr>
        <p:grpSpPr>
          <a:xfrm>
            <a:off x="1804964" y="3073915"/>
            <a:ext cx="390574" cy="390994"/>
            <a:chOff x="3539102" y="2358270"/>
            <a:chExt cx="355099" cy="355481"/>
          </a:xfrm>
        </p:grpSpPr>
        <p:sp>
          <p:nvSpPr>
            <p:cNvPr id="1703" name="Google Shape;1703;p43"/>
            <p:cNvSpPr/>
            <p:nvPr/>
          </p:nvSpPr>
          <p:spPr>
            <a:xfrm>
              <a:off x="3539102" y="2492041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3544417" y="2358270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3"/>
          <p:cNvGrpSpPr/>
          <p:nvPr/>
        </p:nvGrpSpPr>
        <p:grpSpPr>
          <a:xfrm>
            <a:off x="1806986" y="1242183"/>
            <a:ext cx="386548" cy="380527"/>
            <a:chOff x="1754279" y="4148035"/>
            <a:chExt cx="351439" cy="345965"/>
          </a:xfrm>
        </p:grpSpPr>
        <p:sp>
          <p:nvSpPr>
            <p:cNvPr id="1706" name="Google Shape;1706;p43"/>
            <p:cNvSpPr/>
            <p:nvPr/>
          </p:nvSpPr>
          <p:spPr>
            <a:xfrm>
              <a:off x="1799379" y="4412299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1833084" y="4446036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1816407" y="4429359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1754279" y="4148035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1951705" y="4228559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3"/>
          <p:cNvGrpSpPr/>
          <p:nvPr/>
        </p:nvGrpSpPr>
        <p:grpSpPr>
          <a:xfrm>
            <a:off x="4410487" y="3074761"/>
            <a:ext cx="323045" cy="389314"/>
            <a:chOff x="4019984" y="3736114"/>
            <a:chExt cx="293704" cy="353954"/>
          </a:xfrm>
        </p:grpSpPr>
        <p:sp>
          <p:nvSpPr>
            <p:cNvPr id="1712" name="Google Shape;1712;p43"/>
            <p:cNvSpPr/>
            <p:nvPr/>
          </p:nvSpPr>
          <p:spPr>
            <a:xfrm>
              <a:off x="4019984" y="3736114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4118903" y="3797860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43"/>
          <p:cNvGrpSpPr/>
          <p:nvPr/>
        </p:nvGrpSpPr>
        <p:grpSpPr>
          <a:xfrm>
            <a:off x="4374444" y="1252160"/>
            <a:ext cx="395098" cy="360555"/>
            <a:chOff x="1958520" y="2164016"/>
            <a:chExt cx="359213" cy="327807"/>
          </a:xfrm>
        </p:grpSpPr>
        <p:sp>
          <p:nvSpPr>
            <p:cNvPr id="1715" name="Google Shape;1715;p43"/>
            <p:cNvSpPr/>
            <p:nvPr/>
          </p:nvSpPr>
          <p:spPr>
            <a:xfrm>
              <a:off x="1958520" y="2164016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1986877" y="2192754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2131521" y="2388143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3"/>
          <p:cNvGrpSpPr/>
          <p:nvPr/>
        </p:nvGrpSpPr>
        <p:grpSpPr>
          <a:xfrm>
            <a:off x="6950471" y="1243548"/>
            <a:ext cx="396355" cy="377774"/>
            <a:chOff x="6870193" y="2157062"/>
            <a:chExt cx="360356" cy="343462"/>
          </a:xfrm>
        </p:grpSpPr>
        <p:sp>
          <p:nvSpPr>
            <p:cNvPr id="1719" name="Google Shape;1719;p43"/>
            <p:cNvSpPr/>
            <p:nvPr/>
          </p:nvSpPr>
          <p:spPr>
            <a:xfrm>
              <a:off x="6870193" y="2157062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6920842" y="2438506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5"/>
          <p:cNvSpPr txBox="1">
            <a:spLocks noGrp="1"/>
          </p:cNvSpPr>
          <p:nvPr>
            <p:ph type="title"/>
          </p:nvPr>
        </p:nvSpPr>
        <p:spPr>
          <a:xfrm>
            <a:off x="3788850" y="540000"/>
            <a:ext cx="4683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POINTS CLEAR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5"/>
          <p:cNvSpPr txBox="1">
            <a:spLocks noGrp="1"/>
          </p:cNvSpPr>
          <p:nvPr>
            <p:ph type="body" idx="1"/>
          </p:nvPr>
        </p:nvSpPr>
        <p:spPr>
          <a:xfrm>
            <a:off x="5382900" y="1412988"/>
            <a:ext cx="30411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what helps you make your points clear? Lists like this one: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They’re simple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organize your ideas clearly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758" name="Google Shape;1758;p45"/>
          <p:cNvGrpSpPr/>
          <p:nvPr/>
        </p:nvGrpSpPr>
        <p:grpSpPr>
          <a:xfrm flipH="1">
            <a:off x="187924" y="847700"/>
            <a:ext cx="3856667" cy="3940086"/>
            <a:chOff x="4977474" y="847700"/>
            <a:chExt cx="3856667" cy="3940086"/>
          </a:xfrm>
        </p:grpSpPr>
        <p:sp>
          <p:nvSpPr>
            <p:cNvPr id="1759" name="Google Shape;1759;p45"/>
            <p:cNvSpPr/>
            <p:nvPr/>
          </p:nvSpPr>
          <p:spPr>
            <a:xfrm>
              <a:off x="6629676" y="4357340"/>
              <a:ext cx="97221" cy="276677"/>
            </a:xfrm>
            <a:custGeom>
              <a:avLst/>
              <a:gdLst/>
              <a:ahLst/>
              <a:cxnLst/>
              <a:rect l="l" t="t" r="r" b="b"/>
              <a:pathLst>
                <a:path w="2303" h="6554" extrusionOk="0">
                  <a:moveTo>
                    <a:pt x="0" y="1"/>
                  </a:moveTo>
                  <a:cubicBezTo>
                    <a:pt x="0" y="1"/>
                    <a:pt x="26" y="102"/>
                    <a:pt x="76" y="270"/>
                  </a:cubicBezTo>
                  <a:cubicBezTo>
                    <a:pt x="135" y="446"/>
                    <a:pt x="210" y="690"/>
                    <a:pt x="311" y="975"/>
                  </a:cubicBezTo>
                  <a:cubicBezTo>
                    <a:pt x="504" y="1563"/>
                    <a:pt x="790" y="2387"/>
                    <a:pt x="1101" y="3294"/>
                  </a:cubicBezTo>
                  <a:cubicBezTo>
                    <a:pt x="1420" y="4193"/>
                    <a:pt x="1714" y="5016"/>
                    <a:pt x="1924" y="5604"/>
                  </a:cubicBezTo>
                  <a:cubicBezTo>
                    <a:pt x="2033" y="5881"/>
                    <a:pt x="2117" y="6116"/>
                    <a:pt x="2185" y="6301"/>
                  </a:cubicBezTo>
                  <a:cubicBezTo>
                    <a:pt x="2252" y="6461"/>
                    <a:pt x="2285" y="6553"/>
                    <a:pt x="2294" y="6553"/>
                  </a:cubicBezTo>
                  <a:cubicBezTo>
                    <a:pt x="2302" y="6545"/>
                    <a:pt x="2277" y="6452"/>
                    <a:pt x="2227" y="6284"/>
                  </a:cubicBezTo>
                  <a:cubicBezTo>
                    <a:pt x="2168" y="6100"/>
                    <a:pt x="2084" y="5864"/>
                    <a:pt x="1991" y="5579"/>
                  </a:cubicBezTo>
                  <a:cubicBezTo>
                    <a:pt x="1790" y="4982"/>
                    <a:pt x="1512" y="4168"/>
                    <a:pt x="1193" y="3260"/>
                  </a:cubicBezTo>
                  <a:cubicBezTo>
                    <a:pt x="882" y="2353"/>
                    <a:pt x="588" y="1538"/>
                    <a:pt x="370" y="950"/>
                  </a:cubicBezTo>
                  <a:cubicBezTo>
                    <a:pt x="269" y="673"/>
                    <a:pt x="177" y="438"/>
                    <a:pt x="110" y="253"/>
                  </a:cubicBezTo>
                  <a:cubicBezTo>
                    <a:pt x="51" y="93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7281810" y="2260494"/>
              <a:ext cx="103258" cy="101358"/>
            </a:xfrm>
            <a:custGeom>
              <a:avLst/>
              <a:gdLst/>
              <a:ahLst/>
              <a:cxnLst/>
              <a:rect l="l" t="t" r="r" b="b"/>
              <a:pathLst>
                <a:path w="2446" h="2401" extrusionOk="0">
                  <a:moveTo>
                    <a:pt x="1261" y="24"/>
                  </a:moveTo>
                  <a:cubicBezTo>
                    <a:pt x="1390" y="24"/>
                    <a:pt x="1467" y="44"/>
                    <a:pt x="1490" y="44"/>
                  </a:cubicBezTo>
                  <a:cubicBezTo>
                    <a:pt x="1493" y="44"/>
                    <a:pt x="1495" y="43"/>
                    <a:pt x="1496" y="42"/>
                  </a:cubicBezTo>
                  <a:lnTo>
                    <a:pt x="1496" y="42"/>
                  </a:lnTo>
                  <a:cubicBezTo>
                    <a:pt x="1488" y="51"/>
                    <a:pt x="1597" y="68"/>
                    <a:pt x="1757" y="152"/>
                  </a:cubicBezTo>
                  <a:cubicBezTo>
                    <a:pt x="1916" y="236"/>
                    <a:pt x="2143" y="404"/>
                    <a:pt x="2286" y="706"/>
                  </a:cubicBezTo>
                  <a:cubicBezTo>
                    <a:pt x="2345" y="857"/>
                    <a:pt x="2395" y="1034"/>
                    <a:pt x="2387" y="1227"/>
                  </a:cubicBezTo>
                  <a:cubicBezTo>
                    <a:pt x="2370" y="1420"/>
                    <a:pt x="2319" y="1630"/>
                    <a:pt x="2202" y="1806"/>
                  </a:cubicBezTo>
                  <a:cubicBezTo>
                    <a:pt x="2143" y="1899"/>
                    <a:pt x="2067" y="1983"/>
                    <a:pt x="1983" y="2058"/>
                  </a:cubicBezTo>
                  <a:cubicBezTo>
                    <a:pt x="1899" y="2134"/>
                    <a:pt x="1799" y="2193"/>
                    <a:pt x="1689" y="2235"/>
                  </a:cubicBezTo>
                  <a:cubicBezTo>
                    <a:pt x="1549" y="2302"/>
                    <a:pt x="1391" y="2336"/>
                    <a:pt x="1228" y="2336"/>
                  </a:cubicBezTo>
                  <a:cubicBezTo>
                    <a:pt x="1147" y="2336"/>
                    <a:pt x="1065" y="2327"/>
                    <a:pt x="984" y="2310"/>
                  </a:cubicBezTo>
                  <a:cubicBezTo>
                    <a:pt x="740" y="2252"/>
                    <a:pt x="522" y="2117"/>
                    <a:pt x="370" y="1941"/>
                  </a:cubicBezTo>
                  <a:cubicBezTo>
                    <a:pt x="295" y="1857"/>
                    <a:pt x="228" y="1756"/>
                    <a:pt x="186" y="1655"/>
                  </a:cubicBezTo>
                  <a:cubicBezTo>
                    <a:pt x="144" y="1546"/>
                    <a:pt x="110" y="1445"/>
                    <a:pt x="93" y="1336"/>
                  </a:cubicBezTo>
                  <a:cubicBezTo>
                    <a:pt x="68" y="1126"/>
                    <a:pt x="102" y="916"/>
                    <a:pt x="177" y="740"/>
                  </a:cubicBezTo>
                  <a:cubicBezTo>
                    <a:pt x="253" y="555"/>
                    <a:pt x="370" y="412"/>
                    <a:pt x="488" y="311"/>
                  </a:cubicBezTo>
                  <a:cubicBezTo>
                    <a:pt x="740" y="93"/>
                    <a:pt x="1026" y="34"/>
                    <a:pt x="1202" y="26"/>
                  </a:cubicBezTo>
                  <a:cubicBezTo>
                    <a:pt x="1223" y="25"/>
                    <a:pt x="1243" y="24"/>
                    <a:pt x="1261" y="24"/>
                  </a:cubicBezTo>
                  <a:close/>
                  <a:moveTo>
                    <a:pt x="1202" y="0"/>
                  </a:moveTo>
                  <a:cubicBezTo>
                    <a:pt x="1017" y="0"/>
                    <a:pt x="723" y="51"/>
                    <a:pt x="463" y="269"/>
                  </a:cubicBezTo>
                  <a:cubicBezTo>
                    <a:pt x="328" y="378"/>
                    <a:pt x="202" y="530"/>
                    <a:pt x="127" y="714"/>
                  </a:cubicBezTo>
                  <a:cubicBezTo>
                    <a:pt x="51" y="899"/>
                    <a:pt x="1" y="1118"/>
                    <a:pt x="34" y="1344"/>
                  </a:cubicBezTo>
                  <a:cubicBezTo>
                    <a:pt x="51" y="1454"/>
                    <a:pt x="76" y="1571"/>
                    <a:pt x="127" y="1680"/>
                  </a:cubicBezTo>
                  <a:cubicBezTo>
                    <a:pt x="177" y="1790"/>
                    <a:pt x="236" y="1890"/>
                    <a:pt x="320" y="1983"/>
                  </a:cubicBezTo>
                  <a:cubicBezTo>
                    <a:pt x="480" y="2176"/>
                    <a:pt x="715" y="2310"/>
                    <a:pt x="967" y="2369"/>
                  </a:cubicBezTo>
                  <a:cubicBezTo>
                    <a:pt x="1060" y="2390"/>
                    <a:pt x="1154" y="2400"/>
                    <a:pt x="1246" y="2400"/>
                  </a:cubicBezTo>
                  <a:cubicBezTo>
                    <a:pt x="1414" y="2400"/>
                    <a:pt x="1577" y="2367"/>
                    <a:pt x="1723" y="2302"/>
                  </a:cubicBezTo>
                  <a:cubicBezTo>
                    <a:pt x="1832" y="2252"/>
                    <a:pt x="1933" y="2184"/>
                    <a:pt x="2025" y="2100"/>
                  </a:cubicBezTo>
                  <a:cubicBezTo>
                    <a:pt x="2118" y="2025"/>
                    <a:pt x="2193" y="1932"/>
                    <a:pt x="2252" y="1840"/>
                  </a:cubicBezTo>
                  <a:cubicBezTo>
                    <a:pt x="2378" y="1647"/>
                    <a:pt x="2429" y="1428"/>
                    <a:pt x="2437" y="1235"/>
                  </a:cubicBezTo>
                  <a:cubicBezTo>
                    <a:pt x="2445" y="1034"/>
                    <a:pt x="2395" y="840"/>
                    <a:pt x="2328" y="689"/>
                  </a:cubicBezTo>
                  <a:cubicBezTo>
                    <a:pt x="2177" y="378"/>
                    <a:pt x="1941" y="202"/>
                    <a:pt x="1773" y="126"/>
                  </a:cubicBezTo>
                  <a:cubicBezTo>
                    <a:pt x="1597" y="51"/>
                    <a:pt x="1496" y="42"/>
                    <a:pt x="1496" y="42"/>
                  </a:cubicBezTo>
                  <a:lnTo>
                    <a:pt x="1496" y="42"/>
                  </a:lnTo>
                  <a:cubicBezTo>
                    <a:pt x="1496" y="42"/>
                    <a:pt x="1496" y="42"/>
                    <a:pt x="1496" y="42"/>
                  </a:cubicBezTo>
                  <a:cubicBezTo>
                    <a:pt x="1496" y="42"/>
                    <a:pt x="1395" y="0"/>
                    <a:pt x="120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7191049" y="2169690"/>
              <a:ext cx="281616" cy="281616"/>
            </a:xfrm>
            <a:custGeom>
              <a:avLst/>
              <a:gdLst/>
              <a:ahLst/>
              <a:cxnLst/>
              <a:rect l="l" t="t" r="r" b="b"/>
              <a:pathLst>
                <a:path w="6671" h="6671" extrusionOk="0">
                  <a:moveTo>
                    <a:pt x="2068" y="5754"/>
                  </a:moveTo>
                  <a:lnTo>
                    <a:pt x="2068" y="5754"/>
                  </a:lnTo>
                  <a:cubicBezTo>
                    <a:pt x="2070" y="5754"/>
                    <a:pt x="2075" y="5762"/>
                    <a:pt x="2074" y="5762"/>
                  </a:cubicBezTo>
                  <a:cubicBezTo>
                    <a:pt x="2074" y="5762"/>
                    <a:pt x="2072" y="5760"/>
                    <a:pt x="2068" y="5754"/>
                  </a:cubicBezTo>
                  <a:close/>
                  <a:moveTo>
                    <a:pt x="3503" y="1"/>
                  </a:moveTo>
                  <a:lnTo>
                    <a:pt x="3503" y="18"/>
                  </a:lnTo>
                  <a:cubicBezTo>
                    <a:pt x="3412" y="192"/>
                    <a:pt x="3321" y="391"/>
                    <a:pt x="3213" y="606"/>
                  </a:cubicBezTo>
                  <a:lnTo>
                    <a:pt x="3213" y="606"/>
                  </a:lnTo>
                  <a:cubicBezTo>
                    <a:pt x="2992" y="615"/>
                    <a:pt x="2764" y="648"/>
                    <a:pt x="2527" y="721"/>
                  </a:cubicBezTo>
                  <a:lnTo>
                    <a:pt x="2527" y="721"/>
                  </a:lnTo>
                  <a:lnTo>
                    <a:pt x="2067" y="261"/>
                  </a:lnTo>
                  <a:lnTo>
                    <a:pt x="2058" y="244"/>
                  </a:lnTo>
                  <a:lnTo>
                    <a:pt x="2042" y="261"/>
                  </a:lnTo>
                  <a:cubicBezTo>
                    <a:pt x="1748" y="446"/>
                    <a:pt x="1437" y="639"/>
                    <a:pt x="1109" y="841"/>
                  </a:cubicBezTo>
                  <a:lnTo>
                    <a:pt x="1092" y="858"/>
                  </a:lnTo>
                  <a:lnTo>
                    <a:pt x="1101" y="874"/>
                  </a:lnTo>
                  <a:cubicBezTo>
                    <a:pt x="1166" y="1063"/>
                    <a:pt x="1240" y="1274"/>
                    <a:pt x="1313" y="1487"/>
                  </a:cubicBezTo>
                  <a:lnTo>
                    <a:pt x="1313" y="1487"/>
                  </a:lnTo>
                  <a:cubicBezTo>
                    <a:pt x="1171" y="1648"/>
                    <a:pt x="1029" y="1838"/>
                    <a:pt x="916" y="2051"/>
                  </a:cubicBezTo>
                  <a:lnTo>
                    <a:pt x="252" y="2051"/>
                  </a:lnTo>
                  <a:lnTo>
                    <a:pt x="244" y="2067"/>
                  </a:lnTo>
                  <a:cubicBezTo>
                    <a:pt x="168" y="2412"/>
                    <a:pt x="84" y="2773"/>
                    <a:pt x="0" y="3143"/>
                  </a:cubicBezTo>
                  <a:lnTo>
                    <a:pt x="0" y="3168"/>
                  </a:lnTo>
                  <a:lnTo>
                    <a:pt x="17" y="3176"/>
                  </a:lnTo>
                  <a:cubicBezTo>
                    <a:pt x="205" y="3266"/>
                    <a:pt x="402" y="3356"/>
                    <a:pt x="606" y="3454"/>
                  </a:cubicBezTo>
                  <a:lnTo>
                    <a:pt x="606" y="3454"/>
                  </a:lnTo>
                  <a:cubicBezTo>
                    <a:pt x="615" y="3670"/>
                    <a:pt x="647" y="3901"/>
                    <a:pt x="717" y="4132"/>
                  </a:cubicBezTo>
                  <a:lnTo>
                    <a:pt x="717" y="4132"/>
                  </a:lnTo>
                  <a:cubicBezTo>
                    <a:pt x="578" y="4279"/>
                    <a:pt x="423" y="4433"/>
                    <a:pt x="261" y="4587"/>
                  </a:cubicBezTo>
                  <a:lnTo>
                    <a:pt x="244" y="4604"/>
                  </a:lnTo>
                  <a:lnTo>
                    <a:pt x="261" y="4629"/>
                  </a:lnTo>
                  <a:cubicBezTo>
                    <a:pt x="446" y="4923"/>
                    <a:pt x="647" y="5234"/>
                    <a:pt x="849" y="5553"/>
                  </a:cubicBezTo>
                  <a:lnTo>
                    <a:pt x="866" y="5579"/>
                  </a:lnTo>
                  <a:lnTo>
                    <a:pt x="891" y="5570"/>
                  </a:lnTo>
                  <a:cubicBezTo>
                    <a:pt x="1079" y="5505"/>
                    <a:pt x="1283" y="5432"/>
                    <a:pt x="1495" y="5358"/>
                  </a:cubicBezTo>
                  <a:lnTo>
                    <a:pt x="1495" y="5358"/>
                  </a:lnTo>
                  <a:cubicBezTo>
                    <a:pt x="1655" y="5500"/>
                    <a:pt x="1845" y="5642"/>
                    <a:pt x="2050" y="5747"/>
                  </a:cubicBezTo>
                  <a:lnTo>
                    <a:pt x="2050" y="5747"/>
                  </a:lnTo>
                  <a:lnTo>
                    <a:pt x="2050" y="5747"/>
                  </a:lnTo>
                  <a:lnTo>
                    <a:pt x="2050" y="5772"/>
                  </a:lnTo>
                  <a:lnTo>
                    <a:pt x="2050" y="5814"/>
                  </a:lnTo>
                  <a:lnTo>
                    <a:pt x="2050" y="5898"/>
                  </a:lnTo>
                  <a:lnTo>
                    <a:pt x="2050" y="6058"/>
                  </a:lnTo>
                  <a:cubicBezTo>
                    <a:pt x="2050" y="6175"/>
                    <a:pt x="2050" y="6284"/>
                    <a:pt x="2050" y="6394"/>
                  </a:cubicBezTo>
                  <a:lnTo>
                    <a:pt x="2050" y="6419"/>
                  </a:lnTo>
                  <a:lnTo>
                    <a:pt x="2084" y="6427"/>
                  </a:lnTo>
                  <a:cubicBezTo>
                    <a:pt x="2445" y="6511"/>
                    <a:pt x="2798" y="6587"/>
                    <a:pt x="3150" y="6662"/>
                  </a:cubicBezTo>
                  <a:lnTo>
                    <a:pt x="3176" y="6671"/>
                  </a:lnTo>
                  <a:lnTo>
                    <a:pt x="3192" y="6646"/>
                  </a:lnTo>
                  <a:cubicBezTo>
                    <a:pt x="3282" y="6449"/>
                    <a:pt x="3372" y="6261"/>
                    <a:pt x="3470" y="6065"/>
                  </a:cubicBezTo>
                  <a:lnTo>
                    <a:pt x="3470" y="6065"/>
                  </a:lnTo>
                  <a:cubicBezTo>
                    <a:pt x="3698" y="6055"/>
                    <a:pt x="3926" y="6015"/>
                    <a:pt x="4140" y="5946"/>
                  </a:cubicBezTo>
                  <a:lnTo>
                    <a:pt x="4140" y="5946"/>
                  </a:lnTo>
                  <a:cubicBezTo>
                    <a:pt x="4294" y="6101"/>
                    <a:pt x="4449" y="6255"/>
                    <a:pt x="4595" y="6402"/>
                  </a:cubicBezTo>
                  <a:lnTo>
                    <a:pt x="4612" y="6419"/>
                  </a:lnTo>
                  <a:lnTo>
                    <a:pt x="4637" y="6410"/>
                  </a:lnTo>
                  <a:cubicBezTo>
                    <a:pt x="4957" y="6209"/>
                    <a:pt x="5267" y="6007"/>
                    <a:pt x="5561" y="5814"/>
                  </a:cubicBezTo>
                  <a:lnTo>
                    <a:pt x="5587" y="5806"/>
                  </a:lnTo>
                  <a:lnTo>
                    <a:pt x="5578" y="5780"/>
                  </a:lnTo>
                  <a:cubicBezTo>
                    <a:pt x="5505" y="5576"/>
                    <a:pt x="5431" y="5373"/>
                    <a:pt x="5358" y="5176"/>
                  </a:cubicBezTo>
                  <a:lnTo>
                    <a:pt x="5358" y="5176"/>
                  </a:lnTo>
                  <a:cubicBezTo>
                    <a:pt x="5511" y="5007"/>
                    <a:pt x="5648" y="4814"/>
                    <a:pt x="5754" y="4613"/>
                  </a:cubicBezTo>
                  <a:lnTo>
                    <a:pt x="5754" y="4613"/>
                  </a:lnTo>
                  <a:cubicBezTo>
                    <a:pt x="5975" y="4613"/>
                    <a:pt x="6188" y="4612"/>
                    <a:pt x="6401" y="4604"/>
                  </a:cubicBezTo>
                  <a:lnTo>
                    <a:pt x="6427" y="4604"/>
                  </a:lnTo>
                  <a:lnTo>
                    <a:pt x="6427" y="4587"/>
                  </a:lnTo>
                  <a:cubicBezTo>
                    <a:pt x="6511" y="4209"/>
                    <a:pt x="6595" y="3857"/>
                    <a:pt x="6670" y="3512"/>
                  </a:cubicBezTo>
                  <a:lnTo>
                    <a:pt x="6670" y="3495"/>
                  </a:lnTo>
                  <a:lnTo>
                    <a:pt x="6653" y="3487"/>
                  </a:lnTo>
                  <a:cubicBezTo>
                    <a:pt x="6449" y="3389"/>
                    <a:pt x="6253" y="3299"/>
                    <a:pt x="6065" y="3209"/>
                  </a:cubicBezTo>
                  <a:lnTo>
                    <a:pt x="6065" y="3209"/>
                  </a:lnTo>
                  <a:cubicBezTo>
                    <a:pt x="6055" y="2961"/>
                    <a:pt x="6007" y="2735"/>
                    <a:pt x="5943" y="2525"/>
                  </a:cubicBezTo>
                  <a:lnTo>
                    <a:pt x="5943" y="2525"/>
                  </a:lnTo>
                  <a:cubicBezTo>
                    <a:pt x="6115" y="2354"/>
                    <a:pt x="6262" y="2207"/>
                    <a:pt x="6401" y="2059"/>
                  </a:cubicBezTo>
                  <a:lnTo>
                    <a:pt x="6410" y="2051"/>
                  </a:lnTo>
                  <a:lnTo>
                    <a:pt x="6401" y="2034"/>
                  </a:lnTo>
                  <a:cubicBezTo>
                    <a:pt x="6175" y="1681"/>
                    <a:pt x="5981" y="1370"/>
                    <a:pt x="5813" y="1110"/>
                  </a:cubicBezTo>
                  <a:lnTo>
                    <a:pt x="5805" y="1101"/>
                  </a:lnTo>
                  <a:lnTo>
                    <a:pt x="5797" y="1101"/>
                  </a:lnTo>
                  <a:cubicBezTo>
                    <a:pt x="5547" y="1193"/>
                    <a:pt x="5347" y="1268"/>
                    <a:pt x="5172" y="1326"/>
                  </a:cubicBezTo>
                  <a:lnTo>
                    <a:pt x="5172" y="1326"/>
                  </a:lnTo>
                  <a:cubicBezTo>
                    <a:pt x="4992" y="1165"/>
                    <a:pt x="4845" y="1075"/>
                    <a:pt x="4747" y="1009"/>
                  </a:cubicBezTo>
                  <a:cubicBezTo>
                    <a:pt x="4696" y="984"/>
                    <a:pt x="4654" y="958"/>
                    <a:pt x="4629" y="950"/>
                  </a:cubicBezTo>
                  <a:cubicBezTo>
                    <a:pt x="4604" y="933"/>
                    <a:pt x="4587" y="933"/>
                    <a:pt x="4587" y="933"/>
                  </a:cubicBezTo>
                  <a:lnTo>
                    <a:pt x="4587" y="933"/>
                  </a:lnTo>
                  <a:cubicBezTo>
                    <a:pt x="4587" y="933"/>
                    <a:pt x="4595" y="933"/>
                    <a:pt x="4621" y="950"/>
                  </a:cubicBezTo>
                  <a:cubicBezTo>
                    <a:pt x="4646" y="967"/>
                    <a:pt x="4688" y="992"/>
                    <a:pt x="4730" y="1017"/>
                  </a:cubicBezTo>
                  <a:cubicBezTo>
                    <a:pt x="4831" y="1084"/>
                    <a:pt x="4982" y="1185"/>
                    <a:pt x="5158" y="1345"/>
                  </a:cubicBezTo>
                  <a:lnTo>
                    <a:pt x="5167" y="1353"/>
                  </a:lnTo>
                  <a:lnTo>
                    <a:pt x="5175" y="1353"/>
                  </a:lnTo>
                  <a:cubicBezTo>
                    <a:pt x="5341" y="1287"/>
                    <a:pt x="5540" y="1221"/>
                    <a:pt x="5787" y="1138"/>
                  </a:cubicBezTo>
                  <a:lnTo>
                    <a:pt x="5787" y="1138"/>
                  </a:lnTo>
                  <a:cubicBezTo>
                    <a:pt x="5951" y="1392"/>
                    <a:pt x="6139" y="1694"/>
                    <a:pt x="6358" y="2043"/>
                  </a:cubicBezTo>
                  <a:lnTo>
                    <a:pt x="6358" y="2043"/>
                  </a:lnTo>
                  <a:cubicBezTo>
                    <a:pt x="6218" y="2183"/>
                    <a:pt x="6062" y="2332"/>
                    <a:pt x="5897" y="2496"/>
                  </a:cubicBezTo>
                  <a:lnTo>
                    <a:pt x="5889" y="2513"/>
                  </a:lnTo>
                  <a:lnTo>
                    <a:pt x="5889" y="2521"/>
                  </a:lnTo>
                  <a:cubicBezTo>
                    <a:pt x="5956" y="2739"/>
                    <a:pt x="5998" y="2966"/>
                    <a:pt x="6015" y="3218"/>
                  </a:cubicBezTo>
                  <a:lnTo>
                    <a:pt x="6015" y="3235"/>
                  </a:lnTo>
                  <a:lnTo>
                    <a:pt x="6023" y="3243"/>
                  </a:lnTo>
                  <a:cubicBezTo>
                    <a:pt x="6211" y="3333"/>
                    <a:pt x="6398" y="3422"/>
                    <a:pt x="6608" y="3520"/>
                  </a:cubicBezTo>
                  <a:lnTo>
                    <a:pt x="6608" y="3520"/>
                  </a:lnTo>
                  <a:cubicBezTo>
                    <a:pt x="6535" y="3843"/>
                    <a:pt x="6454" y="4183"/>
                    <a:pt x="6373" y="4545"/>
                  </a:cubicBezTo>
                  <a:lnTo>
                    <a:pt x="5713" y="4545"/>
                  </a:lnTo>
                  <a:lnTo>
                    <a:pt x="5704" y="4562"/>
                  </a:lnTo>
                  <a:cubicBezTo>
                    <a:pt x="5595" y="4772"/>
                    <a:pt x="5461" y="4965"/>
                    <a:pt x="5301" y="5142"/>
                  </a:cubicBezTo>
                  <a:lnTo>
                    <a:pt x="5284" y="5159"/>
                  </a:lnTo>
                  <a:lnTo>
                    <a:pt x="5293" y="5175"/>
                  </a:lnTo>
                  <a:cubicBezTo>
                    <a:pt x="5358" y="5371"/>
                    <a:pt x="5431" y="5575"/>
                    <a:pt x="5504" y="5779"/>
                  </a:cubicBezTo>
                  <a:lnTo>
                    <a:pt x="5504" y="5779"/>
                  </a:lnTo>
                  <a:cubicBezTo>
                    <a:pt x="5217" y="5962"/>
                    <a:pt x="4923" y="6145"/>
                    <a:pt x="4621" y="6335"/>
                  </a:cubicBezTo>
                  <a:lnTo>
                    <a:pt x="4621" y="6335"/>
                  </a:lnTo>
                  <a:cubicBezTo>
                    <a:pt x="4475" y="6189"/>
                    <a:pt x="4321" y="6043"/>
                    <a:pt x="4167" y="5890"/>
                  </a:cubicBezTo>
                  <a:lnTo>
                    <a:pt x="4150" y="5873"/>
                  </a:lnTo>
                  <a:lnTo>
                    <a:pt x="4133" y="5881"/>
                  </a:lnTo>
                  <a:cubicBezTo>
                    <a:pt x="3915" y="5948"/>
                    <a:pt x="3680" y="5990"/>
                    <a:pt x="3436" y="5999"/>
                  </a:cubicBezTo>
                  <a:lnTo>
                    <a:pt x="3419" y="5999"/>
                  </a:lnTo>
                  <a:lnTo>
                    <a:pt x="3411" y="6016"/>
                  </a:lnTo>
                  <a:cubicBezTo>
                    <a:pt x="3322" y="6210"/>
                    <a:pt x="3225" y="6404"/>
                    <a:pt x="3136" y="6598"/>
                  </a:cubicBezTo>
                  <a:lnTo>
                    <a:pt x="3136" y="6598"/>
                  </a:lnTo>
                  <a:cubicBezTo>
                    <a:pt x="2799" y="6518"/>
                    <a:pt x="2462" y="6446"/>
                    <a:pt x="2117" y="6366"/>
                  </a:cubicBezTo>
                  <a:lnTo>
                    <a:pt x="2117" y="6366"/>
                  </a:lnTo>
                  <a:cubicBezTo>
                    <a:pt x="2117" y="6266"/>
                    <a:pt x="2117" y="6166"/>
                    <a:pt x="2117" y="6066"/>
                  </a:cubicBezTo>
                  <a:lnTo>
                    <a:pt x="2117" y="5898"/>
                  </a:lnTo>
                  <a:lnTo>
                    <a:pt x="2117" y="5814"/>
                  </a:lnTo>
                  <a:lnTo>
                    <a:pt x="2117" y="5772"/>
                  </a:lnTo>
                  <a:lnTo>
                    <a:pt x="2117" y="5747"/>
                  </a:lnTo>
                  <a:lnTo>
                    <a:pt x="2117" y="5738"/>
                  </a:lnTo>
                  <a:lnTo>
                    <a:pt x="2117" y="5730"/>
                  </a:lnTo>
                  <a:cubicBezTo>
                    <a:pt x="2098" y="5703"/>
                    <a:pt x="2095" y="5697"/>
                    <a:pt x="2096" y="5697"/>
                  </a:cubicBezTo>
                  <a:lnTo>
                    <a:pt x="2096" y="5697"/>
                  </a:lnTo>
                  <a:cubicBezTo>
                    <a:pt x="2097" y="5697"/>
                    <a:pt x="2100" y="5701"/>
                    <a:pt x="2101" y="5701"/>
                  </a:cubicBezTo>
                  <a:cubicBezTo>
                    <a:pt x="2102" y="5701"/>
                    <a:pt x="2102" y="5700"/>
                    <a:pt x="2100" y="5696"/>
                  </a:cubicBezTo>
                  <a:cubicBezTo>
                    <a:pt x="1882" y="5587"/>
                    <a:pt x="1680" y="5444"/>
                    <a:pt x="1521" y="5293"/>
                  </a:cubicBezTo>
                  <a:lnTo>
                    <a:pt x="1504" y="5276"/>
                  </a:lnTo>
                  <a:lnTo>
                    <a:pt x="1487" y="5285"/>
                  </a:lnTo>
                  <a:cubicBezTo>
                    <a:pt x="1279" y="5357"/>
                    <a:pt x="1079" y="5428"/>
                    <a:pt x="887" y="5500"/>
                  </a:cubicBezTo>
                  <a:lnTo>
                    <a:pt x="887" y="5500"/>
                  </a:lnTo>
                  <a:cubicBezTo>
                    <a:pt x="695" y="5197"/>
                    <a:pt x="504" y="4902"/>
                    <a:pt x="327" y="4621"/>
                  </a:cubicBezTo>
                  <a:lnTo>
                    <a:pt x="327" y="4621"/>
                  </a:lnTo>
                  <a:cubicBezTo>
                    <a:pt x="481" y="4459"/>
                    <a:pt x="635" y="4305"/>
                    <a:pt x="773" y="4167"/>
                  </a:cubicBezTo>
                  <a:lnTo>
                    <a:pt x="790" y="4151"/>
                  </a:lnTo>
                  <a:lnTo>
                    <a:pt x="782" y="4134"/>
                  </a:lnTo>
                  <a:cubicBezTo>
                    <a:pt x="706" y="3899"/>
                    <a:pt x="672" y="3655"/>
                    <a:pt x="664" y="3437"/>
                  </a:cubicBezTo>
                  <a:lnTo>
                    <a:pt x="664" y="3411"/>
                  </a:lnTo>
                  <a:lnTo>
                    <a:pt x="639" y="3403"/>
                  </a:lnTo>
                  <a:cubicBezTo>
                    <a:pt x="446" y="3314"/>
                    <a:pt x="245" y="3218"/>
                    <a:pt x="66" y="3129"/>
                  </a:cubicBezTo>
                  <a:lnTo>
                    <a:pt x="66" y="3129"/>
                  </a:lnTo>
                  <a:cubicBezTo>
                    <a:pt x="146" y="2771"/>
                    <a:pt x="225" y="2429"/>
                    <a:pt x="297" y="2109"/>
                  </a:cubicBezTo>
                  <a:lnTo>
                    <a:pt x="950" y="2109"/>
                  </a:lnTo>
                  <a:lnTo>
                    <a:pt x="958" y="2093"/>
                  </a:lnTo>
                  <a:cubicBezTo>
                    <a:pt x="1076" y="1874"/>
                    <a:pt x="1218" y="1673"/>
                    <a:pt x="1370" y="1513"/>
                  </a:cubicBezTo>
                  <a:lnTo>
                    <a:pt x="1378" y="1496"/>
                  </a:lnTo>
                  <a:lnTo>
                    <a:pt x="1370" y="1479"/>
                  </a:lnTo>
                  <a:cubicBezTo>
                    <a:pt x="1297" y="1269"/>
                    <a:pt x="1224" y="1067"/>
                    <a:pt x="1159" y="881"/>
                  </a:cubicBezTo>
                  <a:lnTo>
                    <a:pt x="1159" y="881"/>
                  </a:lnTo>
                  <a:cubicBezTo>
                    <a:pt x="1465" y="679"/>
                    <a:pt x="1764" y="494"/>
                    <a:pt x="2047" y="308"/>
                  </a:cubicBezTo>
                  <a:lnTo>
                    <a:pt x="2047" y="308"/>
                  </a:lnTo>
                  <a:cubicBezTo>
                    <a:pt x="2210" y="471"/>
                    <a:pt x="2365" y="618"/>
                    <a:pt x="2504" y="765"/>
                  </a:cubicBezTo>
                  <a:lnTo>
                    <a:pt x="2520" y="774"/>
                  </a:lnTo>
                  <a:lnTo>
                    <a:pt x="2529" y="765"/>
                  </a:lnTo>
                  <a:cubicBezTo>
                    <a:pt x="2772" y="690"/>
                    <a:pt x="3008" y="656"/>
                    <a:pt x="3226" y="648"/>
                  </a:cubicBezTo>
                  <a:lnTo>
                    <a:pt x="3243" y="648"/>
                  </a:lnTo>
                  <a:lnTo>
                    <a:pt x="3243" y="631"/>
                  </a:lnTo>
                  <a:cubicBezTo>
                    <a:pt x="3350" y="417"/>
                    <a:pt x="3441" y="219"/>
                    <a:pt x="3523" y="45"/>
                  </a:cubicBezTo>
                  <a:lnTo>
                    <a:pt x="3523" y="45"/>
                  </a:lnTo>
                  <a:cubicBezTo>
                    <a:pt x="3951" y="136"/>
                    <a:pt x="4305" y="218"/>
                    <a:pt x="4579" y="276"/>
                  </a:cubicBezTo>
                  <a:lnTo>
                    <a:pt x="4579" y="276"/>
                  </a:lnTo>
                  <a:cubicBezTo>
                    <a:pt x="4579" y="483"/>
                    <a:pt x="4579" y="649"/>
                    <a:pt x="4579" y="765"/>
                  </a:cubicBezTo>
                  <a:cubicBezTo>
                    <a:pt x="4579" y="816"/>
                    <a:pt x="4587" y="858"/>
                    <a:pt x="4587" y="891"/>
                  </a:cubicBezTo>
                  <a:cubicBezTo>
                    <a:pt x="4587" y="916"/>
                    <a:pt x="4587" y="933"/>
                    <a:pt x="4587" y="933"/>
                  </a:cubicBezTo>
                  <a:cubicBezTo>
                    <a:pt x="4587" y="925"/>
                    <a:pt x="4587" y="916"/>
                    <a:pt x="4595" y="883"/>
                  </a:cubicBezTo>
                  <a:cubicBezTo>
                    <a:pt x="4595" y="849"/>
                    <a:pt x="4595" y="807"/>
                    <a:pt x="4595" y="757"/>
                  </a:cubicBezTo>
                  <a:cubicBezTo>
                    <a:pt x="4595" y="639"/>
                    <a:pt x="4595" y="480"/>
                    <a:pt x="4595" y="261"/>
                  </a:cubicBezTo>
                  <a:lnTo>
                    <a:pt x="4595" y="253"/>
                  </a:lnTo>
                  <a:lnTo>
                    <a:pt x="4587" y="253"/>
                  </a:lnTo>
                  <a:cubicBezTo>
                    <a:pt x="4318" y="194"/>
                    <a:pt x="3957" y="110"/>
                    <a:pt x="3520" y="9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5"/>
            <p:cNvGrpSpPr/>
            <p:nvPr/>
          </p:nvGrpSpPr>
          <p:grpSpPr>
            <a:xfrm>
              <a:off x="8088046" y="847700"/>
              <a:ext cx="746096" cy="679443"/>
              <a:chOff x="11463558" y="904922"/>
              <a:chExt cx="735722" cy="669996"/>
            </a:xfrm>
          </p:grpSpPr>
          <p:sp>
            <p:nvSpPr>
              <p:cNvPr id="1763" name="Google Shape;1763;p45"/>
              <p:cNvSpPr/>
              <p:nvPr/>
            </p:nvSpPr>
            <p:spPr>
              <a:xfrm>
                <a:off x="11463558" y="904922"/>
                <a:ext cx="735722" cy="669996"/>
              </a:xfrm>
              <a:custGeom>
                <a:avLst/>
                <a:gdLst/>
                <a:ahLst/>
                <a:cxnLst/>
                <a:rect l="l" t="t" r="r" b="b"/>
                <a:pathLst>
                  <a:path w="17675" h="16096" extrusionOk="0">
                    <a:moveTo>
                      <a:pt x="8837" y="1"/>
                    </a:moveTo>
                    <a:cubicBezTo>
                      <a:pt x="6777" y="1"/>
                      <a:pt x="4717" y="786"/>
                      <a:pt x="3142" y="2357"/>
                    </a:cubicBezTo>
                    <a:cubicBezTo>
                      <a:pt x="0" y="5499"/>
                      <a:pt x="0" y="10598"/>
                      <a:pt x="3142" y="13739"/>
                    </a:cubicBezTo>
                    <a:cubicBezTo>
                      <a:pt x="4717" y="15310"/>
                      <a:pt x="6777" y="16096"/>
                      <a:pt x="8837" y="16096"/>
                    </a:cubicBezTo>
                    <a:cubicBezTo>
                      <a:pt x="10898" y="16096"/>
                      <a:pt x="12958" y="15310"/>
                      <a:pt x="14533" y="13739"/>
                    </a:cubicBezTo>
                    <a:cubicBezTo>
                      <a:pt x="17675" y="10598"/>
                      <a:pt x="17675" y="5499"/>
                      <a:pt x="14533" y="2357"/>
                    </a:cubicBezTo>
                    <a:cubicBezTo>
                      <a:pt x="12958" y="786"/>
                      <a:pt x="10898" y="1"/>
                      <a:pt x="8837" y="1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1827566" y="1052649"/>
                <a:ext cx="156302" cy="199342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4789" extrusionOk="0">
                    <a:moveTo>
                      <a:pt x="50" y="1"/>
                    </a:moveTo>
                    <a:cubicBezTo>
                      <a:pt x="50" y="1"/>
                      <a:pt x="42" y="118"/>
                      <a:pt x="34" y="328"/>
                    </a:cubicBezTo>
                    <a:cubicBezTo>
                      <a:pt x="34" y="564"/>
                      <a:pt x="25" y="866"/>
                      <a:pt x="17" y="1236"/>
                    </a:cubicBezTo>
                    <a:cubicBezTo>
                      <a:pt x="8" y="2000"/>
                      <a:pt x="0" y="3050"/>
                      <a:pt x="0" y="4218"/>
                    </a:cubicBezTo>
                    <a:lnTo>
                      <a:pt x="0" y="4739"/>
                    </a:lnTo>
                    <a:lnTo>
                      <a:pt x="0" y="4789"/>
                    </a:lnTo>
                    <a:lnTo>
                      <a:pt x="50" y="4789"/>
                    </a:lnTo>
                    <a:cubicBezTo>
                      <a:pt x="1100" y="4789"/>
                      <a:pt x="2025" y="4789"/>
                      <a:pt x="2688" y="4772"/>
                    </a:cubicBezTo>
                    <a:cubicBezTo>
                      <a:pt x="3007" y="4772"/>
                      <a:pt x="3268" y="4764"/>
                      <a:pt x="3469" y="4764"/>
                    </a:cubicBezTo>
                    <a:cubicBezTo>
                      <a:pt x="3654" y="4755"/>
                      <a:pt x="3755" y="4747"/>
                      <a:pt x="3755" y="4739"/>
                    </a:cubicBezTo>
                    <a:cubicBezTo>
                      <a:pt x="3755" y="4739"/>
                      <a:pt x="3654" y="4730"/>
                      <a:pt x="3469" y="4722"/>
                    </a:cubicBezTo>
                    <a:cubicBezTo>
                      <a:pt x="3268" y="4722"/>
                      <a:pt x="3007" y="4713"/>
                      <a:pt x="2688" y="4705"/>
                    </a:cubicBezTo>
                    <a:cubicBezTo>
                      <a:pt x="2037" y="4697"/>
                      <a:pt x="1135" y="4689"/>
                      <a:pt x="109" y="4688"/>
                    </a:cubicBezTo>
                    <a:lnTo>
                      <a:pt x="109" y="4688"/>
                    </a:lnTo>
                    <a:lnTo>
                      <a:pt x="109" y="4218"/>
                    </a:lnTo>
                    <a:cubicBezTo>
                      <a:pt x="109" y="3059"/>
                      <a:pt x="101" y="2000"/>
                      <a:pt x="92" y="1236"/>
                    </a:cubicBezTo>
                    <a:cubicBezTo>
                      <a:pt x="84" y="866"/>
                      <a:pt x="76" y="564"/>
                      <a:pt x="76" y="328"/>
                    </a:cubicBezTo>
                    <a:cubicBezTo>
                      <a:pt x="67" y="118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1828607" y="959659"/>
                <a:ext cx="4579" cy="5631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353" extrusionOk="0">
                    <a:moveTo>
                      <a:pt x="51" y="0"/>
                    </a:moveTo>
                    <a:cubicBezTo>
                      <a:pt x="25" y="0"/>
                      <a:pt x="0" y="303"/>
                      <a:pt x="0" y="681"/>
                    </a:cubicBezTo>
                    <a:cubicBezTo>
                      <a:pt x="0" y="1050"/>
                      <a:pt x="25" y="1353"/>
                      <a:pt x="51" y="1353"/>
                    </a:cubicBezTo>
                    <a:cubicBezTo>
                      <a:pt x="84" y="1353"/>
                      <a:pt x="109" y="1050"/>
                      <a:pt x="109" y="681"/>
                    </a:cubicBezTo>
                    <a:cubicBezTo>
                      <a:pt x="109" y="303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1943283" y="1004697"/>
                <a:ext cx="40959" cy="39669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53" extrusionOk="0">
                    <a:moveTo>
                      <a:pt x="963" y="1"/>
                    </a:moveTo>
                    <a:cubicBezTo>
                      <a:pt x="923" y="1"/>
                      <a:pt x="704" y="189"/>
                      <a:pt x="454" y="439"/>
                    </a:cubicBezTo>
                    <a:cubicBezTo>
                      <a:pt x="194" y="699"/>
                      <a:pt x="1" y="926"/>
                      <a:pt x="17" y="951"/>
                    </a:cubicBezTo>
                    <a:cubicBezTo>
                      <a:pt x="18" y="952"/>
                      <a:pt x="20" y="952"/>
                      <a:pt x="21" y="952"/>
                    </a:cubicBezTo>
                    <a:cubicBezTo>
                      <a:pt x="61" y="952"/>
                      <a:pt x="280" y="764"/>
                      <a:pt x="530" y="514"/>
                    </a:cubicBezTo>
                    <a:cubicBezTo>
                      <a:pt x="790" y="254"/>
                      <a:pt x="983" y="27"/>
                      <a:pt x="967" y="2"/>
                    </a:cubicBezTo>
                    <a:cubicBezTo>
                      <a:pt x="966" y="1"/>
                      <a:pt x="964" y="1"/>
                      <a:pt x="963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2024743" y="1102183"/>
                <a:ext cx="48660" cy="2930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04" extrusionOk="0">
                    <a:moveTo>
                      <a:pt x="1143" y="0"/>
                    </a:moveTo>
                    <a:cubicBezTo>
                      <a:pt x="1092" y="0"/>
                      <a:pt x="830" y="113"/>
                      <a:pt x="547" y="289"/>
                    </a:cubicBezTo>
                    <a:cubicBezTo>
                      <a:pt x="228" y="482"/>
                      <a:pt x="1" y="676"/>
                      <a:pt x="18" y="701"/>
                    </a:cubicBezTo>
                    <a:cubicBezTo>
                      <a:pt x="19" y="703"/>
                      <a:pt x="21" y="703"/>
                      <a:pt x="25" y="703"/>
                    </a:cubicBezTo>
                    <a:cubicBezTo>
                      <a:pt x="70" y="703"/>
                      <a:pt x="308" y="553"/>
                      <a:pt x="597" y="373"/>
                    </a:cubicBezTo>
                    <a:cubicBezTo>
                      <a:pt x="908" y="188"/>
                      <a:pt x="1169" y="29"/>
                      <a:pt x="1152" y="4"/>
                    </a:cubicBezTo>
                    <a:cubicBezTo>
                      <a:pt x="1151" y="1"/>
                      <a:pt x="1148" y="0"/>
                      <a:pt x="1143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5"/>
              <p:cNvSpPr/>
              <p:nvPr/>
            </p:nvSpPr>
            <p:spPr>
              <a:xfrm>
                <a:off x="12048178" y="1244956"/>
                <a:ext cx="76965" cy="4246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02" extrusionOk="0">
                    <a:moveTo>
                      <a:pt x="925" y="1"/>
                    </a:moveTo>
                    <a:cubicBezTo>
                      <a:pt x="412" y="1"/>
                      <a:pt x="1" y="26"/>
                      <a:pt x="1" y="51"/>
                    </a:cubicBezTo>
                    <a:cubicBezTo>
                      <a:pt x="1" y="85"/>
                      <a:pt x="412" y="102"/>
                      <a:pt x="925" y="102"/>
                    </a:cubicBezTo>
                    <a:cubicBezTo>
                      <a:pt x="1437" y="102"/>
                      <a:pt x="1849" y="77"/>
                      <a:pt x="1849" y="51"/>
                    </a:cubicBezTo>
                    <a:cubicBezTo>
                      <a:pt x="1849" y="26"/>
                      <a:pt x="1437" y="1"/>
                      <a:pt x="925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5"/>
              <p:cNvSpPr/>
              <p:nvPr/>
            </p:nvSpPr>
            <p:spPr>
              <a:xfrm>
                <a:off x="11520542" y="1239711"/>
                <a:ext cx="72427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11" extrusionOk="0">
                    <a:moveTo>
                      <a:pt x="866" y="1"/>
                    </a:moveTo>
                    <a:cubicBezTo>
                      <a:pt x="387" y="1"/>
                      <a:pt x="0" y="26"/>
                      <a:pt x="0" y="51"/>
                    </a:cubicBezTo>
                    <a:cubicBezTo>
                      <a:pt x="0" y="85"/>
                      <a:pt x="387" y="110"/>
                      <a:pt x="866" y="110"/>
                    </a:cubicBezTo>
                    <a:cubicBezTo>
                      <a:pt x="1344" y="110"/>
                      <a:pt x="1739" y="85"/>
                      <a:pt x="1739" y="51"/>
                    </a:cubicBezTo>
                    <a:cubicBezTo>
                      <a:pt x="1739" y="26"/>
                      <a:pt x="1344" y="1"/>
                      <a:pt x="866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5"/>
              <p:cNvSpPr/>
              <p:nvPr/>
            </p:nvSpPr>
            <p:spPr>
              <a:xfrm>
                <a:off x="11572282" y="1349809"/>
                <a:ext cx="59149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13" extrusionOk="0">
                    <a:moveTo>
                      <a:pt x="1390" y="0"/>
                    </a:moveTo>
                    <a:cubicBezTo>
                      <a:pt x="1346" y="0"/>
                      <a:pt x="1039" y="220"/>
                      <a:pt x="673" y="515"/>
                    </a:cubicBezTo>
                    <a:cubicBezTo>
                      <a:pt x="295" y="817"/>
                      <a:pt x="1" y="1086"/>
                      <a:pt x="17" y="1111"/>
                    </a:cubicBezTo>
                    <a:cubicBezTo>
                      <a:pt x="18" y="1112"/>
                      <a:pt x="20" y="1113"/>
                      <a:pt x="22" y="1113"/>
                    </a:cubicBezTo>
                    <a:cubicBezTo>
                      <a:pt x="66" y="1113"/>
                      <a:pt x="373" y="886"/>
                      <a:pt x="740" y="599"/>
                    </a:cubicBezTo>
                    <a:cubicBezTo>
                      <a:pt x="1126" y="288"/>
                      <a:pt x="1420" y="19"/>
                      <a:pt x="1395" y="2"/>
                    </a:cubicBezTo>
                    <a:cubicBezTo>
                      <a:pt x="1394" y="1"/>
                      <a:pt x="1393" y="0"/>
                      <a:pt x="1390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5"/>
              <p:cNvSpPr/>
              <p:nvPr/>
            </p:nvSpPr>
            <p:spPr>
              <a:xfrm>
                <a:off x="11683836" y="1433059"/>
                <a:ext cx="40584" cy="6406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539" extrusionOk="0">
                    <a:moveTo>
                      <a:pt x="947" y="1"/>
                    </a:moveTo>
                    <a:cubicBezTo>
                      <a:pt x="911" y="1"/>
                      <a:pt x="666" y="306"/>
                      <a:pt x="412" y="724"/>
                    </a:cubicBezTo>
                    <a:cubicBezTo>
                      <a:pt x="152" y="1152"/>
                      <a:pt x="0" y="1522"/>
                      <a:pt x="26" y="1539"/>
                    </a:cubicBezTo>
                    <a:cubicBezTo>
                      <a:pt x="26" y="1539"/>
                      <a:pt x="26" y="1539"/>
                      <a:pt x="27" y="1539"/>
                    </a:cubicBezTo>
                    <a:cubicBezTo>
                      <a:pt x="55" y="1539"/>
                      <a:pt x="247" y="1189"/>
                      <a:pt x="504" y="774"/>
                    </a:cubicBezTo>
                    <a:cubicBezTo>
                      <a:pt x="756" y="354"/>
                      <a:pt x="975" y="18"/>
                      <a:pt x="950" y="1"/>
                    </a:cubicBezTo>
                    <a:cubicBezTo>
                      <a:pt x="949" y="1"/>
                      <a:pt x="948" y="1"/>
                      <a:pt x="947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5"/>
              <p:cNvSpPr/>
              <p:nvPr/>
            </p:nvSpPr>
            <p:spPr>
              <a:xfrm>
                <a:off x="11828607" y="1463861"/>
                <a:ext cx="4579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841" extrusionOk="0">
                    <a:moveTo>
                      <a:pt x="51" y="1"/>
                    </a:moveTo>
                    <a:cubicBezTo>
                      <a:pt x="25" y="1"/>
                      <a:pt x="0" y="412"/>
                      <a:pt x="0" y="916"/>
                    </a:cubicBezTo>
                    <a:cubicBezTo>
                      <a:pt x="0" y="1429"/>
                      <a:pt x="25" y="1840"/>
                      <a:pt x="51" y="1840"/>
                    </a:cubicBezTo>
                    <a:cubicBezTo>
                      <a:pt x="84" y="1840"/>
                      <a:pt x="101" y="1429"/>
                      <a:pt x="109" y="916"/>
                    </a:cubicBezTo>
                    <a:cubicBezTo>
                      <a:pt x="109" y="412"/>
                      <a:pt x="84" y="1"/>
                      <a:pt x="51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5"/>
              <p:cNvSpPr/>
              <p:nvPr/>
            </p:nvSpPr>
            <p:spPr>
              <a:xfrm>
                <a:off x="11938039" y="1439344"/>
                <a:ext cx="58774" cy="50158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05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1" y="18"/>
                      <a:pt x="253" y="346"/>
                      <a:pt x="639" y="682"/>
                    </a:cubicBezTo>
                    <a:cubicBezTo>
                      <a:pt x="1004" y="1000"/>
                      <a:pt x="1340" y="1205"/>
                      <a:pt x="1389" y="1205"/>
                    </a:cubicBezTo>
                    <a:cubicBezTo>
                      <a:pt x="1392" y="1205"/>
                      <a:pt x="1394" y="1204"/>
                      <a:pt x="1395" y="1203"/>
                    </a:cubicBezTo>
                    <a:cubicBezTo>
                      <a:pt x="1412" y="1178"/>
                      <a:pt x="1084" y="934"/>
                      <a:pt x="706" y="606"/>
                    </a:cubicBezTo>
                    <a:cubicBezTo>
                      <a:pt x="343" y="284"/>
                      <a:pt x="66" y="0"/>
                      <a:pt x="22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5"/>
              <p:cNvSpPr/>
              <p:nvPr/>
            </p:nvSpPr>
            <p:spPr>
              <a:xfrm>
                <a:off x="12025118" y="1357885"/>
                <a:ext cx="49700" cy="4803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154" extrusionOk="0">
                    <a:moveTo>
                      <a:pt x="28" y="0"/>
                    </a:moveTo>
                    <a:cubicBezTo>
                      <a:pt x="27" y="0"/>
                      <a:pt x="26" y="1"/>
                      <a:pt x="25" y="1"/>
                    </a:cubicBezTo>
                    <a:cubicBezTo>
                      <a:pt x="0" y="27"/>
                      <a:pt x="244" y="295"/>
                      <a:pt x="563" y="615"/>
                    </a:cubicBezTo>
                    <a:cubicBezTo>
                      <a:pt x="863" y="923"/>
                      <a:pt x="1132" y="1153"/>
                      <a:pt x="1165" y="1153"/>
                    </a:cubicBezTo>
                    <a:cubicBezTo>
                      <a:pt x="1167" y="1153"/>
                      <a:pt x="1167" y="1153"/>
                      <a:pt x="1168" y="1152"/>
                    </a:cubicBezTo>
                    <a:cubicBezTo>
                      <a:pt x="1193" y="1127"/>
                      <a:pt x="950" y="858"/>
                      <a:pt x="639" y="539"/>
                    </a:cubicBezTo>
                    <a:cubicBezTo>
                      <a:pt x="330" y="238"/>
                      <a:pt x="60" y="0"/>
                      <a:pt x="28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5"/>
              <p:cNvSpPr/>
              <p:nvPr/>
            </p:nvSpPr>
            <p:spPr>
              <a:xfrm>
                <a:off x="11584186" y="1096980"/>
                <a:ext cx="43748" cy="41833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05" extrusionOk="0">
                    <a:moveTo>
                      <a:pt x="30" y="1"/>
                    </a:moveTo>
                    <a:cubicBezTo>
                      <a:pt x="28" y="1"/>
                      <a:pt x="26" y="1"/>
                      <a:pt x="25" y="3"/>
                    </a:cubicBezTo>
                    <a:cubicBezTo>
                      <a:pt x="0" y="19"/>
                      <a:pt x="210" y="263"/>
                      <a:pt x="488" y="540"/>
                    </a:cubicBezTo>
                    <a:cubicBezTo>
                      <a:pt x="750" y="802"/>
                      <a:pt x="982" y="1004"/>
                      <a:pt x="1020" y="1004"/>
                    </a:cubicBezTo>
                    <a:cubicBezTo>
                      <a:pt x="1023" y="1004"/>
                      <a:pt x="1024" y="1004"/>
                      <a:pt x="1025" y="1002"/>
                    </a:cubicBezTo>
                    <a:cubicBezTo>
                      <a:pt x="1050" y="985"/>
                      <a:pt x="840" y="742"/>
                      <a:pt x="563" y="465"/>
                    </a:cubicBezTo>
                    <a:cubicBezTo>
                      <a:pt x="301" y="203"/>
                      <a:pt x="69" y="1"/>
                      <a:pt x="30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5"/>
              <p:cNvSpPr/>
              <p:nvPr/>
            </p:nvSpPr>
            <p:spPr>
              <a:xfrm>
                <a:off x="11681047" y="997038"/>
                <a:ext cx="42707" cy="4100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85" extrusionOk="0">
                    <a:moveTo>
                      <a:pt x="20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18"/>
                      <a:pt x="202" y="253"/>
                      <a:pt x="471" y="530"/>
                    </a:cubicBezTo>
                    <a:cubicBezTo>
                      <a:pt x="737" y="789"/>
                      <a:pt x="965" y="985"/>
                      <a:pt x="997" y="985"/>
                    </a:cubicBezTo>
                    <a:cubicBezTo>
                      <a:pt x="998" y="985"/>
                      <a:pt x="999" y="985"/>
                      <a:pt x="1000" y="984"/>
                    </a:cubicBezTo>
                    <a:cubicBezTo>
                      <a:pt x="1025" y="959"/>
                      <a:pt x="815" y="724"/>
                      <a:pt x="546" y="455"/>
                    </a:cubicBezTo>
                    <a:cubicBezTo>
                      <a:pt x="288" y="196"/>
                      <a:pt x="53" y="0"/>
                      <a:pt x="20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7" name="Google Shape;1777;p45"/>
            <p:cNvSpPr/>
            <p:nvPr/>
          </p:nvSpPr>
          <p:spPr>
            <a:xfrm>
              <a:off x="5769339" y="3448627"/>
              <a:ext cx="470275" cy="108408"/>
            </a:xfrm>
            <a:custGeom>
              <a:avLst/>
              <a:gdLst/>
              <a:ahLst/>
              <a:cxnLst/>
              <a:rect l="l" t="t" r="r" b="b"/>
              <a:pathLst>
                <a:path w="11140" h="2568" extrusionOk="0">
                  <a:moveTo>
                    <a:pt x="2770" y="1"/>
                  </a:moveTo>
                  <a:cubicBezTo>
                    <a:pt x="1493" y="1"/>
                    <a:pt x="435" y="1035"/>
                    <a:pt x="1" y="2567"/>
                  </a:cubicBezTo>
                  <a:lnTo>
                    <a:pt x="11140" y="2567"/>
                  </a:lnTo>
                  <a:cubicBezTo>
                    <a:pt x="11140" y="2567"/>
                    <a:pt x="10285" y="1004"/>
                    <a:pt x="7841" y="1004"/>
                  </a:cubicBezTo>
                  <a:cubicBezTo>
                    <a:pt x="7664" y="1004"/>
                    <a:pt x="7478" y="1012"/>
                    <a:pt x="7284" y="1030"/>
                  </a:cubicBezTo>
                  <a:cubicBezTo>
                    <a:pt x="7012" y="1055"/>
                    <a:pt x="6765" y="1066"/>
                    <a:pt x="6541" y="1066"/>
                  </a:cubicBezTo>
                  <a:cubicBezTo>
                    <a:pt x="4506" y="1066"/>
                    <a:pt x="4272" y="135"/>
                    <a:pt x="3017" y="14"/>
                  </a:cubicBezTo>
                  <a:cubicBezTo>
                    <a:pt x="2933" y="5"/>
                    <a:pt x="2851" y="1"/>
                    <a:pt x="277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6445620" y="2363667"/>
              <a:ext cx="1140523" cy="763923"/>
            </a:xfrm>
            <a:custGeom>
              <a:avLst/>
              <a:gdLst/>
              <a:ahLst/>
              <a:cxnLst/>
              <a:rect l="l" t="t" r="r" b="b"/>
              <a:pathLst>
                <a:path w="27017" h="18096" extrusionOk="0">
                  <a:moveTo>
                    <a:pt x="1" y="1"/>
                  </a:moveTo>
                  <a:lnTo>
                    <a:pt x="1" y="18095"/>
                  </a:lnTo>
                  <a:lnTo>
                    <a:pt x="27016" y="18095"/>
                  </a:lnTo>
                  <a:lnTo>
                    <a:pt x="270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6443509" y="2361556"/>
              <a:ext cx="1144406" cy="767806"/>
            </a:xfrm>
            <a:custGeom>
              <a:avLst/>
              <a:gdLst/>
              <a:ahLst/>
              <a:cxnLst/>
              <a:rect l="l" t="t" r="r" b="b"/>
              <a:pathLst>
                <a:path w="27109" h="18188" extrusionOk="0">
                  <a:moveTo>
                    <a:pt x="0" y="0"/>
                  </a:moveTo>
                  <a:lnTo>
                    <a:pt x="0" y="51"/>
                  </a:lnTo>
                  <a:cubicBezTo>
                    <a:pt x="0" y="6502"/>
                    <a:pt x="0" y="12626"/>
                    <a:pt x="9" y="18145"/>
                  </a:cubicBezTo>
                  <a:lnTo>
                    <a:pt x="9" y="18187"/>
                  </a:lnTo>
                  <a:lnTo>
                    <a:pt x="51" y="18187"/>
                  </a:lnTo>
                  <a:cubicBezTo>
                    <a:pt x="8014" y="18179"/>
                    <a:pt x="14777" y="18171"/>
                    <a:pt x="19548" y="18171"/>
                  </a:cubicBezTo>
                  <a:cubicBezTo>
                    <a:pt x="21925" y="18162"/>
                    <a:pt x="23807" y="18162"/>
                    <a:pt x="25101" y="18154"/>
                  </a:cubicBezTo>
                  <a:lnTo>
                    <a:pt x="26571" y="18154"/>
                  </a:lnTo>
                  <a:cubicBezTo>
                    <a:pt x="26730" y="18154"/>
                    <a:pt x="26856" y="18154"/>
                    <a:pt x="26940" y="18145"/>
                  </a:cubicBezTo>
                  <a:lnTo>
                    <a:pt x="26562" y="18145"/>
                  </a:lnTo>
                  <a:cubicBezTo>
                    <a:pt x="26218" y="18145"/>
                    <a:pt x="25722" y="18137"/>
                    <a:pt x="25076" y="18137"/>
                  </a:cubicBezTo>
                  <a:cubicBezTo>
                    <a:pt x="23790" y="18137"/>
                    <a:pt x="21900" y="18129"/>
                    <a:pt x="19514" y="18129"/>
                  </a:cubicBezTo>
                  <a:cubicBezTo>
                    <a:pt x="14760" y="18120"/>
                    <a:pt x="8030" y="18112"/>
                    <a:pt x="93" y="18103"/>
                  </a:cubicBezTo>
                  <a:lnTo>
                    <a:pt x="93" y="18103"/>
                  </a:lnTo>
                  <a:cubicBezTo>
                    <a:pt x="93" y="12607"/>
                    <a:pt x="101" y="6513"/>
                    <a:pt x="101" y="101"/>
                  </a:cubicBezTo>
                  <a:lnTo>
                    <a:pt x="101" y="101"/>
                  </a:lnTo>
                  <a:cubicBezTo>
                    <a:pt x="10244" y="101"/>
                    <a:pt x="19601" y="101"/>
                    <a:pt x="27033" y="93"/>
                  </a:cubicBezTo>
                  <a:lnTo>
                    <a:pt x="27033" y="93"/>
                  </a:lnTo>
                  <a:cubicBezTo>
                    <a:pt x="27041" y="5580"/>
                    <a:pt x="27050" y="10087"/>
                    <a:pt x="27050" y="13223"/>
                  </a:cubicBezTo>
                  <a:cubicBezTo>
                    <a:pt x="27058" y="14802"/>
                    <a:pt x="27058" y="16028"/>
                    <a:pt x="27058" y="16860"/>
                  </a:cubicBezTo>
                  <a:cubicBezTo>
                    <a:pt x="27066" y="17280"/>
                    <a:pt x="27066" y="17599"/>
                    <a:pt x="27066" y="17818"/>
                  </a:cubicBezTo>
                  <a:cubicBezTo>
                    <a:pt x="27066" y="18036"/>
                    <a:pt x="27066" y="18145"/>
                    <a:pt x="27066" y="18145"/>
                  </a:cubicBezTo>
                  <a:cubicBezTo>
                    <a:pt x="27066" y="18145"/>
                    <a:pt x="27075" y="18036"/>
                    <a:pt x="27075" y="17826"/>
                  </a:cubicBezTo>
                  <a:cubicBezTo>
                    <a:pt x="27075" y="17608"/>
                    <a:pt x="27075" y="17288"/>
                    <a:pt x="27083" y="16877"/>
                  </a:cubicBezTo>
                  <a:cubicBezTo>
                    <a:pt x="27083" y="16045"/>
                    <a:pt x="27083" y="14819"/>
                    <a:pt x="27092" y="13248"/>
                  </a:cubicBezTo>
                  <a:cubicBezTo>
                    <a:pt x="27092" y="10098"/>
                    <a:pt x="27100" y="5570"/>
                    <a:pt x="27108" y="51"/>
                  </a:cubicBezTo>
                  <a:lnTo>
                    <a:pt x="27108" y="17"/>
                  </a:lnTo>
                  <a:lnTo>
                    <a:pt x="27066" y="17"/>
                  </a:lnTo>
                  <a:cubicBezTo>
                    <a:pt x="19624" y="9"/>
                    <a:pt x="10232" y="9"/>
                    <a:pt x="5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6445620" y="2429986"/>
              <a:ext cx="1139805" cy="3968"/>
            </a:xfrm>
            <a:custGeom>
              <a:avLst/>
              <a:gdLst/>
              <a:ahLst/>
              <a:cxnLst/>
              <a:rect l="l" t="t" r="r" b="b"/>
              <a:pathLst>
                <a:path w="27000" h="94" extrusionOk="0">
                  <a:moveTo>
                    <a:pt x="13500" y="1"/>
                  </a:moveTo>
                  <a:cubicBezTo>
                    <a:pt x="6040" y="1"/>
                    <a:pt x="1" y="26"/>
                    <a:pt x="1" y="51"/>
                  </a:cubicBezTo>
                  <a:cubicBezTo>
                    <a:pt x="1" y="76"/>
                    <a:pt x="6040" y="93"/>
                    <a:pt x="13500" y="93"/>
                  </a:cubicBezTo>
                  <a:cubicBezTo>
                    <a:pt x="20951" y="93"/>
                    <a:pt x="27000" y="76"/>
                    <a:pt x="27000" y="51"/>
                  </a:cubicBezTo>
                  <a:cubicBezTo>
                    <a:pt x="27000" y="26"/>
                    <a:pt x="20951" y="1"/>
                    <a:pt x="1350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6472215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1" y="1"/>
                    <a:pt x="1" y="93"/>
                    <a:pt x="1" y="219"/>
                  </a:cubicBezTo>
                  <a:cubicBezTo>
                    <a:pt x="1" y="337"/>
                    <a:pt x="101" y="429"/>
                    <a:pt x="219" y="429"/>
                  </a:cubicBezTo>
                  <a:cubicBezTo>
                    <a:pt x="337" y="429"/>
                    <a:pt x="437" y="337"/>
                    <a:pt x="437" y="219"/>
                  </a:cubicBezTo>
                  <a:cubicBezTo>
                    <a:pt x="437" y="93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503412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2" y="1"/>
                    <a:pt x="1" y="93"/>
                    <a:pt x="1" y="219"/>
                  </a:cubicBezTo>
                  <a:cubicBezTo>
                    <a:pt x="1" y="337"/>
                    <a:pt x="102" y="429"/>
                    <a:pt x="219" y="429"/>
                  </a:cubicBezTo>
                  <a:cubicBezTo>
                    <a:pt x="345" y="429"/>
                    <a:pt x="438" y="337"/>
                    <a:pt x="438" y="219"/>
                  </a:cubicBezTo>
                  <a:cubicBezTo>
                    <a:pt x="438" y="93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534271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1" y="1"/>
                    <a:pt x="1" y="93"/>
                    <a:pt x="1" y="219"/>
                  </a:cubicBezTo>
                  <a:cubicBezTo>
                    <a:pt x="1" y="337"/>
                    <a:pt x="101" y="429"/>
                    <a:pt x="219" y="429"/>
                  </a:cubicBezTo>
                  <a:cubicBezTo>
                    <a:pt x="345" y="429"/>
                    <a:pt x="437" y="337"/>
                    <a:pt x="437" y="219"/>
                  </a:cubicBezTo>
                  <a:cubicBezTo>
                    <a:pt x="437" y="93"/>
                    <a:pt x="345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6543516" y="2511545"/>
              <a:ext cx="304286" cy="304328"/>
            </a:xfrm>
            <a:custGeom>
              <a:avLst/>
              <a:gdLst/>
              <a:ahLst/>
              <a:cxnLst/>
              <a:rect l="l" t="t" r="r" b="b"/>
              <a:pathLst>
                <a:path w="7208" h="7209" extrusionOk="0">
                  <a:moveTo>
                    <a:pt x="0" y="1"/>
                  </a:moveTo>
                  <a:lnTo>
                    <a:pt x="0" y="7208"/>
                  </a:lnTo>
                  <a:lnTo>
                    <a:pt x="7208" y="7208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6899893" y="2595594"/>
              <a:ext cx="529840" cy="4306"/>
            </a:xfrm>
            <a:custGeom>
              <a:avLst/>
              <a:gdLst/>
              <a:ahLst/>
              <a:cxnLst/>
              <a:rect l="l" t="t" r="r" b="b"/>
              <a:pathLst>
                <a:path w="12551" h="102" extrusionOk="0">
                  <a:moveTo>
                    <a:pt x="6276" y="1"/>
                  </a:moveTo>
                  <a:cubicBezTo>
                    <a:pt x="2806" y="1"/>
                    <a:pt x="1" y="26"/>
                    <a:pt x="1" y="51"/>
                  </a:cubicBezTo>
                  <a:cubicBezTo>
                    <a:pt x="1" y="76"/>
                    <a:pt x="2806" y="102"/>
                    <a:pt x="6276" y="102"/>
                  </a:cubicBezTo>
                  <a:cubicBezTo>
                    <a:pt x="9745" y="102"/>
                    <a:pt x="12551" y="76"/>
                    <a:pt x="12551" y="51"/>
                  </a:cubicBezTo>
                  <a:cubicBezTo>
                    <a:pt x="12551" y="26"/>
                    <a:pt x="9745" y="1"/>
                    <a:pt x="627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6899893" y="2651993"/>
              <a:ext cx="529840" cy="4306"/>
            </a:xfrm>
            <a:custGeom>
              <a:avLst/>
              <a:gdLst/>
              <a:ahLst/>
              <a:cxnLst/>
              <a:rect l="l" t="t" r="r" b="b"/>
              <a:pathLst>
                <a:path w="12551" h="102" extrusionOk="0">
                  <a:moveTo>
                    <a:pt x="6276" y="0"/>
                  </a:moveTo>
                  <a:cubicBezTo>
                    <a:pt x="2806" y="0"/>
                    <a:pt x="1" y="26"/>
                    <a:pt x="1" y="51"/>
                  </a:cubicBezTo>
                  <a:cubicBezTo>
                    <a:pt x="1" y="76"/>
                    <a:pt x="2806" y="101"/>
                    <a:pt x="6276" y="101"/>
                  </a:cubicBezTo>
                  <a:cubicBezTo>
                    <a:pt x="9745" y="101"/>
                    <a:pt x="12551" y="76"/>
                    <a:pt x="12551" y="51"/>
                  </a:cubicBezTo>
                  <a:cubicBezTo>
                    <a:pt x="12551" y="26"/>
                    <a:pt x="9745" y="0"/>
                    <a:pt x="62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6899893" y="2708730"/>
              <a:ext cx="529840" cy="3926"/>
            </a:xfrm>
            <a:custGeom>
              <a:avLst/>
              <a:gdLst/>
              <a:ahLst/>
              <a:cxnLst/>
              <a:rect l="l" t="t" r="r" b="b"/>
              <a:pathLst>
                <a:path w="12551" h="93" extrusionOk="0">
                  <a:moveTo>
                    <a:pt x="6276" y="0"/>
                  </a:moveTo>
                  <a:cubicBezTo>
                    <a:pt x="2806" y="0"/>
                    <a:pt x="1" y="17"/>
                    <a:pt x="1" y="51"/>
                  </a:cubicBezTo>
                  <a:cubicBezTo>
                    <a:pt x="1" y="76"/>
                    <a:pt x="2806" y="93"/>
                    <a:pt x="6276" y="93"/>
                  </a:cubicBezTo>
                  <a:cubicBezTo>
                    <a:pt x="9745" y="93"/>
                    <a:pt x="12551" y="76"/>
                    <a:pt x="12551" y="51"/>
                  </a:cubicBezTo>
                  <a:cubicBezTo>
                    <a:pt x="12551" y="17"/>
                    <a:pt x="9745" y="0"/>
                    <a:pt x="62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6899555" y="2765128"/>
              <a:ext cx="313531" cy="4264"/>
            </a:xfrm>
            <a:custGeom>
              <a:avLst/>
              <a:gdLst/>
              <a:ahLst/>
              <a:cxnLst/>
              <a:rect l="l" t="t" r="r" b="b"/>
              <a:pathLst>
                <a:path w="7427" h="101" extrusionOk="0">
                  <a:moveTo>
                    <a:pt x="3713" y="0"/>
                  </a:moveTo>
                  <a:cubicBezTo>
                    <a:pt x="2688" y="0"/>
                    <a:pt x="1764" y="9"/>
                    <a:pt x="1092" y="17"/>
                  </a:cubicBezTo>
                  <a:cubicBezTo>
                    <a:pt x="765" y="25"/>
                    <a:pt x="504" y="25"/>
                    <a:pt x="294" y="34"/>
                  </a:cubicBezTo>
                  <a:cubicBezTo>
                    <a:pt x="109" y="42"/>
                    <a:pt x="0" y="42"/>
                    <a:pt x="0" y="51"/>
                  </a:cubicBezTo>
                  <a:cubicBezTo>
                    <a:pt x="0" y="59"/>
                    <a:pt x="109" y="67"/>
                    <a:pt x="294" y="67"/>
                  </a:cubicBezTo>
                  <a:cubicBezTo>
                    <a:pt x="504" y="76"/>
                    <a:pt x="765" y="76"/>
                    <a:pt x="1092" y="84"/>
                  </a:cubicBezTo>
                  <a:cubicBezTo>
                    <a:pt x="1764" y="93"/>
                    <a:pt x="2688" y="101"/>
                    <a:pt x="3713" y="101"/>
                  </a:cubicBezTo>
                  <a:cubicBezTo>
                    <a:pt x="4738" y="101"/>
                    <a:pt x="5670" y="93"/>
                    <a:pt x="6342" y="84"/>
                  </a:cubicBezTo>
                  <a:cubicBezTo>
                    <a:pt x="6662" y="76"/>
                    <a:pt x="6931" y="76"/>
                    <a:pt x="7132" y="67"/>
                  </a:cubicBezTo>
                  <a:cubicBezTo>
                    <a:pt x="7325" y="59"/>
                    <a:pt x="7426" y="59"/>
                    <a:pt x="7426" y="51"/>
                  </a:cubicBezTo>
                  <a:cubicBezTo>
                    <a:pt x="7426" y="42"/>
                    <a:pt x="7325" y="42"/>
                    <a:pt x="7132" y="34"/>
                  </a:cubicBezTo>
                  <a:cubicBezTo>
                    <a:pt x="6931" y="25"/>
                    <a:pt x="6662" y="25"/>
                    <a:pt x="6342" y="17"/>
                  </a:cubicBezTo>
                  <a:cubicBezTo>
                    <a:pt x="5670" y="9"/>
                    <a:pt x="4738" y="0"/>
                    <a:pt x="371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6562639" y="2918326"/>
              <a:ext cx="142982" cy="143278"/>
            </a:xfrm>
            <a:custGeom>
              <a:avLst/>
              <a:gdLst/>
              <a:ahLst/>
              <a:cxnLst/>
              <a:rect l="l" t="t" r="r" b="b"/>
              <a:pathLst>
                <a:path w="3387" h="3394" extrusionOk="0">
                  <a:moveTo>
                    <a:pt x="1" y="0"/>
                  </a:moveTo>
                  <a:lnTo>
                    <a:pt x="1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821880" y="2918326"/>
              <a:ext cx="143320" cy="143278"/>
            </a:xfrm>
            <a:custGeom>
              <a:avLst/>
              <a:gdLst/>
              <a:ahLst/>
              <a:cxnLst/>
              <a:rect l="l" t="t" r="r" b="b"/>
              <a:pathLst>
                <a:path w="3395" h="3394" extrusionOk="0">
                  <a:moveTo>
                    <a:pt x="0" y="0"/>
                  </a:moveTo>
                  <a:lnTo>
                    <a:pt x="0" y="3394"/>
                  </a:lnTo>
                  <a:lnTo>
                    <a:pt x="3394" y="3394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7081459" y="2918326"/>
              <a:ext cx="142940" cy="143278"/>
            </a:xfrm>
            <a:custGeom>
              <a:avLst/>
              <a:gdLst/>
              <a:ahLst/>
              <a:cxnLst/>
              <a:rect l="l" t="t" r="r" b="b"/>
              <a:pathLst>
                <a:path w="3386" h="3394" extrusionOk="0">
                  <a:moveTo>
                    <a:pt x="1" y="0"/>
                  </a:moveTo>
                  <a:lnTo>
                    <a:pt x="1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7340700" y="2918326"/>
              <a:ext cx="142940" cy="143278"/>
            </a:xfrm>
            <a:custGeom>
              <a:avLst/>
              <a:gdLst/>
              <a:ahLst/>
              <a:cxnLst/>
              <a:rect l="l" t="t" r="r" b="b"/>
              <a:pathLst>
                <a:path w="3386" h="3394" extrusionOk="0">
                  <a:moveTo>
                    <a:pt x="0" y="0"/>
                  </a:moveTo>
                  <a:lnTo>
                    <a:pt x="0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5785676" y="2114558"/>
              <a:ext cx="353255" cy="279548"/>
            </a:xfrm>
            <a:custGeom>
              <a:avLst/>
              <a:gdLst/>
              <a:ahLst/>
              <a:cxnLst/>
              <a:rect l="l" t="t" r="r" b="b"/>
              <a:pathLst>
                <a:path w="8368" h="6622" extrusionOk="0">
                  <a:moveTo>
                    <a:pt x="7488" y="1"/>
                  </a:moveTo>
                  <a:cubicBezTo>
                    <a:pt x="7187" y="1"/>
                    <a:pt x="6868" y="127"/>
                    <a:pt x="6611" y="299"/>
                  </a:cubicBezTo>
                  <a:cubicBezTo>
                    <a:pt x="6208" y="568"/>
                    <a:pt x="5864" y="937"/>
                    <a:pt x="5410" y="1114"/>
                  </a:cubicBezTo>
                  <a:cubicBezTo>
                    <a:pt x="4562" y="1441"/>
                    <a:pt x="3453" y="1055"/>
                    <a:pt x="2789" y="1676"/>
                  </a:cubicBezTo>
                  <a:cubicBezTo>
                    <a:pt x="2369" y="2080"/>
                    <a:pt x="2327" y="2735"/>
                    <a:pt x="2008" y="3214"/>
                  </a:cubicBezTo>
                  <a:cubicBezTo>
                    <a:pt x="1470" y="4029"/>
                    <a:pt x="177" y="4331"/>
                    <a:pt x="68" y="5297"/>
                  </a:cubicBezTo>
                  <a:cubicBezTo>
                    <a:pt x="0" y="5860"/>
                    <a:pt x="446" y="6406"/>
                    <a:pt x="992" y="6565"/>
                  </a:cubicBezTo>
                  <a:cubicBezTo>
                    <a:pt x="1131" y="6604"/>
                    <a:pt x="1274" y="6622"/>
                    <a:pt x="1417" y="6622"/>
                  </a:cubicBezTo>
                  <a:cubicBezTo>
                    <a:pt x="1837" y="6622"/>
                    <a:pt x="2262" y="6469"/>
                    <a:pt x="2613" y="6238"/>
                  </a:cubicBezTo>
                  <a:cubicBezTo>
                    <a:pt x="3167" y="5868"/>
                    <a:pt x="3596" y="5305"/>
                    <a:pt x="4226" y="5095"/>
                  </a:cubicBezTo>
                  <a:cubicBezTo>
                    <a:pt x="4873" y="4885"/>
                    <a:pt x="5662" y="5062"/>
                    <a:pt x="6175" y="4608"/>
                  </a:cubicBezTo>
                  <a:cubicBezTo>
                    <a:pt x="6679" y="4163"/>
                    <a:pt x="6603" y="3331"/>
                    <a:pt x="6964" y="2760"/>
                  </a:cubicBezTo>
                  <a:cubicBezTo>
                    <a:pt x="7166" y="2458"/>
                    <a:pt x="7468" y="2248"/>
                    <a:pt x="7737" y="2004"/>
                  </a:cubicBezTo>
                  <a:cubicBezTo>
                    <a:pt x="8014" y="1769"/>
                    <a:pt x="8275" y="1483"/>
                    <a:pt x="8317" y="1122"/>
                  </a:cubicBezTo>
                  <a:cubicBezTo>
                    <a:pt x="8367" y="761"/>
                    <a:pt x="8216" y="148"/>
                    <a:pt x="7972" y="139"/>
                  </a:cubicBezTo>
                  <a:cubicBezTo>
                    <a:pt x="7826" y="42"/>
                    <a:pt x="7660" y="1"/>
                    <a:pt x="7488" y="1"/>
                  </a:cubicBez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5678915" y="3788455"/>
              <a:ext cx="12833" cy="16548"/>
            </a:xfrm>
            <a:custGeom>
              <a:avLst/>
              <a:gdLst/>
              <a:ahLst/>
              <a:cxnLst/>
              <a:rect l="l" t="t" r="r" b="b"/>
              <a:pathLst>
                <a:path w="304" h="392" extrusionOk="0">
                  <a:moveTo>
                    <a:pt x="32" y="0"/>
                  </a:moveTo>
                  <a:cubicBezTo>
                    <a:pt x="30" y="0"/>
                    <a:pt x="28" y="1"/>
                    <a:pt x="26" y="3"/>
                  </a:cubicBezTo>
                  <a:cubicBezTo>
                    <a:pt x="1" y="11"/>
                    <a:pt x="34" y="112"/>
                    <a:pt x="110" y="221"/>
                  </a:cubicBezTo>
                  <a:cubicBezTo>
                    <a:pt x="171" y="320"/>
                    <a:pt x="239" y="391"/>
                    <a:pt x="270" y="391"/>
                  </a:cubicBezTo>
                  <a:cubicBezTo>
                    <a:pt x="273" y="391"/>
                    <a:pt x="276" y="391"/>
                    <a:pt x="278" y="389"/>
                  </a:cubicBezTo>
                  <a:cubicBezTo>
                    <a:pt x="303" y="372"/>
                    <a:pt x="261" y="272"/>
                    <a:pt x="194" y="171"/>
                  </a:cubicBezTo>
                  <a:cubicBezTo>
                    <a:pt x="125" y="72"/>
                    <a:pt x="57" y="0"/>
                    <a:pt x="3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5645227" y="3717619"/>
              <a:ext cx="17055" cy="36263"/>
            </a:xfrm>
            <a:custGeom>
              <a:avLst/>
              <a:gdLst/>
              <a:ahLst/>
              <a:cxnLst/>
              <a:rect l="l" t="t" r="r" b="b"/>
              <a:pathLst>
                <a:path w="404" h="859" extrusionOk="0">
                  <a:moveTo>
                    <a:pt x="28" y="0"/>
                  </a:moveTo>
                  <a:cubicBezTo>
                    <a:pt x="27" y="0"/>
                    <a:pt x="26" y="0"/>
                    <a:pt x="26" y="1"/>
                  </a:cubicBezTo>
                  <a:cubicBezTo>
                    <a:pt x="1" y="9"/>
                    <a:pt x="60" y="211"/>
                    <a:pt x="152" y="446"/>
                  </a:cubicBezTo>
                  <a:cubicBezTo>
                    <a:pt x="248" y="679"/>
                    <a:pt x="345" y="859"/>
                    <a:pt x="375" y="859"/>
                  </a:cubicBezTo>
                  <a:cubicBezTo>
                    <a:pt x="376" y="859"/>
                    <a:pt x="378" y="858"/>
                    <a:pt x="379" y="857"/>
                  </a:cubicBezTo>
                  <a:cubicBezTo>
                    <a:pt x="404" y="849"/>
                    <a:pt x="345" y="647"/>
                    <a:pt x="244" y="412"/>
                  </a:cubicBezTo>
                  <a:cubicBezTo>
                    <a:pt x="154" y="182"/>
                    <a:pt x="56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5626780" y="3641379"/>
              <a:ext cx="9625" cy="38373"/>
            </a:xfrm>
            <a:custGeom>
              <a:avLst/>
              <a:gdLst/>
              <a:ahLst/>
              <a:cxnLst/>
              <a:rect l="l" t="t" r="r" b="b"/>
              <a:pathLst>
                <a:path w="228" h="909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1"/>
                    <a:pt x="18" y="211"/>
                    <a:pt x="68" y="463"/>
                  </a:cubicBezTo>
                  <a:cubicBezTo>
                    <a:pt x="109" y="709"/>
                    <a:pt x="167" y="908"/>
                    <a:pt x="193" y="908"/>
                  </a:cubicBezTo>
                  <a:cubicBezTo>
                    <a:pt x="193" y="908"/>
                    <a:pt x="194" y="908"/>
                    <a:pt x="194" y="908"/>
                  </a:cubicBezTo>
                  <a:cubicBezTo>
                    <a:pt x="228" y="908"/>
                    <a:pt x="211" y="698"/>
                    <a:pt x="161" y="446"/>
                  </a:cubicBezTo>
                  <a:cubicBezTo>
                    <a:pt x="119" y="199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622896" y="3562649"/>
              <a:ext cx="4306" cy="39429"/>
            </a:xfrm>
            <a:custGeom>
              <a:avLst/>
              <a:gdLst/>
              <a:ahLst/>
              <a:cxnLst/>
              <a:rect l="l" t="t" r="r" b="b"/>
              <a:pathLst>
                <a:path w="102" h="934" extrusionOk="0">
                  <a:moveTo>
                    <a:pt x="59" y="1"/>
                  </a:moveTo>
                  <a:cubicBezTo>
                    <a:pt x="26" y="1"/>
                    <a:pt x="0" y="211"/>
                    <a:pt x="0" y="471"/>
                  </a:cubicBezTo>
                  <a:cubicBezTo>
                    <a:pt x="0" y="731"/>
                    <a:pt x="17" y="933"/>
                    <a:pt x="42" y="933"/>
                  </a:cubicBezTo>
                  <a:cubicBezTo>
                    <a:pt x="68" y="933"/>
                    <a:pt x="93" y="723"/>
                    <a:pt x="101" y="471"/>
                  </a:cubicBezTo>
                  <a:cubicBezTo>
                    <a:pt x="101" y="219"/>
                    <a:pt x="85" y="9"/>
                    <a:pt x="5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5628553" y="3485353"/>
              <a:ext cx="10343" cy="38331"/>
            </a:xfrm>
            <a:custGeom>
              <a:avLst/>
              <a:gdLst/>
              <a:ahLst/>
              <a:cxnLst/>
              <a:rect l="l" t="t" r="r" b="b"/>
              <a:pathLst>
                <a:path w="245" h="908" extrusionOk="0">
                  <a:moveTo>
                    <a:pt x="218" y="0"/>
                  </a:moveTo>
                  <a:cubicBezTo>
                    <a:pt x="191" y="0"/>
                    <a:pt x="126" y="199"/>
                    <a:pt x="77" y="446"/>
                  </a:cubicBezTo>
                  <a:cubicBezTo>
                    <a:pt x="18" y="698"/>
                    <a:pt x="1" y="908"/>
                    <a:pt x="26" y="908"/>
                  </a:cubicBezTo>
                  <a:cubicBezTo>
                    <a:pt x="27" y="908"/>
                    <a:pt x="27" y="908"/>
                    <a:pt x="28" y="908"/>
                  </a:cubicBezTo>
                  <a:cubicBezTo>
                    <a:pt x="54" y="908"/>
                    <a:pt x="120" y="709"/>
                    <a:pt x="169" y="462"/>
                  </a:cubicBezTo>
                  <a:cubicBezTo>
                    <a:pt x="228" y="219"/>
                    <a:pt x="245" y="9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5649153" y="3412238"/>
              <a:ext cx="18110" cy="35925"/>
            </a:xfrm>
            <a:custGeom>
              <a:avLst/>
              <a:gdLst/>
              <a:ahLst/>
              <a:cxnLst/>
              <a:rect l="l" t="t" r="r" b="b"/>
              <a:pathLst>
                <a:path w="429" h="851" extrusionOk="0">
                  <a:moveTo>
                    <a:pt x="400" y="1"/>
                  </a:moveTo>
                  <a:cubicBezTo>
                    <a:pt x="370" y="1"/>
                    <a:pt x="273" y="180"/>
                    <a:pt x="168" y="405"/>
                  </a:cubicBezTo>
                  <a:cubicBezTo>
                    <a:pt x="59" y="640"/>
                    <a:pt x="0" y="842"/>
                    <a:pt x="25" y="850"/>
                  </a:cubicBezTo>
                  <a:cubicBezTo>
                    <a:pt x="26" y="850"/>
                    <a:pt x="26" y="851"/>
                    <a:pt x="27" y="851"/>
                  </a:cubicBezTo>
                  <a:cubicBezTo>
                    <a:pt x="55" y="851"/>
                    <a:pt x="154" y="669"/>
                    <a:pt x="261" y="447"/>
                  </a:cubicBezTo>
                  <a:cubicBezTo>
                    <a:pt x="361" y="212"/>
                    <a:pt x="429" y="10"/>
                    <a:pt x="403" y="2"/>
                  </a:cubicBezTo>
                  <a:cubicBezTo>
                    <a:pt x="402" y="1"/>
                    <a:pt x="401" y="1"/>
                    <a:pt x="4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5684952" y="3346636"/>
              <a:ext cx="25202" cy="31703"/>
            </a:xfrm>
            <a:custGeom>
              <a:avLst/>
              <a:gdLst/>
              <a:ahLst/>
              <a:cxnLst/>
              <a:rect l="l" t="t" r="r" b="b"/>
              <a:pathLst>
                <a:path w="597" h="751" extrusionOk="0">
                  <a:moveTo>
                    <a:pt x="576" y="1"/>
                  </a:moveTo>
                  <a:cubicBezTo>
                    <a:pt x="542" y="1"/>
                    <a:pt x="413" y="154"/>
                    <a:pt x="261" y="346"/>
                  </a:cubicBezTo>
                  <a:cubicBezTo>
                    <a:pt x="110" y="556"/>
                    <a:pt x="1" y="733"/>
                    <a:pt x="26" y="749"/>
                  </a:cubicBezTo>
                  <a:cubicBezTo>
                    <a:pt x="27" y="750"/>
                    <a:pt x="28" y="751"/>
                    <a:pt x="29" y="751"/>
                  </a:cubicBezTo>
                  <a:cubicBezTo>
                    <a:pt x="56" y="751"/>
                    <a:pt x="193" y="597"/>
                    <a:pt x="337" y="405"/>
                  </a:cubicBezTo>
                  <a:cubicBezTo>
                    <a:pt x="496" y="203"/>
                    <a:pt x="597" y="19"/>
                    <a:pt x="580" y="2"/>
                  </a:cubicBezTo>
                  <a:cubicBezTo>
                    <a:pt x="579" y="1"/>
                    <a:pt x="578" y="1"/>
                    <a:pt x="57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5734258" y="3288464"/>
              <a:ext cx="28748" cy="28622"/>
            </a:xfrm>
            <a:custGeom>
              <a:avLst/>
              <a:gdLst/>
              <a:ahLst/>
              <a:cxnLst/>
              <a:rect l="l" t="t" r="r" b="b"/>
              <a:pathLst>
                <a:path w="681" h="678" extrusionOk="0">
                  <a:moveTo>
                    <a:pt x="660" y="1"/>
                  </a:moveTo>
                  <a:cubicBezTo>
                    <a:pt x="629" y="1"/>
                    <a:pt x="477" y="130"/>
                    <a:pt x="303" y="305"/>
                  </a:cubicBezTo>
                  <a:cubicBezTo>
                    <a:pt x="126" y="498"/>
                    <a:pt x="0" y="657"/>
                    <a:pt x="17" y="674"/>
                  </a:cubicBezTo>
                  <a:cubicBezTo>
                    <a:pt x="19" y="676"/>
                    <a:pt x="22" y="677"/>
                    <a:pt x="25" y="677"/>
                  </a:cubicBezTo>
                  <a:cubicBezTo>
                    <a:pt x="67" y="677"/>
                    <a:pt x="215" y="542"/>
                    <a:pt x="378" y="372"/>
                  </a:cubicBezTo>
                  <a:cubicBezTo>
                    <a:pt x="555" y="187"/>
                    <a:pt x="681" y="19"/>
                    <a:pt x="664" y="2"/>
                  </a:cubicBezTo>
                  <a:cubicBezTo>
                    <a:pt x="663" y="1"/>
                    <a:pt x="662" y="1"/>
                    <a:pt x="66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5789222" y="3232783"/>
              <a:ext cx="29128" cy="27904"/>
            </a:xfrm>
            <a:custGeom>
              <a:avLst/>
              <a:gdLst/>
              <a:ahLst/>
              <a:cxnLst/>
              <a:rect l="l" t="t" r="r" b="b"/>
              <a:pathLst>
                <a:path w="690" h="661" extrusionOk="0">
                  <a:moveTo>
                    <a:pt x="666" y="1"/>
                  </a:moveTo>
                  <a:cubicBezTo>
                    <a:pt x="628" y="1"/>
                    <a:pt x="477" y="123"/>
                    <a:pt x="311" y="296"/>
                  </a:cubicBezTo>
                  <a:cubicBezTo>
                    <a:pt x="126" y="481"/>
                    <a:pt x="0" y="641"/>
                    <a:pt x="17" y="657"/>
                  </a:cubicBezTo>
                  <a:cubicBezTo>
                    <a:pt x="18" y="660"/>
                    <a:pt x="21" y="661"/>
                    <a:pt x="24" y="661"/>
                  </a:cubicBezTo>
                  <a:cubicBezTo>
                    <a:pt x="60" y="661"/>
                    <a:pt x="209" y="533"/>
                    <a:pt x="378" y="363"/>
                  </a:cubicBezTo>
                  <a:cubicBezTo>
                    <a:pt x="555" y="179"/>
                    <a:pt x="689" y="19"/>
                    <a:pt x="672" y="2"/>
                  </a:cubicBezTo>
                  <a:cubicBezTo>
                    <a:pt x="671" y="1"/>
                    <a:pt x="669" y="1"/>
                    <a:pt x="66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5843468" y="3173598"/>
              <a:ext cx="26638" cy="30353"/>
            </a:xfrm>
            <a:custGeom>
              <a:avLst/>
              <a:gdLst/>
              <a:ahLst/>
              <a:cxnLst/>
              <a:rect l="l" t="t" r="r" b="b"/>
              <a:pathLst>
                <a:path w="631" h="719" extrusionOk="0">
                  <a:moveTo>
                    <a:pt x="602" y="0"/>
                  </a:moveTo>
                  <a:cubicBezTo>
                    <a:pt x="572" y="0"/>
                    <a:pt x="429" y="138"/>
                    <a:pt x="278" y="329"/>
                  </a:cubicBezTo>
                  <a:cubicBezTo>
                    <a:pt x="110" y="531"/>
                    <a:pt x="1" y="699"/>
                    <a:pt x="17" y="715"/>
                  </a:cubicBezTo>
                  <a:cubicBezTo>
                    <a:pt x="19" y="717"/>
                    <a:pt x="21" y="718"/>
                    <a:pt x="23" y="718"/>
                  </a:cubicBezTo>
                  <a:cubicBezTo>
                    <a:pt x="56" y="718"/>
                    <a:pt x="198" y="575"/>
                    <a:pt x="353" y="388"/>
                  </a:cubicBezTo>
                  <a:cubicBezTo>
                    <a:pt x="513" y="195"/>
                    <a:pt x="631" y="18"/>
                    <a:pt x="605" y="1"/>
                  </a:cubicBezTo>
                  <a:cubicBezTo>
                    <a:pt x="605" y="0"/>
                    <a:pt x="603" y="0"/>
                    <a:pt x="60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5890284" y="3106223"/>
              <a:ext cx="19883" cy="34870"/>
            </a:xfrm>
            <a:custGeom>
              <a:avLst/>
              <a:gdLst/>
              <a:ahLst/>
              <a:cxnLst/>
              <a:rect l="l" t="t" r="r" b="b"/>
              <a:pathLst>
                <a:path w="471" h="826" extrusionOk="0">
                  <a:moveTo>
                    <a:pt x="442" y="0"/>
                  </a:moveTo>
                  <a:cubicBezTo>
                    <a:pt x="412" y="0"/>
                    <a:pt x="315" y="179"/>
                    <a:pt x="202" y="396"/>
                  </a:cubicBezTo>
                  <a:cubicBezTo>
                    <a:pt x="84" y="623"/>
                    <a:pt x="0" y="808"/>
                    <a:pt x="17" y="825"/>
                  </a:cubicBezTo>
                  <a:cubicBezTo>
                    <a:pt x="18" y="825"/>
                    <a:pt x="20" y="826"/>
                    <a:pt x="21" y="826"/>
                  </a:cubicBezTo>
                  <a:cubicBezTo>
                    <a:pt x="54" y="826"/>
                    <a:pt x="174" y="662"/>
                    <a:pt x="294" y="438"/>
                  </a:cubicBezTo>
                  <a:cubicBezTo>
                    <a:pt x="412" y="211"/>
                    <a:pt x="471" y="10"/>
                    <a:pt x="446" y="1"/>
                  </a:cubicBezTo>
                  <a:cubicBezTo>
                    <a:pt x="445" y="1"/>
                    <a:pt x="443" y="0"/>
                    <a:pt x="44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5920763" y="3030363"/>
              <a:ext cx="8907" cy="38711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52" y="1"/>
                    <a:pt x="118" y="202"/>
                    <a:pt x="76" y="454"/>
                  </a:cubicBezTo>
                  <a:cubicBezTo>
                    <a:pt x="34" y="706"/>
                    <a:pt x="1" y="908"/>
                    <a:pt x="26" y="916"/>
                  </a:cubicBezTo>
                  <a:cubicBezTo>
                    <a:pt x="27" y="916"/>
                    <a:pt x="27" y="917"/>
                    <a:pt x="28" y="917"/>
                  </a:cubicBezTo>
                  <a:cubicBezTo>
                    <a:pt x="54" y="917"/>
                    <a:pt x="128" y="718"/>
                    <a:pt x="169" y="471"/>
                  </a:cubicBezTo>
                  <a:cubicBezTo>
                    <a:pt x="211" y="211"/>
                    <a:pt x="202" y="1"/>
                    <a:pt x="17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5921143" y="2952351"/>
              <a:ext cx="8907" cy="38711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36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0" y="1"/>
                    <a:pt x="34" y="211"/>
                    <a:pt x="76" y="463"/>
                  </a:cubicBezTo>
                  <a:cubicBezTo>
                    <a:pt x="109" y="715"/>
                    <a:pt x="143" y="916"/>
                    <a:pt x="177" y="916"/>
                  </a:cubicBezTo>
                  <a:cubicBezTo>
                    <a:pt x="202" y="916"/>
                    <a:pt x="210" y="706"/>
                    <a:pt x="168" y="446"/>
                  </a:cubicBezTo>
                  <a:cubicBezTo>
                    <a:pt x="127" y="191"/>
                    <a:pt x="62" y="0"/>
                    <a:pt x="3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5890622" y="2880332"/>
              <a:ext cx="20643" cy="34532"/>
            </a:xfrm>
            <a:custGeom>
              <a:avLst/>
              <a:gdLst/>
              <a:ahLst/>
              <a:cxnLst/>
              <a:rect l="l" t="t" r="r" b="b"/>
              <a:pathLst>
                <a:path w="489" h="818" extrusionOk="0">
                  <a:moveTo>
                    <a:pt x="29" y="0"/>
                  </a:moveTo>
                  <a:cubicBezTo>
                    <a:pt x="28" y="0"/>
                    <a:pt x="27" y="0"/>
                    <a:pt x="26" y="1"/>
                  </a:cubicBezTo>
                  <a:cubicBezTo>
                    <a:pt x="1" y="18"/>
                    <a:pt x="102" y="203"/>
                    <a:pt x="219" y="421"/>
                  </a:cubicBezTo>
                  <a:cubicBezTo>
                    <a:pt x="332" y="638"/>
                    <a:pt x="429" y="817"/>
                    <a:pt x="459" y="817"/>
                  </a:cubicBezTo>
                  <a:cubicBezTo>
                    <a:pt x="461" y="817"/>
                    <a:pt x="462" y="817"/>
                    <a:pt x="463" y="816"/>
                  </a:cubicBezTo>
                  <a:cubicBezTo>
                    <a:pt x="488" y="808"/>
                    <a:pt x="429" y="606"/>
                    <a:pt x="303" y="379"/>
                  </a:cubicBezTo>
                  <a:cubicBezTo>
                    <a:pt x="191" y="163"/>
                    <a:pt x="56" y="0"/>
                    <a:pt x="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5836038" y="2824525"/>
              <a:ext cx="31577" cy="25456"/>
            </a:xfrm>
            <a:custGeom>
              <a:avLst/>
              <a:gdLst/>
              <a:ahLst/>
              <a:cxnLst/>
              <a:rect l="l" t="t" r="r" b="b"/>
              <a:pathLst>
                <a:path w="748" h="603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30"/>
                    <a:pt x="160" y="164"/>
                    <a:pt x="361" y="324"/>
                  </a:cubicBezTo>
                  <a:cubicBezTo>
                    <a:pt x="544" y="474"/>
                    <a:pt x="696" y="602"/>
                    <a:pt x="727" y="602"/>
                  </a:cubicBezTo>
                  <a:cubicBezTo>
                    <a:pt x="729" y="602"/>
                    <a:pt x="730" y="602"/>
                    <a:pt x="731" y="601"/>
                  </a:cubicBezTo>
                  <a:cubicBezTo>
                    <a:pt x="748" y="584"/>
                    <a:pt x="622" y="416"/>
                    <a:pt x="420" y="248"/>
                  </a:cubicBezTo>
                  <a:cubicBezTo>
                    <a:pt x="239" y="97"/>
                    <a:pt x="72" y="1"/>
                    <a:pt x="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5765117" y="2792399"/>
              <a:ext cx="37951" cy="13424"/>
            </a:xfrm>
            <a:custGeom>
              <a:avLst/>
              <a:gdLst/>
              <a:ahLst/>
              <a:cxnLst/>
              <a:rect l="l" t="t" r="r" b="b"/>
              <a:pathLst>
                <a:path w="899" h="318" extrusionOk="0">
                  <a:moveTo>
                    <a:pt x="48" y="0"/>
                  </a:moveTo>
                  <a:cubicBezTo>
                    <a:pt x="25" y="0"/>
                    <a:pt x="11" y="3"/>
                    <a:pt x="8" y="9"/>
                  </a:cubicBezTo>
                  <a:cubicBezTo>
                    <a:pt x="0" y="35"/>
                    <a:pt x="202" y="102"/>
                    <a:pt x="437" y="186"/>
                  </a:cubicBezTo>
                  <a:cubicBezTo>
                    <a:pt x="645" y="258"/>
                    <a:pt x="817" y="317"/>
                    <a:pt x="872" y="317"/>
                  </a:cubicBezTo>
                  <a:cubicBezTo>
                    <a:pt x="882" y="317"/>
                    <a:pt x="888" y="315"/>
                    <a:pt x="891" y="312"/>
                  </a:cubicBezTo>
                  <a:cubicBezTo>
                    <a:pt x="899" y="287"/>
                    <a:pt x="714" y="177"/>
                    <a:pt x="471" y="93"/>
                  </a:cubicBezTo>
                  <a:cubicBezTo>
                    <a:pt x="287" y="30"/>
                    <a:pt x="122" y="0"/>
                    <a:pt x="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5687062" y="2785138"/>
              <a:ext cx="39724" cy="4813"/>
            </a:xfrm>
            <a:custGeom>
              <a:avLst/>
              <a:gdLst/>
              <a:ahLst/>
              <a:cxnLst/>
              <a:rect l="l" t="t" r="r" b="b"/>
              <a:pathLst>
                <a:path w="941" h="114" extrusionOk="0">
                  <a:moveTo>
                    <a:pt x="611" y="0"/>
                  </a:moveTo>
                  <a:cubicBezTo>
                    <a:pt x="567" y="0"/>
                    <a:pt x="520" y="2"/>
                    <a:pt x="471" y="5"/>
                  </a:cubicBezTo>
                  <a:cubicBezTo>
                    <a:pt x="211" y="13"/>
                    <a:pt x="1" y="72"/>
                    <a:pt x="9" y="97"/>
                  </a:cubicBezTo>
                  <a:cubicBezTo>
                    <a:pt x="9" y="109"/>
                    <a:pt x="52" y="113"/>
                    <a:pt x="122" y="113"/>
                  </a:cubicBezTo>
                  <a:cubicBezTo>
                    <a:pt x="208" y="113"/>
                    <a:pt x="333" y="107"/>
                    <a:pt x="471" y="97"/>
                  </a:cubicBezTo>
                  <a:cubicBezTo>
                    <a:pt x="732" y="81"/>
                    <a:pt x="933" y="72"/>
                    <a:pt x="933" y="47"/>
                  </a:cubicBezTo>
                  <a:cubicBezTo>
                    <a:pt x="940" y="26"/>
                    <a:pt x="803" y="0"/>
                    <a:pt x="61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5614368" y="2799280"/>
              <a:ext cx="35503" cy="19123"/>
            </a:xfrm>
            <a:custGeom>
              <a:avLst/>
              <a:gdLst/>
              <a:ahLst/>
              <a:cxnLst/>
              <a:rect l="l" t="t" r="r" b="b"/>
              <a:pathLst>
                <a:path w="841" h="453" extrusionOk="0">
                  <a:moveTo>
                    <a:pt x="816" y="0"/>
                  </a:moveTo>
                  <a:cubicBezTo>
                    <a:pt x="762" y="0"/>
                    <a:pt x="587" y="59"/>
                    <a:pt x="387" y="166"/>
                  </a:cubicBezTo>
                  <a:cubicBezTo>
                    <a:pt x="160" y="283"/>
                    <a:pt x="1" y="426"/>
                    <a:pt x="18" y="451"/>
                  </a:cubicBezTo>
                  <a:cubicBezTo>
                    <a:pt x="19" y="452"/>
                    <a:pt x="21" y="453"/>
                    <a:pt x="24" y="453"/>
                  </a:cubicBezTo>
                  <a:cubicBezTo>
                    <a:pt x="61" y="453"/>
                    <a:pt x="227" y="358"/>
                    <a:pt x="429" y="250"/>
                  </a:cubicBezTo>
                  <a:cubicBezTo>
                    <a:pt x="656" y="124"/>
                    <a:pt x="841" y="31"/>
                    <a:pt x="833" y="6"/>
                  </a:cubicBezTo>
                  <a:cubicBezTo>
                    <a:pt x="831" y="2"/>
                    <a:pt x="825" y="0"/>
                    <a:pt x="81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5560122" y="2843437"/>
              <a:ext cx="25920" cy="31324"/>
            </a:xfrm>
            <a:custGeom>
              <a:avLst/>
              <a:gdLst/>
              <a:ahLst/>
              <a:cxnLst/>
              <a:rect l="l" t="t" r="r" b="b"/>
              <a:pathLst>
                <a:path w="614" h="742" extrusionOk="0">
                  <a:moveTo>
                    <a:pt x="592" y="0"/>
                  </a:moveTo>
                  <a:cubicBezTo>
                    <a:pt x="554" y="0"/>
                    <a:pt x="403" y="131"/>
                    <a:pt x="253" y="329"/>
                  </a:cubicBezTo>
                  <a:cubicBezTo>
                    <a:pt x="93" y="531"/>
                    <a:pt x="1" y="724"/>
                    <a:pt x="26" y="741"/>
                  </a:cubicBezTo>
                  <a:cubicBezTo>
                    <a:pt x="26" y="741"/>
                    <a:pt x="27" y="741"/>
                    <a:pt x="27" y="741"/>
                  </a:cubicBezTo>
                  <a:cubicBezTo>
                    <a:pt x="49" y="741"/>
                    <a:pt x="173" y="585"/>
                    <a:pt x="328" y="388"/>
                  </a:cubicBezTo>
                  <a:cubicBezTo>
                    <a:pt x="479" y="186"/>
                    <a:pt x="614" y="27"/>
                    <a:pt x="597" y="2"/>
                  </a:cubicBezTo>
                  <a:cubicBezTo>
                    <a:pt x="596" y="1"/>
                    <a:pt x="594" y="0"/>
                    <a:pt x="5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533527" y="2909798"/>
              <a:ext cx="11398" cy="37994"/>
            </a:xfrm>
            <a:custGeom>
              <a:avLst/>
              <a:gdLst/>
              <a:ahLst/>
              <a:cxnLst/>
              <a:rect l="l" t="t" r="r" b="b"/>
              <a:pathLst>
                <a:path w="270" h="900" extrusionOk="0">
                  <a:moveTo>
                    <a:pt x="242" y="0"/>
                  </a:moveTo>
                  <a:cubicBezTo>
                    <a:pt x="215" y="0"/>
                    <a:pt x="125" y="183"/>
                    <a:pt x="59" y="437"/>
                  </a:cubicBezTo>
                  <a:cubicBezTo>
                    <a:pt x="1" y="689"/>
                    <a:pt x="1" y="899"/>
                    <a:pt x="26" y="899"/>
                  </a:cubicBezTo>
                  <a:cubicBezTo>
                    <a:pt x="26" y="899"/>
                    <a:pt x="27" y="900"/>
                    <a:pt x="27" y="900"/>
                  </a:cubicBezTo>
                  <a:cubicBezTo>
                    <a:pt x="53" y="900"/>
                    <a:pt x="94" y="701"/>
                    <a:pt x="160" y="454"/>
                  </a:cubicBezTo>
                  <a:cubicBezTo>
                    <a:pt x="219" y="210"/>
                    <a:pt x="269" y="9"/>
                    <a:pt x="244" y="0"/>
                  </a:cubicBezTo>
                  <a:cubicBezTo>
                    <a:pt x="244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533527" y="2987093"/>
              <a:ext cx="11398" cy="38373"/>
            </a:xfrm>
            <a:custGeom>
              <a:avLst/>
              <a:gdLst/>
              <a:ahLst/>
              <a:cxnLst/>
              <a:rect l="l" t="t" r="r" b="b"/>
              <a:pathLst>
                <a:path w="270" h="909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1"/>
                    <a:pt x="1" y="219"/>
                    <a:pt x="68" y="471"/>
                  </a:cubicBezTo>
                  <a:cubicBezTo>
                    <a:pt x="125" y="718"/>
                    <a:pt x="215" y="908"/>
                    <a:pt x="243" y="908"/>
                  </a:cubicBezTo>
                  <a:cubicBezTo>
                    <a:pt x="243" y="908"/>
                    <a:pt x="244" y="908"/>
                    <a:pt x="244" y="908"/>
                  </a:cubicBezTo>
                  <a:cubicBezTo>
                    <a:pt x="269" y="891"/>
                    <a:pt x="219" y="698"/>
                    <a:pt x="160" y="446"/>
                  </a:cubicBezTo>
                  <a:cubicBezTo>
                    <a:pt x="101" y="202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559785" y="3060505"/>
              <a:ext cx="24865" cy="32041"/>
            </a:xfrm>
            <a:custGeom>
              <a:avLst/>
              <a:gdLst/>
              <a:ahLst/>
              <a:cxnLst/>
              <a:rect l="l" t="t" r="r" b="b"/>
              <a:pathLst>
                <a:path w="589" h="759" extrusionOk="0">
                  <a:moveTo>
                    <a:pt x="27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0" y="17"/>
                    <a:pt x="93" y="211"/>
                    <a:pt x="244" y="421"/>
                  </a:cubicBezTo>
                  <a:cubicBezTo>
                    <a:pt x="387" y="619"/>
                    <a:pt x="530" y="758"/>
                    <a:pt x="566" y="758"/>
                  </a:cubicBezTo>
                  <a:cubicBezTo>
                    <a:pt x="568" y="758"/>
                    <a:pt x="570" y="758"/>
                    <a:pt x="571" y="757"/>
                  </a:cubicBezTo>
                  <a:cubicBezTo>
                    <a:pt x="588" y="740"/>
                    <a:pt x="471" y="572"/>
                    <a:pt x="319" y="362"/>
                  </a:cubicBezTo>
                  <a:cubicBezTo>
                    <a:pt x="172" y="165"/>
                    <a:pt x="56" y="0"/>
                    <a:pt x="2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10147" y="3120745"/>
              <a:ext cx="32294" cy="24991"/>
            </a:xfrm>
            <a:custGeom>
              <a:avLst/>
              <a:gdLst/>
              <a:ahLst/>
              <a:cxnLst/>
              <a:rect l="l" t="t" r="r" b="b"/>
              <a:pathLst>
                <a:path w="765" h="592" extrusionOk="0">
                  <a:moveTo>
                    <a:pt x="23" y="0"/>
                  </a:moveTo>
                  <a:cubicBezTo>
                    <a:pt x="21" y="0"/>
                    <a:pt x="18" y="1"/>
                    <a:pt x="17" y="2"/>
                  </a:cubicBezTo>
                  <a:cubicBezTo>
                    <a:pt x="0" y="19"/>
                    <a:pt x="143" y="178"/>
                    <a:pt x="344" y="338"/>
                  </a:cubicBezTo>
                  <a:cubicBezTo>
                    <a:pt x="531" y="494"/>
                    <a:pt x="704" y="592"/>
                    <a:pt x="741" y="592"/>
                  </a:cubicBezTo>
                  <a:cubicBezTo>
                    <a:pt x="744" y="592"/>
                    <a:pt x="747" y="591"/>
                    <a:pt x="748" y="590"/>
                  </a:cubicBezTo>
                  <a:cubicBezTo>
                    <a:pt x="765" y="565"/>
                    <a:pt x="605" y="430"/>
                    <a:pt x="403" y="271"/>
                  </a:cubicBezTo>
                  <a:cubicBezTo>
                    <a:pt x="215" y="113"/>
                    <a:pt x="63" y="0"/>
                    <a:pt x="2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673976" y="3166464"/>
              <a:ext cx="36178" cy="18406"/>
            </a:xfrm>
            <a:custGeom>
              <a:avLst/>
              <a:gdLst/>
              <a:ahLst/>
              <a:cxnLst/>
              <a:rect l="l" t="t" r="r" b="b"/>
              <a:pathLst>
                <a:path w="857" h="436" extrusionOk="0">
                  <a:moveTo>
                    <a:pt x="24" y="0"/>
                  </a:moveTo>
                  <a:cubicBezTo>
                    <a:pt x="20" y="0"/>
                    <a:pt x="18" y="1"/>
                    <a:pt x="17" y="2"/>
                  </a:cubicBezTo>
                  <a:cubicBezTo>
                    <a:pt x="0" y="28"/>
                    <a:pt x="177" y="145"/>
                    <a:pt x="412" y="263"/>
                  </a:cubicBezTo>
                  <a:cubicBezTo>
                    <a:pt x="609" y="365"/>
                    <a:pt x="781" y="436"/>
                    <a:pt x="833" y="436"/>
                  </a:cubicBezTo>
                  <a:cubicBezTo>
                    <a:pt x="841" y="436"/>
                    <a:pt x="846" y="434"/>
                    <a:pt x="849" y="431"/>
                  </a:cubicBezTo>
                  <a:cubicBezTo>
                    <a:pt x="857" y="406"/>
                    <a:pt x="681" y="288"/>
                    <a:pt x="454" y="170"/>
                  </a:cubicBezTo>
                  <a:cubicBezTo>
                    <a:pt x="248" y="71"/>
                    <a:pt x="63" y="0"/>
                    <a:pt x="2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745952" y="3198167"/>
              <a:ext cx="38711" cy="10723"/>
            </a:xfrm>
            <a:custGeom>
              <a:avLst/>
              <a:gdLst/>
              <a:ahLst/>
              <a:cxnLst/>
              <a:rect l="l" t="t" r="r" b="b"/>
              <a:pathLst>
                <a:path w="917" h="254" extrusionOk="0">
                  <a:moveTo>
                    <a:pt x="36" y="0"/>
                  </a:moveTo>
                  <a:cubicBezTo>
                    <a:pt x="20" y="0"/>
                    <a:pt x="11" y="2"/>
                    <a:pt x="9" y="7"/>
                  </a:cubicBezTo>
                  <a:cubicBezTo>
                    <a:pt x="0" y="33"/>
                    <a:pt x="194" y="125"/>
                    <a:pt x="446" y="184"/>
                  </a:cubicBezTo>
                  <a:cubicBezTo>
                    <a:pt x="624" y="231"/>
                    <a:pt x="782" y="254"/>
                    <a:pt x="858" y="254"/>
                  </a:cubicBezTo>
                  <a:cubicBezTo>
                    <a:pt x="890" y="254"/>
                    <a:pt x="908" y="250"/>
                    <a:pt x="908" y="243"/>
                  </a:cubicBezTo>
                  <a:cubicBezTo>
                    <a:pt x="916" y="217"/>
                    <a:pt x="714" y="159"/>
                    <a:pt x="471" y="91"/>
                  </a:cubicBezTo>
                  <a:cubicBezTo>
                    <a:pt x="269" y="38"/>
                    <a:pt x="100" y="0"/>
                    <a:pt x="3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23247" y="3211380"/>
              <a:ext cx="39429" cy="4179"/>
            </a:xfrm>
            <a:custGeom>
              <a:avLst/>
              <a:gdLst/>
              <a:ahLst/>
              <a:cxnLst/>
              <a:rect l="l" t="t" r="r" b="b"/>
              <a:pathLst>
                <a:path w="934" h="99" extrusionOk="0">
                  <a:moveTo>
                    <a:pt x="719" y="0"/>
                  </a:moveTo>
                  <a:cubicBezTo>
                    <a:pt x="646" y="0"/>
                    <a:pt x="558" y="2"/>
                    <a:pt x="463" y="5"/>
                  </a:cubicBezTo>
                  <a:cubicBezTo>
                    <a:pt x="211" y="5"/>
                    <a:pt x="1" y="14"/>
                    <a:pt x="1" y="39"/>
                  </a:cubicBezTo>
                  <a:cubicBezTo>
                    <a:pt x="1" y="62"/>
                    <a:pt x="175" y="99"/>
                    <a:pt x="403" y="99"/>
                  </a:cubicBezTo>
                  <a:cubicBezTo>
                    <a:pt x="425" y="99"/>
                    <a:pt x="448" y="98"/>
                    <a:pt x="471" y="98"/>
                  </a:cubicBezTo>
                  <a:cubicBezTo>
                    <a:pt x="732" y="89"/>
                    <a:pt x="933" y="47"/>
                    <a:pt x="933" y="22"/>
                  </a:cubicBezTo>
                  <a:cubicBezTo>
                    <a:pt x="928" y="6"/>
                    <a:pt x="845" y="0"/>
                    <a:pt x="7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900922" y="3191835"/>
              <a:ext cx="37614" cy="13804"/>
            </a:xfrm>
            <a:custGeom>
              <a:avLst/>
              <a:gdLst/>
              <a:ahLst/>
              <a:cxnLst/>
              <a:rect l="l" t="t" r="r" b="b"/>
              <a:pathLst>
                <a:path w="891" h="327" extrusionOk="0">
                  <a:moveTo>
                    <a:pt x="867" y="1"/>
                  </a:moveTo>
                  <a:cubicBezTo>
                    <a:pt x="815" y="1"/>
                    <a:pt x="638" y="60"/>
                    <a:pt x="437" y="132"/>
                  </a:cubicBezTo>
                  <a:cubicBezTo>
                    <a:pt x="194" y="225"/>
                    <a:pt x="0" y="292"/>
                    <a:pt x="9" y="317"/>
                  </a:cubicBezTo>
                  <a:cubicBezTo>
                    <a:pt x="11" y="323"/>
                    <a:pt x="24" y="326"/>
                    <a:pt x="46" y="326"/>
                  </a:cubicBezTo>
                  <a:cubicBezTo>
                    <a:pt x="117" y="326"/>
                    <a:pt x="279" y="295"/>
                    <a:pt x="471" y="225"/>
                  </a:cubicBezTo>
                  <a:cubicBezTo>
                    <a:pt x="714" y="141"/>
                    <a:pt x="891" y="31"/>
                    <a:pt x="883" y="6"/>
                  </a:cubicBezTo>
                  <a:cubicBezTo>
                    <a:pt x="881" y="3"/>
                    <a:pt x="876" y="1"/>
                    <a:pt x="8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71843" y="3149113"/>
              <a:ext cx="32674" cy="24274"/>
            </a:xfrm>
            <a:custGeom>
              <a:avLst/>
              <a:gdLst/>
              <a:ahLst/>
              <a:cxnLst/>
              <a:rect l="l" t="t" r="r" b="b"/>
              <a:pathLst>
                <a:path w="774" h="575" extrusionOk="0">
                  <a:moveTo>
                    <a:pt x="750" y="0"/>
                  </a:moveTo>
                  <a:cubicBezTo>
                    <a:pt x="710" y="0"/>
                    <a:pt x="550" y="113"/>
                    <a:pt x="362" y="262"/>
                  </a:cubicBezTo>
                  <a:cubicBezTo>
                    <a:pt x="160" y="413"/>
                    <a:pt x="1" y="548"/>
                    <a:pt x="17" y="573"/>
                  </a:cubicBezTo>
                  <a:cubicBezTo>
                    <a:pt x="18" y="574"/>
                    <a:pt x="20" y="575"/>
                    <a:pt x="23" y="575"/>
                  </a:cubicBezTo>
                  <a:cubicBezTo>
                    <a:pt x="56" y="575"/>
                    <a:pt x="235" y="485"/>
                    <a:pt x="421" y="338"/>
                  </a:cubicBezTo>
                  <a:cubicBezTo>
                    <a:pt x="631" y="178"/>
                    <a:pt x="773" y="19"/>
                    <a:pt x="757" y="2"/>
                  </a:cubicBezTo>
                  <a:cubicBezTo>
                    <a:pt x="755" y="1"/>
                    <a:pt x="753" y="0"/>
                    <a:pt x="7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6030353" y="3089591"/>
              <a:ext cx="25202" cy="31661"/>
            </a:xfrm>
            <a:custGeom>
              <a:avLst/>
              <a:gdLst/>
              <a:ahLst/>
              <a:cxnLst/>
              <a:rect l="l" t="t" r="r" b="b"/>
              <a:pathLst>
                <a:path w="597" h="750" extrusionOk="0">
                  <a:moveTo>
                    <a:pt x="578" y="0"/>
                  </a:moveTo>
                  <a:cubicBezTo>
                    <a:pt x="549" y="0"/>
                    <a:pt x="425" y="157"/>
                    <a:pt x="269" y="362"/>
                  </a:cubicBezTo>
                  <a:cubicBezTo>
                    <a:pt x="118" y="563"/>
                    <a:pt x="1" y="731"/>
                    <a:pt x="17" y="748"/>
                  </a:cubicBezTo>
                  <a:cubicBezTo>
                    <a:pt x="18" y="749"/>
                    <a:pt x="20" y="749"/>
                    <a:pt x="21" y="749"/>
                  </a:cubicBezTo>
                  <a:cubicBezTo>
                    <a:pt x="51" y="749"/>
                    <a:pt x="202" y="611"/>
                    <a:pt x="345" y="412"/>
                  </a:cubicBezTo>
                  <a:cubicBezTo>
                    <a:pt x="505" y="210"/>
                    <a:pt x="597" y="17"/>
                    <a:pt x="580" y="0"/>
                  </a:cubicBezTo>
                  <a:cubicBezTo>
                    <a:pt x="580" y="0"/>
                    <a:pt x="579" y="0"/>
                    <a:pt x="5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6072905" y="3019345"/>
              <a:ext cx="17055" cy="36305"/>
            </a:xfrm>
            <a:custGeom>
              <a:avLst/>
              <a:gdLst/>
              <a:ahLst/>
              <a:cxnLst/>
              <a:rect l="l" t="t" r="r" b="b"/>
              <a:pathLst>
                <a:path w="404" h="860" extrusionOk="0">
                  <a:moveTo>
                    <a:pt x="375" y="0"/>
                  </a:moveTo>
                  <a:cubicBezTo>
                    <a:pt x="347" y="0"/>
                    <a:pt x="265" y="187"/>
                    <a:pt x="169" y="413"/>
                  </a:cubicBezTo>
                  <a:cubicBezTo>
                    <a:pt x="76" y="656"/>
                    <a:pt x="1" y="850"/>
                    <a:pt x="26" y="858"/>
                  </a:cubicBezTo>
                  <a:cubicBezTo>
                    <a:pt x="27" y="859"/>
                    <a:pt x="28" y="859"/>
                    <a:pt x="30" y="859"/>
                  </a:cubicBezTo>
                  <a:cubicBezTo>
                    <a:pt x="60" y="859"/>
                    <a:pt x="165" y="680"/>
                    <a:pt x="261" y="455"/>
                  </a:cubicBezTo>
                  <a:cubicBezTo>
                    <a:pt x="353" y="211"/>
                    <a:pt x="404" y="1"/>
                    <a:pt x="379" y="1"/>
                  </a:cubicBezTo>
                  <a:cubicBezTo>
                    <a:pt x="378" y="1"/>
                    <a:pt x="377" y="0"/>
                    <a:pt x="37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6097390" y="2942430"/>
              <a:ext cx="7852" cy="38711"/>
            </a:xfrm>
            <a:custGeom>
              <a:avLst/>
              <a:gdLst/>
              <a:ahLst/>
              <a:cxnLst/>
              <a:rect l="l" t="t" r="r" b="b"/>
              <a:pathLst>
                <a:path w="186" h="917" extrusionOk="0">
                  <a:moveTo>
                    <a:pt x="150" y="0"/>
                  </a:moveTo>
                  <a:cubicBezTo>
                    <a:pt x="125" y="0"/>
                    <a:pt x="92" y="207"/>
                    <a:pt x="59" y="454"/>
                  </a:cubicBezTo>
                  <a:cubicBezTo>
                    <a:pt x="26" y="706"/>
                    <a:pt x="0" y="916"/>
                    <a:pt x="26" y="916"/>
                  </a:cubicBezTo>
                  <a:cubicBezTo>
                    <a:pt x="26" y="916"/>
                    <a:pt x="27" y="916"/>
                    <a:pt x="27" y="916"/>
                  </a:cubicBezTo>
                  <a:cubicBezTo>
                    <a:pt x="53" y="916"/>
                    <a:pt x="119" y="718"/>
                    <a:pt x="152" y="462"/>
                  </a:cubicBezTo>
                  <a:cubicBezTo>
                    <a:pt x="185" y="210"/>
                    <a:pt x="185" y="0"/>
                    <a:pt x="152" y="0"/>
                  </a:cubicBezTo>
                  <a:cubicBezTo>
                    <a:pt x="151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6100556" y="2863700"/>
              <a:ext cx="5741" cy="39387"/>
            </a:xfrm>
            <a:custGeom>
              <a:avLst/>
              <a:gdLst/>
              <a:ahLst/>
              <a:cxnLst/>
              <a:rect l="l" t="t" r="r" b="b"/>
              <a:pathLst>
                <a:path w="136" h="933" extrusionOk="0">
                  <a:moveTo>
                    <a:pt x="35" y="0"/>
                  </a:moveTo>
                  <a:cubicBezTo>
                    <a:pt x="9" y="9"/>
                    <a:pt x="1" y="219"/>
                    <a:pt x="18" y="471"/>
                  </a:cubicBezTo>
                  <a:cubicBezTo>
                    <a:pt x="43" y="723"/>
                    <a:pt x="77" y="933"/>
                    <a:pt x="102" y="933"/>
                  </a:cubicBezTo>
                  <a:cubicBezTo>
                    <a:pt x="135" y="933"/>
                    <a:pt x="135" y="723"/>
                    <a:pt x="119" y="462"/>
                  </a:cubicBezTo>
                  <a:cubicBezTo>
                    <a:pt x="93" y="210"/>
                    <a:pt x="60" y="0"/>
                    <a:pt x="3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6083923" y="2787080"/>
              <a:ext cx="12453" cy="38036"/>
            </a:xfrm>
            <a:custGeom>
              <a:avLst/>
              <a:gdLst/>
              <a:ahLst/>
              <a:cxnLst/>
              <a:rect l="l" t="t" r="r" b="b"/>
              <a:pathLst>
                <a:path w="295" h="901" extrusionOk="0">
                  <a:moveTo>
                    <a:pt x="27" y="1"/>
                  </a:moveTo>
                  <a:cubicBezTo>
                    <a:pt x="26" y="1"/>
                    <a:pt x="26" y="1"/>
                    <a:pt x="25" y="1"/>
                  </a:cubicBezTo>
                  <a:cubicBezTo>
                    <a:pt x="0" y="9"/>
                    <a:pt x="34" y="219"/>
                    <a:pt x="101" y="463"/>
                  </a:cubicBezTo>
                  <a:cubicBezTo>
                    <a:pt x="158" y="710"/>
                    <a:pt x="232" y="900"/>
                    <a:pt x="267" y="900"/>
                  </a:cubicBezTo>
                  <a:cubicBezTo>
                    <a:pt x="267" y="900"/>
                    <a:pt x="268" y="900"/>
                    <a:pt x="269" y="900"/>
                  </a:cubicBezTo>
                  <a:cubicBezTo>
                    <a:pt x="294" y="900"/>
                    <a:pt x="261" y="690"/>
                    <a:pt x="193" y="438"/>
                  </a:cubicBezTo>
                  <a:cubicBezTo>
                    <a:pt x="128" y="191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6053782" y="2714724"/>
              <a:ext cx="18448" cy="35545"/>
            </a:xfrm>
            <a:custGeom>
              <a:avLst/>
              <a:gdLst/>
              <a:ahLst/>
              <a:cxnLst/>
              <a:rect l="l" t="t" r="r" b="b"/>
              <a:pathLst>
                <a:path w="437" h="84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0" y="10"/>
                    <a:pt x="76" y="211"/>
                    <a:pt x="185" y="438"/>
                  </a:cubicBezTo>
                  <a:cubicBezTo>
                    <a:pt x="283" y="668"/>
                    <a:pt x="390" y="842"/>
                    <a:pt x="410" y="842"/>
                  </a:cubicBezTo>
                  <a:cubicBezTo>
                    <a:pt x="411" y="842"/>
                    <a:pt x="411" y="841"/>
                    <a:pt x="412" y="841"/>
                  </a:cubicBezTo>
                  <a:cubicBezTo>
                    <a:pt x="437" y="833"/>
                    <a:pt x="378" y="631"/>
                    <a:pt x="269" y="396"/>
                  </a:cubicBezTo>
                  <a:cubicBezTo>
                    <a:pt x="164" y="171"/>
                    <a:pt x="60" y="0"/>
                    <a:pt x="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6015113" y="2646252"/>
              <a:ext cx="22036" cy="33856"/>
            </a:xfrm>
            <a:custGeom>
              <a:avLst/>
              <a:gdLst/>
              <a:ahLst/>
              <a:cxnLst/>
              <a:rect l="l" t="t" r="r" b="b"/>
              <a:pathLst>
                <a:path w="522" h="802" extrusionOk="0">
                  <a:moveTo>
                    <a:pt x="30" y="1"/>
                  </a:moveTo>
                  <a:cubicBezTo>
                    <a:pt x="28" y="1"/>
                    <a:pt x="27" y="1"/>
                    <a:pt x="26" y="2"/>
                  </a:cubicBezTo>
                  <a:cubicBezTo>
                    <a:pt x="0" y="10"/>
                    <a:pt x="93" y="204"/>
                    <a:pt x="219" y="422"/>
                  </a:cubicBezTo>
                  <a:cubicBezTo>
                    <a:pt x="339" y="638"/>
                    <a:pt x="459" y="801"/>
                    <a:pt x="492" y="801"/>
                  </a:cubicBezTo>
                  <a:cubicBezTo>
                    <a:pt x="493" y="801"/>
                    <a:pt x="495" y="801"/>
                    <a:pt x="496" y="800"/>
                  </a:cubicBezTo>
                  <a:cubicBezTo>
                    <a:pt x="521" y="792"/>
                    <a:pt x="429" y="598"/>
                    <a:pt x="303" y="380"/>
                  </a:cubicBezTo>
                  <a:cubicBezTo>
                    <a:pt x="175" y="164"/>
                    <a:pt x="62" y="1"/>
                    <a:pt x="3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5976107" y="2578160"/>
              <a:ext cx="20939" cy="34194"/>
            </a:xfrm>
            <a:custGeom>
              <a:avLst/>
              <a:gdLst/>
              <a:ahLst/>
              <a:cxnLst/>
              <a:rect l="l" t="t" r="r" b="b"/>
              <a:pathLst>
                <a:path w="496" h="810" extrusionOk="0">
                  <a:moveTo>
                    <a:pt x="29" y="1"/>
                  </a:moveTo>
                  <a:cubicBezTo>
                    <a:pt x="28" y="1"/>
                    <a:pt x="27" y="1"/>
                    <a:pt x="26" y="2"/>
                  </a:cubicBezTo>
                  <a:cubicBezTo>
                    <a:pt x="0" y="11"/>
                    <a:pt x="84" y="204"/>
                    <a:pt x="210" y="431"/>
                  </a:cubicBezTo>
                  <a:cubicBezTo>
                    <a:pt x="331" y="647"/>
                    <a:pt x="443" y="810"/>
                    <a:pt x="475" y="810"/>
                  </a:cubicBezTo>
                  <a:cubicBezTo>
                    <a:pt x="477" y="810"/>
                    <a:pt x="478" y="809"/>
                    <a:pt x="479" y="809"/>
                  </a:cubicBezTo>
                  <a:cubicBezTo>
                    <a:pt x="496" y="800"/>
                    <a:pt x="420" y="607"/>
                    <a:pt x="294" y="380"/>
                  </a:cubicBezTo>
                  <a:cubicBezTo>
                    <a:pt x="174" y="171"/>
                    <a:pt x="61" y="1"/>
                    <a:pt x="2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5945586" y="2505888"/>
              <a:ext cx="15662" cy="36938"/>
            </a:xfrm>
            <a:custGeom>
              <a:avLst/>
              <a:gdLst/>
              <a:ahLst/>
              <a:cxnLst/>
              <a:rect l="l" t="t" r="r" b="b"/>
              <a:pathLst>
                <a:path w="371" h="875" extrusionOk="0">
                  <a:moveTo>
                    <a:pt x="28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1" y="9"/>
                    <a:pt x="51" y="210"/>
                    <a:pt x="135" y="454"/>
                  </a:cubicBezTo>
                  <a:cubicBezTo>
                    <a:pt x="226" y="692"/>
                    <a:pt x="316" y="874"/>
                    <a:pt x="344" y="874"/>
                  </a:cubicBezTo>
                  <a:cubicBezTo>
                    <a:pt x="344" y="874"/>
                    <a:pt x="345" y="874"/>
                    <a:pt x="345" y="874"/>
                  </a:cubicBezTo>
                  <a:cubicBezTo>
                    <a:pt x="371" y="857"/>
                    <a:pt x="320" y="656"/>
                    <a:pt x="228" y="420"/>
                  </a:cubicBezTo>
                  <a:cubicBezTo>
                    <a:pt x="146" y="182"/>
                    <a:pt x="55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5931401" y="2428593"/>
              <a:ext cx="7134" cy="39049"/>
            </a:xfrm>
            <a:custGeom>
              <a:avLst/>
              <a:gdLst/>
              <a:ahLst/>
              <a:cxnLst/>
              <a:rect l="l" t="t" r="r" b="b"/>
              <a:pathLst>
                <a:path w="169" h="925" extrusionOk="0">
                  <a:moveTo>
                    <a:pt x="43" y="0"/>
                  </a:moveTo>
                  <a:cubicBezTo>
                    <a:pt x="18" y="0"/>
                    <a:pt x="1" y="210"/>
                    <a:pt x="26" y="471"/>
                  </a:cubicBezTo>
                  <a:cubicBezTo>
                    <a:pt x="59" y="726"/>
                    <a:pt x="116" y="924"/>
                    <a:pt x="142" y="924"/>
                  </a:cubicBezTo>
                  <a:cubicBezTo>
                    <a:pt x="143" y="924"/>
                    <a:pt x="143" y="924"/>
                    <a:pt x="144" y="924"/>
                  </a:cubicBezTo>
                  <a:cubicBezTo>
                    <a:pt x="169" y="924"/>
                    <a:pt x="152" y="714"/>
                    <a:pt x="127" y="462"/>
                  </a:cubicBezTo>
                  <a:cubicBezTo>
                    <a:pt x="102" y="210"/>
                    <a:pt x="68" y="0"/>
                    <a:pt x="4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5932499" y="2350538"/>
              <a:ext cx="8190" cy="39091"/>
            </a:xfrm>
            <a:custGeom>
              <a:avLst/>
              <a:gdLst/>
              <a:ahLst/>
              <a:cxnLst/>
              <a:rect l="l" t="t" r="r" b="b"/>
              <a:pathLst>
                <a:path w="194" h="926" extrusionOk="0">
                  <a:moveTo>
                    <a:pt x="167" y="1"/>
                  </a:moveTo>
                  <a:cubicBezTo>
                    <a:pt x="140" y="1"/>
                    <a:pt x="75" y="199"/>
                    <a:pt x="42" y="455"/>
                  </a:cubicBezTo>
                  <a:cubicBezTo>
                    <a:pt x="0" y="707"/>
                    <a:pt x="8" y="917"/>
                    <a:pt x="34" y="925"/>
                  </a:cubicBezTo>
                  <a:cubicBezTo>
                    <a:pt x="59" y="925"/>
                    <a:pt x="101" y="715"/>
                    <a:pt x="135" y="463"/>
                  </a:cubicBezTo>
                  <a:cubicBezTo>
                    <a:pt x="177" y="211"/>
                    <a:pt x="193" y="9"/>
                    <a:pt x="168" y="1"/>
                  </a:cubicBezTo>
                  <a:cubicBezTo>
                    <a:pt x="168" y="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5949132" y="2276451"/>
              <a:ext cx="17097" cy="36220"/>
            </a:xfrm>
            <a:custGeom>
              <a:avLst/>
              <a:gdLst/>
              <a:ahLst/>
              <a:cxnLst/>
              <a:rect l="l" t="t" r="r" b="b"/>
              <a:pathLst>
                <a:path w="405" h="858" extrusionOk="0">
                  <a:moveTo>
                    <a:pt x="378" y="0"/>
                  </a:moveTo>
                  <a:cubicBezTo>
                    <a:pt x="357" y="0"/>
                    <a:pt x="242" y="174"/>
                    <a:pt x="144" y="404"/>
                  </a:cubicBezTo>
                  <a:cubicBezTo>
                    <a:pt x="43" y="647"/>
                    <a:pt x="1" y="849"/>
                    <a:pt x="26" y="857"/>
                  </a:cubicBezTo>
                  <a:cubicBezTo>
                    <a:pt x="27" y="857"/>
                    <a:pt x="27" y="857"/>
                    <a:pt x="28" y="857"/>
                  </a:cubicBezTo>
                  <a:cubicBezTo>
                    <a:pt x="55" y="857"/>
                    <a:pt x="138" y="676"/>
                    <a:pt x="236" y="446"/>
                  </a:cubicBezTo>
                  <a:cubicBezTo>
                    <a:pt x="329" y="210"/>
                    <a:pt x="404" y="9"/>
                    <a:pt x="379" y="0"/>
                  </a:cubicBezTo>
                  <a:cubicBezTo>
                    <a:pt x="379" y="0"/>
                    <a:pt x="378" y="0"/>
                    <a:pt x="3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983917" y="2211483"/>
              <a:ext cx="25920" cy="31028"/>
            </a:xfrm>
            <a:custGeom>
              <a:avLst/>
              <a:gdLst/>
              <a:ahLst/>
              <a:cxnLst/>
              <a:rect l="l" t="t" r="r" b="b"/>
              <a:pathLst>
                <a:path w="614" h="735" extrusionOk="0">
                  <a:moveTo>
                    <a:pt x="591" y="1"/>
                  </a:moveTo>
                  <a:cubicBezTo>
                    <a:pt x="554" y="1"/>
                    <a:pt x="411" y="132"/>
                    <a:pt x="261" y="330"/>
                  </a:cubicBezTo>
                  <a:cubicBezTo>
                    <a:pt x="101" y="531"/>
                    <a:pt x="0" y="716"/>
                    <a:pt x="25" y="733"/>
                  </a:cubicBezTo>
                  <a:cubicBezTo>
                    <a:pt x="27" y="734"/>
                    <a:pt x="28" y="734"/>
                    <a:pt x="30" y="734"/>
                  </a:cubicBezTo>
                  <a:cubicBezTo>
                    <a:pt x="63" y="734"/>
                    <a:pt x="184" y="580"/>
                    <a:pt x="336" y="388"/>
                  </a:cubicBezTo>
                  <a:cubicBezTo>
                    <a:pt x="496" y="187"/>
                    <a:pt x="613" y="19"/>
                    <a:pt x="597" y="2"/>
                  </a:cubicBezTo>
                  <a:cubicBezTo>
                    <a:pt x="595" y="1"/>
                    <a:pt x="593" y="1"/>
                    <a:pt x="59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6036052" y="2159601"/>
              <a:ext cx="32632" cy="24400"/>
            </a:xfrm>
            <a:custGeom>
              <a:avLst/>
              <a:gdLst/>
              <a:ahLst/>
              <a:cxnLst/>
              <a:rect l="l" t="t" r="r" b="b"/>
              <a:pathLst>
                <a:path w="773" h="578" extrusionOk="0">
                  <a:moveTo>
                    <a:pt x="746" y="1"/>
                  </a:moveTo>
                  <a:cubicBezTo>
                    <a:pt x="701" y="1"/>
                    <a:pt x="533" y="97"/>
                    <a:pt x="344" y="240"/>
                  </a:cubicBezTo>
                  <a:cubicBezTo>
                    <a:pt x="143" y="399"/>
                    <a:pt x="0" y="551"/>
                    <a:pt x="17" y="576"/>
                  </a:cubicBezTo>
                  <a:cubicBezTo>
                    <a:pt x="18" y="577"/>
                    <a:pt x="19" y="577"/>
                    <a:pt x="21" y="577"/>
                  </a:cubicBezTo>
                  <a:cubicBezTo>
                    <a:pt x="54" y="577"/>
                    <a:pt x="214" y="458"/>
                    <a:pt x="412" y="315"/>
                  </a:cubicBezTo>
                  <a:cubicBezTo>
                    <a:pt x="613" y="156"/>
                    <a:pt x="773" y="30"/>
                    <a:pt x="756" y="5"/>
                  </a:cubicBezTo>
                  <a:cubicBezTo>
                    <a:pt x="754" y="2"/>
                    <a:pt x="751" y="1"/>
                    <a:pt x="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6101274" y="2124056"/>
              <a:ext cx="36938" cy="15999"/>
            </a:xfrm>
            <a:custGeom>
              <a:avLst/>
              <a:gdLst/>
              <a:ahLst/>
              <a:cxnLst/>
              <a:rect l="l" t="t" r="r" b="b"/>
              <a:pathLst>
                <a:path w="875" h="379" extrusionOk="0">
                  <a:moveTo>
                    <a:pt x="845" y="0"/>
                  </a:moveTo>
                  <a:cubicBezTo>
                    <a:pt x="787" y="0"/>
                    <a:pt x="614" y="49"/>
                    <a:pt x="412" y="133"/>
                  </a:cubicBezTo>
                  <a:cubicBezTo>
                    <a:pt x="177" y="233"/>
                    <a:pt x="1" y="351"/>
                    <a:pt x="9" y="376"/>
                  </a:cubicBezTo>
                  <a:cubicBezTo>
                    <a:pt x="11" y="378"/>
                    <a:pt x="14" y="379"/>
                    <a:pt x="18" y="379"/>
                  </a:cubicBezTo>
                  <a:cubicBezTo>
                    <a:pt x="63" y="379"/>
                    <a:pt x="241" y="308"/>
                    <a:pt x="454" y="217"/>
                  </a:cubicBezTo>
                  <a:cubicBezTo>
                    <a:pt x="690" y="116"/>
                    <a:pt x="874" y="32"/>
                    <a:pt x="866" y="7"/>
                  </a:cubicBezTo>
                  <a:cubicBezTo>
                    <a:pt x="865" y="2"/>
                    <a:pt x="857" y="0"/>
                    <a:pt x="84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6175065" y="2108985"/>
              <a:ext cx="19883" cy="5361"/>
            </a:xfrm>
            <a:custGeom>
              <a:avLst/>
              <a:gdLst/>
              <a:ahLst/>
              <a:cxnLst/>
              <a:rect l="l" t="t" r="r" b="b"/>
              <a:pathLst>
                <a:path w="471" h="127" extrusionOk="0">
                  <a:moveTo>
                    <a:pt x="396" y="0"/>
                  </a:moveTo>
                  <a:cubicBezTo>
                    <a:pt x="353" y="0"/>
                    <a:pt x="294" y="7"/>
                    <a:pt x="227" y="19"/>
                  </a:cubicBezTo>
                  <a:cubicBezTo>
                    <a:pt x="101" y="36"/>
                    <a:pt x="0" y="78"/>
                    <a:pt x="8" y="103"/>
                  </a:cubicBezTo>
                  <a:cubicBezTo>
                    <a:pt x="13" y="118"/>
                    <a:pt x="52" y="127"/>
                    <a:pt x="109" y="127"/>
                  </a:cubicBezTo>
                  <a:cubicBezTo>
                    <a:pt x="149" y="127"/>
                    <a:pt x="199" y="122"/>
                    <a:pt x="252" y="112"/>
                  </a:cubicBezTo>
                  <a:cubicBezTo>
                    <a:pt x="370" y="86"/>
                    <a:pt x="470" y="44"/>
                    <a:pt x="470" y="19"/>
                  </a:cubicBezTo>
                  <a:cubicBezTo>
                    <a:pt x="466" y="7"/>
                    <a:pt x="439" y="0"/>
                    <a:pt x="3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6354858" y="1841006"/>
              <a:ext cx="230536" cy="203898"/>
            </a:xfrm>
            <a:custGeom>
              <a:avLst/>
              <a:gdLst/>
              <a:ahLst/>
              <a:cxnLst/>
              <a:rect l="l" t="t" r="r" b="b"/>
              <a:pathLst>
                <a:path w="5461" h="4830" extrusionOk="0">
                  <a:moveTo>
                    <a:pt x="3169" y="0"/>
                  </a:moveTo>
                  <a:cubicBezTo>
                    <a:pt x="1250" y="0"/>
                    <a:pt x="0" y="890"/>
                    <a:pt x="0" y="890"/>
                  </a:cubicBezTo>
                  <a:lnTo>
                    <a:pt x="3033" y="4830"/>
                  </a:lnTo>
                  <a:cubicBezTo>
                    <a:pt x="5460" y="2839"/>
                    <a:pt x="5208" y="336"/>
                    <a:pt x="5208" y="336"/>
                  </a:cubicBezTo>
                  <a:cubicBezTo>
                    <a:pt x="4472" y="92"/>
                    <a:pt x="3786" y="0"/>
                    <a:pt x="316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6064420" y="1860721"/>
              <a:ext cx="470613" cy="379935"/>
            </a:xfrm>
            <a:custGeom>
              <a:avLst/>
              <a:gdLst/>
              <a:ahLst/>
              <a:cxnLst/>
              <a:rect l="l" t="t" r="r" b="b"/>
              <a:pathLst>
                <a:path w="11148" h="9000" extrusionOk="0">
                  <a:moveTo>
                    <a:pt x="8272" y="0"/>
                  </a:moveTo>
                  <a:cubicBezTo>
                    <a:pt x="7792" y="0"/>
                    <a:pt x="7307" y="138"/>
                    <a:pt x="6880" y="423"/>
                  </a:cubicBezTo>
                  <a:lnTo>
                    <a:pt x="0" y="5052"/>
                  </a:lnTo>
                  <a:cubicBezTo>
                    <a:pt x="92" y="5186"/>
                    <a:pt x="2461" y="9000"/>
                    <a:pt x="2461" y="9000"/>
                  </a:cubicBezTo>
                  <a:lnTo>
                    <a:pt x="9577" y="4615"/>
                  </a:lnTo>
                  <a:cubicBezTo>
                    <a:pt x="10820" y="3850"/>
                    <a:pt x="11147" y="2187"/>
                    <a:pt x="10274" y="1011"/>
                  </a:cubicBezTo>
                  <a:cubicBezTo>
                    <a:pt x="9789" y="350"/>
                    <a:pt x="9037" y="0"/>
                    <a:pt x="827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6161556" y="2154831"/>
              <a:ext cx="194738" cy="198959"/>
            </a:xfrm>
            <a:custGeom>
              <a:avLst/>
              <a:gdLst/>
              <a:ahLst/>
              <a:cxnLst/>
              <a:rect l="l" t="t" r="r" b="b"/>
              <a:pathLst>
                <a:path w="4613" h="4713" extrusionOk="0">
                  <a:moveTo>
                    <a:pt x="3462" y="0"/>
                  </a:moveTo>
                  <a:lnTo>
                    <a:pt x="160" y="2033"/>
                  </a:lnTo>
                  <a:lnTo>
                    <a:pt x="1" y="4713"/>
                  </a:lnTo>
                  <a:cubicBezTo>
                    <a:pt x="1" y="4713"/>
                    <a:pt x="4613" y="2478"/>
                    <a:pt x="346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5962640" y="1961023"/>
              <a:ext cx="240794" cy="112967"/>
            </a:xfrm>
            <a:custGeom>
              <a:avLst/>
              <a:gdLst/>
              <a:ahLst/>
              <a:cxnLst/>
              <a:rect l="l" t="t" r="r" b="b"/>
              <a:pathLst>
                <a:path w="5704" h="2676" extrusionOk="0">
                  <a:moveTo>
                    <a:pt x="3292" y="0"/>
                  </a:moveTo>
                  <a:cubicBezTo>
                    <a:pt x="2283" y="0"/>
                    <a:pt x="1092" y="247"/>
                    <a:pt x="0" y="1105"/>
                  </a:cubicBezTo>
                  <a:lnTo>
                    <a:pt x="2411" y="2676"/>
                  </a:lnTo>
                  <a:lnTo>
                    <a:pt x="5704" y="458"/>
                  </a:lnTo>
                  <a:cubicBezTo>
                    <a:pt x="5704" y="458"/>
                    <a:pt x="4666" y="0"/>
                    <a:pt x="32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6014776" y="2071752"/>
              <a:ext cx="211750" cy="138507"/>
            </a:xfrm>
            <a:custGeom>
              <a:avLst/>
              <a:gdLst/>
              <a:ahLst/>
              <a:cxnLst/>
              <a:rect l="l" t="t" r="r" b="b"/>
              <a:pathLst>
                <a:path w="5016" h="3281" extrusionOk="0">
                  <a:moveTo>
                    <a:pt x="4630" y="0"/>
                  </a:moveTo>
                  <a:cubicBezTo>
                    <a:pt x="4569" y="0"/>
                    <a:pt x="4507" y="17"/>
                    <a:pt x="4452" y="53"/>
                  </a:cubicBezTo>
                  <a:lnTo>
                    <a:pt x="0" y="2833"/>
                  </a:lnTo>
                  <a:cubicBezTo>
                    <a:pt x="0" y="2833"/>
                    <a:pt x="141" y="3280"/>
                    <a:pt x="257" y="3280"/>
                  </a:cubicBezTo>
                  <a:cubicBezTo>
                    <a:pt x="261" y="3280"/>
                    <a:pt x="265" y="3280"/>
                    <a:pt x="269" y="3278"/>
                  </a:cubicBezTo>
                  <a:cubicBezTo>
                    <a:pt x="370" y="3245"/>
                    <a:pt x="3713" y="1262"/>
                    <a:pt x="4797" y="624"/>
                  </a:cubicBezTo>
                  <a:cubicBezTo>
                    <a:pt x="4973" y="523"/>
                    <a:pt x="5015" y="280"/>
                    <a:pt x="4889" y="120"/>
                  </a:cubicBezTo>
                  <a:cubicBezTo>
                    <a:pt x="4822" y="43"/>
                    <a:pt x="4727" y="0"/>
                    <a:pt x="46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6309435" y="1925478"/>
              <a:ext cx="132344" cy="120313"/>
            </a:xfrm>
            <a:custGeom>
              <a:avLst/>
              <a:gdLst/>
              <a:ahLst/>
              <a:cxnLst/>
              <a:rect l="l" t="t" r="r" b="b"/>
              <a:pathLst>
                <a:path w="3135" h="2850" extrusionOk="0">
                  <a:moveTo>
                    <a:pt x="1560" y="0"/>
                  </a:moveTo>
                  <a:cubicBezTo>
                    <a:pt x="917" y="0"/>
                    <a:pt x="335" y="445"/>
                    <a:pt x="177" y="1098"/>
                  </a:cubicBezTo>
                  <a:cubicBezTo>
                    <a:pt x="1" y="1863"/>
                    <a:pt x="471" y="2636"/>
                    <a:pt x="1236" y="2812"/>
                  </a:cubicBezTo>
                  <a:cubicBezTo>
                    <a:pt x="1345" y="2837"/>
                    <a:pt x="1455" y="2849"/>
                    <a:pt x="1562" y="2849"/>
                  </a:cubicBezTo>
                  <a:cubicBezTo>
                    <a:pt x="2214" y="2849"/>
                    <a:pt x="2798" y="2410"/>
                    <a:pt x="2949" y="1754"/>
                  </a:cubicBezTo>
                  <a:cubicBezTo>
                    <a:pt x="3134" y="989"/>
                    <a:pt x="2655" y="216"/>
                    <a:pt x="1891" y="40"/>
                  </a:cubicBezTo>
                  <a:cubicBezTo>
                    <a:pt x="1780" y="13"/>
                    <a:pt x="1669" y="0"/>
                    <a:pt x="156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6313361" y="1922945"/>
              <a:ext cx="122719" cy="123817"/>
            </a:xfrm>
            <a:custGeom>
              <a:avLst/>
              <a:gdLst/>
              <a:ahLst/>
              <a:cxnLst/>
              <a:rect l="l" t="t" r="r" b="b"/>
              <a:pathLst>
                <a:path w="2907" h="2933" extrusionOk="0">
                  <a:moveTo>
                    <a:pt x="1468" y="0"/>
                  </a:moveTo>
                  <a:cubicBezTo>
                    <a:pt x="1306" y="0"/>
                    <a:pt x="1138" y="25"/>
                    <a:pt x="975" y="83"/>
                  </a:cubicBezTo>
                  <a:cubicBezTo>
                    <a:pt x="714" y="176"/>
                    <a:pt x="471" y="352"/>
                    <a:pt x="294" y="596"/>
                  </a:cubicBezTo>
                  <a:cubicBezTo>
                    <a:pt x="109" y="839"/>
                    <a:pt x="9" y="1150"/>
                    <a:pt x="0" y="1469"/>
                  </a:cubicBezTo>
                  <a:cubicBezTo>
                    <a:pt x="9" y="1788"/>
                    <a:pt x="109" y="2099"/>
                    <a:pt x="294" y="2334"/>
                  </a:cubicBezTo>
                  <a:cubicBezTo>
                    <a:pt x="471" y="2578"/>
                    <a:pt x="714" y="2754"/>
                    <a:pt x="975" y="2847"/>
                  </a:cubicBezTo>
                  <a:cubicBezTo>
                    <a:pt x="1133" y="2908"/>
                    <a:pt x="1294" y="2932"/>
                    <a:pt x="1451" y="2932"/>
                  </a:cubicBezTo>
                  <a:cubicBezTo>
                    <a:pt x="1552" y="2932"/>
                    <a:pt x="1652" y="2922"/>
                    <a:pt x="1747" y="2906"/>
                  </a:cubicBezTo>
                  <a:cubicBezTo>
                    <a:pt x="1991" y="2864"/>
                    <a:pt x="2193" y="2754"/>
                    <a:pt x="2361" y="2628"/>
                  </a:cubicBezTo>
                  <a:cubicBezTo>
                    <a:pt x="2688" y="2368"/>
                    <a:pt x="2831" y="2040"/>
                    <a:pt x="2873" y="1822"/>
                  </a:cubicBezTo>
                  <a:cubicBezTo>
                    <a:pt x="2898" y="1704"/>
                    <a:pt x="2907" y="1620"/>
                    <a:pt x="2907" y="1562"/>
                  </a:cubicBezTo>
                  <a:cubicBezTo>
                    <a:pt x="2907" y="1494"/>
                    <a:pt x="2907" y="1469"/>
                    <a:pt x="2898" y="1469"/>
                  </a:cubicBezTo>
                  <a:cubicBezTo>
                    <a:pt x="2890" y="1469"/>
                    <a:pt x="2898" y="1595"/>
                    <a:pt x="2840" y="1805"/>
                  </a:cubicBezTo>
                  <a:cubicBezTo>
                    <a:pt x="2781" y="2024"/>
                    <a:pt x="2638" y="2334"/>
                    <a:pt x="2319" y="2570"/>
                  </a:cubicBezTo>
                  <a:cubicBezTo>
                    <a:pt x="2159" y="2687"/>
                    <a:pt x="1957" y="2788"/>
                    <a:pt x="1731" y="2830"/>
                  </a:cubicBezTo>
                  <a:cubicBezTo>
                    <a:pt x="1653" y="2842"/>
                    <a:pt x="1572" y="2848"/>
                    <a:pt x="1488" y="2848"/>
                  </a:cubicBezTo>
                  <a:cubicBezTo>
                    <a:pt x="1328" y="2848"/>
                    <a:pt x="1160" y="2824"/>
                    <a:pt x="1000" y="2763"/>
                  </a:cubicBezTo>
                  <a:cubicBezTo>
                    <a:pt x="765" y="2679"/>
                    <a:pt x="529" y="2511"/>
                    <a:pt x="361" y="2284"/>
                  </a:cubicBezTo>
                  <a:cubicBezTo>
                    <a:pt x="193" y="2057"/>
                    <a:pt x="101" y="1763"/>
                    <a:pt x="101" y="1469"/>
                  </a:cubicBezTo>
                  <a:cubicBezTo>
                    <a:pt x="101" y="1167"/>
                    <a:pt x="193" y="881"/>
                    <a:pt x="361" y="654"/>
                  </a:cubicBezTo>
                  <a:cubicBezTo>
                    <a:pt x="529" y="419"/>
                    <a:pt x="765" y="260"/>
                    <a:pt x="1008" y="167"/>
                  </a:cubicBezTo>
                  <a:cubicBezTo>
                    <a:pt x="1156" y="109"/>
                    <a:pt x="1314" y="84"/>
                    <a:pt x="1467" y="84"/>
                  </a:cubicBezTo>
                  <a:cubicBezTo>
                    <a:pt x="1558" y="84"/>
                    <a:pt x="1647" y="93"/>
                    <a:pt x="1731" y="108"/>
                  </a:cubicBezTo>
                  <a:cubicBezTo>
                    <a:pt x="1957" y="142"/>
                    <a:pt x="2159" y="243"/>
                    <a:pt x="2319" y="360"/>
                  </a:cubicBezTo>
                  <a:cubicBezTo>
                    <a:pt x="2638" y="604"/>
                    <a:pt x="2781" y="915"/>
                    <a:pt x="2840" y="1125"/>
                  </a:cubicBezTo>
                  <a:cubicBezTo>
                    <a:pt x="2898" y="1343"/>
                    <a:pt x="2890" y="1469"/>
                    <a:pt x="2898" y="1469"/>
                  </a:cubicBezTo>
                  <a:cubicBezTo>
                    <a:pt x="2907" y="1469"/>
                    <a:pt x="2907" y="1436"/>
                    <a:pt x="2907" y="1377"/>
                  </a:cubicBezTo>
                  <a:cubicBezTo>
                    <a:pt x="2907" y="1318"/>
                    <a:pt x="2898" y="1226"/>
                    <a:pt x="2873" y="1116"/>
                  </a:cubicBezTo>
                  <a:cubicBezTo>
                    <a:pt x="2831" y="890"/>
                    <a:pt x="2688" y="562"/>
                    <a:pt x="2361" y="310"/>
                  </a:cubicBezTo>
                  <a:cubicBezTo>
                    <a:pt x="2193" y="184"/>
                    <a:pt x="1991" y="75"/>
                    <a:pt x="1747" y="24"/>
                  </a:cubicBezTo>
                  <a:cubicBezTo>
                    <a:pt x="1657" y="9"/>
                    <a:pt x="1563" y="0"/>
                    <a:pt x="14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6399184" y="1855444"/>
              <a:ext cx="110308" cy="169620"/>
            </a:xfrm>
            <a:custGeom>
              <a:avLst/>
              <a:gdLst/>
              <a:ahLst/>
              <a:cxnLst/>
              <a:rect l="l" t="t" r="r" b="b"/>
              <a:pathLst>
                <a:path w="2613" h="4018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597" y="430"/>
                  </a:cubicBezTo>
                  <a:cubicBezTo>
                    <a:pt x="773" y="565"/>
                    <a:pt x="966" y="750"/>
                    <a:pt x="1176" y="960"/>
                  </a:cubicBezTo>
                  <a:cubicBezTo>
                    <a:pt x="1369" y="1178"/>
                    <a:pt x="1579" y="1430"/>
                    <a:pt x="1764" y="1716"/>
                  </a:cubicBezTo>
                  <a:cubicBezTo>
                    <a:pt x="1941" y="2001"/>
                    <a:pt x="2092" y="2295"/>
                    <a:pt x="2209" y="2564"/>
                  </a:cubicBezTo>
                  <a:cubicBezTo>
                    <a:pt x="2319" y="2833"/>
                    <a:pt x="2403" y="3085"/>
                    <a:pt x="2453" y="3303"/>
                  </a:cubicBezTo>
                  <a:cubicBezTo>
                    <a:pt x="2562" y="3740"/>
                    <a:pt x="2587" y="4017"/>
                    <a:pt x="2604" y="4017"/>
                  </a:cubicBezTo>
                  <a:cubicBezTo>
                    <a:pt x="2613" y="4017"/>
                    <a:pt x="2613" y="3942"/>
                    <a:pt x="2604" y="3816"/>
                  </a:cubicBezTo>
                  <a:cubicBezTo>
                    <a:pt x="2596" y="3757"/>
                    <a:pt x="2587" y="3673"/>
                    <a:pt x="2579" y="3589"/>
                  </a:cubicBezTo>
                  <a:cubicBezTo>
                    <a:pt x="2562" y="3497"/>
                    <a:pt x="2554" y="3396"/>
                    <a:pt x="2520" y="3287"/>
                  </a:cubicBezTo>
                  <a:cubicBezTo>
                    <a:pt x="2478" y="3068"/>
                    <a:pt x="2394" y="2808"/>
                    <a:pt x="2293" y="2531"/>
                  </a:cubicBezTo>
                  <a:cubicBezTo>
                    <a:pt x="2176" y="2253"/>
                    <a:pt x="2033" y="1951"/>
                    <a:pt x="1840" y="1665"/>
                  </a:cubicBezTo>
                  <a:cubicBezTo>
                    <a:pt x="1655" y="1371"/>
                    <a:pt x="1445" y="1119"/>
                    <a:pt x="1235" y="901"/>
                  </a:cubicBezTo>
                  <a:cubicBezTo>
                    <a:pt x="1025" y="683"/>
                    <a:pt x="823" y="506"/>
                    <a:pt x="639" y="372"/>
                  </a:cubicBezTo>
                  <a:cubicBezTo>
                    <a:pt x="555" y="304"/>
                    <a:pt x="462" y="254"/>
                    <a:pt x="387" y="204"/>
                  </a:cubicBezTo>
                  <a:cubicBezTo>
                    <a:pt x="311" y="153"/>
                    <a:pt x="244" y="111"/>
                    <a:pt x="193" y="86"/>
                  </a:cubicBezTo>
                  <a:cubicBezTo>
                    <a:pt x="88" y="33"/>
                    <a:pt x="30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6381453" y="1860763"/>
              <a:ext cx="111743" cy="172828"/>
            </a:xfrm>
            <a:custGeom>
              <a:avLst/>
              <a:gdLst/>
              <a:ahLst/>
              <a:cxnLst/>
              <a:rect l="l" t="t" r="r" b="b"/>
              <a:pathLst>
                <a:path w="2647" h="4094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605" y="439"/>
                  </a:cubicBezTo>
                  <a:cubicBezTo>
                    <a:pt x="781" y="582"/>
                    <a:pt x="983" y="767"/>
                    <a:pt x="1185" y="985"/>
                  </a:cubicBezTo>
                  <a:cubicBezTo>
                    <a:pt x="1386" y="1203"/>
                    <a:pt x="1596" y="1464"/>
                    <a:pt x="1781" y="1749"/>
                  </a:cubicBezTo>
                  <a:cubicBezTo>
                    <a:pt x="1966" y="2043"/>
                    <a:pt x="2117" y="2337"/>
                    <a:pt x="2235" y="2615"/>
                  </a:cubicBezTo>
                  <a:cubicBezTo>
                    <a:pt x="2352" y="2892"/>
                    <a:pt x="2436" y="3152"/>
                    <a:pt x="2487" y="3371"/>
                  </a:cubicBezTo>
                  <a:cubicBezTo>
                    <a:pt x="2596" y="3816"/>
                    <a:pt x="2621" y="4093"/>
                    <a:pt x="2638" y="4093"/>
                  </a:cubicBezTo>
                  <a:cubicBezTo>
                    <a:pt x="2646" y="4093"/>
                    <a:pt x="2646" y="4026"/>
                    <a:pt x="2629" y="3891"/>
                  </a:cubicBezTo>
                  <a:cubicBezTo>
                    <a:pt x="2629" y="3833"/>
                    <a:pt x="2621" y="3749"/>
                    <a:pt x="2604" y="3665"/>
                  </a:cubicBezTo>
                  <a:cubicBezTo>
                    <a:pt x="2596" y="3572"/>
                    <a:pt x="2579" y="3471"/>
                    <a:pt x="2554" y="3354"/>
                  </a:cubicBezTo>
                  <a:cubicBezTo>
                    <a:pt x="2503" y="3127"/>
                    <a:pt x="2428" y="2867"/>
                    <a:pt x="2319" y="2581"/>
                  </a:cubicBezTo>
                  <a:cubicBezTo>
                    <a:pt x="2201" y="2304"/>
                    <a:pt x="2050" y="2001"/>
                    <a:pt x="1865" y="1699"/>
                  </a:cubicBezTo>
                  <a:cubicBezTo>
                    <a:pt x="1672" y="1405"/>
                    <a:pt x="1462" y="1145"/>
                    <a:pt x="1252" y="918"/>
                  </a:cubicBezTo>
                  <a:cubicBezTo>
                    <a:pt x="1042" y="699"/>
                    <a:pt x="832" y="523"/>
                    <a:pt x="647" y="388"/>
                  </a:cubicBezTo>
                  <a:cubicBezTo>
                    <a:pt x="555" y="313"/>
                    <a:pt x="471" y="254"/>
                    <a:pt x="395" y="204"/>
                  </a:cubicBezTo>
                  <a:cubicBezTo>
                    <a:pt x="319" y="153"/>
                    <a:pt x="252" y="120"/>
                    <a:pt x="193" y="86"/>
                  </a:cubicBezTo>
                  <a:cubicBezTo>
                    <a:pt x="88" y="33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6925433" y="1716135"/>
              <a:ext cx="72399" cy="234462"/>
            </a:xfrm>
            <a:custGeom>
              <a:avLst/>
              <a:gdLst/>
              <a:ahLst/>
              <a:cxnLst/>
              <a:rect l="l" t="t" r="r" b="b"/>
              <a:pathLst>
                <a:path w="1715" h="5554" extrusionOk="0">
                  <a:moveTo>
                    <a:pt x="0" y="1"/>
                  </a:moveTo>
                  <a:lnTo>
                    <a:pt x="0" y="5553"/>
                  </a:lnTo>
                  <a:lnTo>
                    <a:pt x="1714" y="5553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7058747" y="1619675"/>
              <a:ext cx="72736" cy="330923"/>
            </a:xfrm>
            <a:custGeom>
              <a:avLst/>
              <a:gdLst/>
              <a:ahLst/>
              <a:cxnLst/>
              <a:rect l="l" t="t" r="r" b="b"/>
              <a:pathLst>
                <a:path w="1723" h="7839" extrusionOk="0">
                  <a:moveTo>
                    <a:pt x="1" y="1"/>
                  </a:moveTo>
                  <a:lnTo>
                    <a:pt x="1" y="7838"/>
                  </a:lnTo>
                  <a:lnTo>
                    <a:pt x="1723" y="7838"/>
                  </a:lnTo>
                  <a:lnTo>
                    <a:pt x="1723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7200969" y="1575012"/>
              <a:ext cx="72399" cy="375587"/>
            </a:xfrm>
            <a:custGeom>
              <a:avLst/>
              <a:gdLst/>
              <a:ahLst/>
              <a:cxnLst/>
              <a:rect l="l" t="t" r="r" b="b"/>
              <a:pathLst>
                <a:path w="1715" h="8897" extrusionOk="0">
                  <a:moveTo>
                    <a:pt x="1" y="0"/>
                  </a:moveTo>
                  <a:lnTo>
                    <a:pt x="1" y="8896"/>
                  </a:lnTo>
                  <a:lnTo>
                    <a:pt x="1714" y="8896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7342811" y="1527140"/>
              <a:ext cx="72736" cy="423459"/>
            </a:xfrm>
            <a:custGeom>
              <a:avLst/>
              <a:gdLst/>
              <a:ahLst/>
              <a:cxnLst/>
              <a:rect l="l" t="t" r="r" b="b"/>
              <a:pathLst>
                <a:path w="1723" h="10031" extrusionOk="0">
                  <a:moveTo>
                    <a:pt x="1" y="0"/>
                  </a:moveTo>
                  <a:lnTo>
                    <a:pt x="1" y="10030"/>
                  </a:lnTo>
                  <a:lnTo>
                    <a:pt x="1723" y="10030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264746" y="3711244"/>
              <a:ext cx="103216" cy="101443"/>
            </a:xfrm>
            <a:custGeom>
              <a:avLst/>
              <a:gdLst/>
              <a:ahLst/>
              <a:cxnLst/>
              <a:rect l="l" t="t" r="r" b="b"/>
              <a:pathLst>
                <a:path w="2445" h="2403" extrusionOk="0">
                  <a:moveTo>
                    <a:pt x="1201" y="0"/>
                  </a:moveTo>
                  <a:cubicBezTo>
                    <a:pt x="1016" y="0"/>
                    <a:pt x="722" y="59"/>
                    <a:pt x="454" y="278"/>
                  </a:cubicBezTo>
                  <a:cubicBezTo>
                    <a:pt x="328" y="387"/>
                    <a:pt x="202" y="530"/>
                    <a:pt x="126" y="714"/>
                  </a:cubicBezTo>
                  <a:cubicBezTo>
                    <a:pt x="42" y="899"/>
                    <a:pt x="0" y="1118"/>
                    <a:pt x="34" y="1344"/>
                  </a:cubicBezTo>
                  <a:cubicBezTo>
                    <a:pt x="42" y="1462"/>
                    <a:pt x="76" y="1571"/>
                    <a:pt x="126" y="1680"/>
                  </a:cubicBezTo>
                  <a:cubicBezTo>
                    <a:pt x="168" y="1790"/>
                    <a:pt x="235" y="1899"/>
                    <a:pt x="319" y="1991"/>
                  </a:cubicBezTo>
                  <a:cubicBezTo>
                    <a:pt x="479" y="2176"/>
                    <a:pt x="706" y="2319"/>
                    <a:pt x="966" y="2378"/>
                  </a:cubicBezTo>
                  <a:cubicBezTo>
                    <a:pt x="1050" y="2395"/>
                    <a:pt x="1136" y="2403"/>
                    <a:pt x="1222" y="2403"/>
                  </a:cubicBezTo>
                  <a:cubicBezTo>
                    <a:pt x="1393" y="2403"/>
                    <a:pt x="1563" y="2369"/>
                    <a:pt x="1714" y="2302"/>
                  </a:cubicBezTo>
                  <a:cubicBezTo>
                    <a:pt x="1831" y="2252"/>
                    <a:pt x="1932" y="2185"/>
                    <a:pt x="2025" y="2109"/>
                  </a:cubicBezTo>
                  <a:cubicBezTo>
                    <a:pt x="2109" y="2033"/>
                    <a:pt x="2193" y="1941"/>
                    <a:pt x="2251" y="1840"/>
                  </a:cubicBezTo>
                  <a:cubicBezTo>
                    <a:pt x="2377" y="1655"/>
                    <a:pt x="2428" y="1437"/>
                    <a:pt x="2436" y="1235"/>
                  </a:cubicBezTo>
                  <a:cubicBezTo>
                    <a:pt x="2445" y="1034"/>
                    <a:pt x="2394" y="849"/>
                    <a:pt x="2319" y="689"/>
                  </a:cubicBezTo>
                  <a:cubicBezTo>
                    <a:pt x="2176" y="378"/>
                    <a:pt x="1932" y="210"/>
                    <a:pt x="1764" y="135"/>
                  </a:cubicBezTo>
                  <a:cubicBezTo>
                    <a:pt x="1596" y="51"/>
                    <a:pt x="1487" y="42"/>
                    <a:pt x="1487" y="42"/>
                  </a:cubicBezTo>
                  <a:lnTo>
                    <a:pt x="1487" y="42"/>
                  </a:lnTo>
                  <a:cubicBezTo>
                    <a:pt x="1487" y="51"/>
                    <a:pt x="1588" y="68"/>
                    <a:pt x="1756" y="152"/>
                  </a:cubicBezTo>
                  <a:cubicBezTo>
                    <a:pt x="1915" y="236"/>
                    <a:pt x="2142" y="412"/>
                    <a:pt x="2277" y="714"/>
                  </a:cubicBezTo>
                  <a:cubicBezTo>
                    <a:pt x="2344" y="866"/>
                    <a:pt x="2386" y="1042"/>
                    <a:pt x="2377" y="1235"/>
                  </a:cubicBezTo>
                  <a:cubicBezTo>
                    <a:pt x="2369" y="1420"/>
                    <a:pt x="2319" y="1630"/>
                    <a:pt x="2193" y="1815"/>
                  </a:cubicBezTo>
                  <a:cubicBezTo>
                    <a:pt x="2142" y="1899"/>
                    <a:pt x="2067" y="1983"/>
                    <a:pt x="1983" y="2059"/>
                  </a:cubicBezTo>
                  <a:cubicBezTo>
                    <a:pt x="1890" y="2134"/>
                    <a:pt x="1798" y="2193"/>
                    <a:pt x="1689" y="2243"/>
                  </a:cubicBezTo>
                  <a:cubicBezTo>
                    <a:pt x="1550" y="2304"/>
                    <a:pt x="1389" y="2336"/>
                    <a:pt x="1228" y="2336"/>
                  </a:cubicBezTo>
                  <a:cubicBezTo>
                    <a:pt x="1146" y="2336"/>
                    <a:pt x="1063" y="2328"/>
                    <a:pt x="983" y="2311"/>
                  </a:cubicBezTo>
                  <a:cubicBezTo>
                    <a:pt x="739" y="2252"/>
                    <a:pt x="521" y="2126"/>
                    <a:pt x="370" y="1949"/>
                  </a:cubicBezTo>
                  <a:cubicBezTo>
                    <a:pt x="286" y="1857"/>
                    <a:pt x="227" y="1756"/>
                    <a:pt x="185" y="1655"/>
                  </a:cubicBezTo>
                  <a:cubicBezTo>
                    <a:pt x="134" y="1554"/>
                    <a:pt x="109" y="1445"/>
                    <a:pt x="92" y="1336"/>
                  </a:cubicBezTo>
                  <a:cubicBezTo>
                    <a:pt x="59" y="1126"/>
                    <a:pt x="101" y="916"/>
                    <a:pt x="176" y="740"/>
                  </a:cubicBezTo>
                  <a:cubicBezTo>
                    <a:pt x="244" y="563"/>
                    <a:pt x="361" y="420"/>
                    <a:pt x="487" y="311"/>
                  </a:cubicBezTo>
                  <a:cubicBezTo>
                    <a:pt x="739" y="93"/>
                    <a:pt x="1016" y="34"/>
                    <a:pt x="1201" y="34"/>
                  </a:cubicBezTo>
                  <a:cubicBezTo>
                    <a:pt x="1228" y="33"/>
                    <a:pt x="1254" y="32"/>
                    <a:pt x="1277" y="32"/>
                  </a:cubicBezTo>
                  <a:cubicBezTo>
                    <a:pt x="1390" y="32"/>
                    <a:pt x="1460" y="44"/>
                    <a:pt x="1480" y="44"/>
                  </a:cubicBezTo>
                  <a:cubicBezTo>
                    <a:pt x="1485" y="44"/>
                    <a:pt x="1487" y="44"/>
                    <a:pt x="1487" y="42"/>
                  </a:cubicBezTo>
                  <a:cubicBezTo>
                    <a:pt x="1487" y="42"/>
                    <a:pt x="1386" y="9"/>
                    <a:pt x="120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173604" y="3620820"/>
              <a:ext cx="281954" cy="281616"/>
            </a:xfrm>
            <a:custGeom>
              <a:avLst/>
              <a:gdLst/>
              <a:ahLst/>
              <a:cxnLst/>
              <a:rect l="l" t="t" r="r" b="b"/>
              <a:pathLst>
                <a:path w="6679" h="6671" extrusionOk="0">
                  <a:moveTo>
                    <a:pt x="3512" y="0"/>
                  </a:moveTo>
                  <a:lnTo>
                    <a:pt x="3503" y="9"/>
                  </a:lnTo>
                  <a:cubicBezTo>
                    <a:pt x="3420" y="191"/>
                    <a:pt x="3321" y="390"/>
                    <a:pt x="3221" y="597"/>
                  </a:cubicBezTo>
                  <a:lnTo>
                    <a:pt x="3221" y="597"/>
                  </a:lnTo>
                  <a:cubicBezTo>
                    <a:pt x="3004" y="606"/>
                    <a:pt x="2772" y="646"/>
                    <a:pt x="2540" y="717"/>
                  </a:cubicBezTo>
                  <a:lnTo>
                    <a:pt x="2540" y="717"/>
                  </a:lnTo>
                  <a:lnTo>
                    <a:pt x="2075" y="252"/>
                  </a:lnTo>
                  <a:lnTo>
                    <a:pt x="2058" y="244"/>
                  </a:lnTo>
                  <a:lnTo>
                    <a:pt x="2041" y="252"/>
                  </a:lnTo>
                  <a:cubicBezTo>
                    <a:pt x="1756" y="437"/>
                    <a:pt x="1445" y="630"/>
                    <a:pt x="1117" y="840"/>
                  </a:cubicBezTo>
                  <a:lnTo>
                    <a:pt x="1101" y="849"/>
                  </a:lnTo>
                  <a:lnTo>
                    <a:pt x="1109" y="866"/>
                  </a:lnTo>
                  <a:cubicBezTo>
                    <a:pt x="1175" y="1055"/>
                    <a:pt x="1249" y="1269"/>
                    <a:pt x="1323" y="1483"/>
                  </a:cubicBezTo>
                  <a:lnTo>
                    <a:pt x="1323" y="1483"/>
                  </a:lnTo>
                  <a:cubicBezTo>
                    <a:pt x="1173" y="1637"/>
                    <a:pt x="1037" y="1828"/>
                    <a:pt x="925" y="2042"/>
                  </a:cubicBezTo>
                  <a:lnTo>
                    <a:pt x="252" y="2042"/>
                  </a:lnTo>
                  <a:lnTo>
                    <a:pt x="252" y="2067"/>
                  </a:lnTo>
                  <a:cubicBezTo>
                    <a:pt x="177" y="2403"/>
                    <a:pt x="93" y="2764"/>
                    <a:pt x="9" y="3134"/>
                  </a:cubicBezTo>
                  <a:lnTo>
                    <a:pt x="0" y="3159"/>
                  </a:lnTo>
                  <a:lnTo>
                    <a:pt x="25" y="3176"/>
                  </a:lnTo>
                  <a:cubicBezTo>
                    <a:pt x="205" y="3257"/>
                    <a:pt x="409" y="3355"/>
                    <a:pt x="606" y="3453"/>
                  </a:cubicBezTo>
                  <a:lnTo>
                    <a:pt x="606" y="3453"/>
                  </a:lnTo>
                  <a:cubicBezTo>
                    <a:pt x="616" y="3667"/>
                    <a:pt x="656" y="3902"/>
                    <a:pt x="725" y="4123"/>
                  </a:cubicBezTo>
                  <a:lnTo>
                    <a:pt x="725" y="4123"/>
                  </a:lnTo>
                  <a:cubicBezTo>
                    <a:pt x="578" y="4269"/>
                    <a:pt x="423" y="4424"/>
                    <a:pt x="269" y="4579"/>
                  </a:cubicBezTo>
                  <a:lnTo>
                    <a:pt x="252" y="4604"/>
                  </a:lnTo>
                  <a:lnTo>
                    <a:pt x="261" y="4621"/>
                  </a:lnTo>
                  <a:cubicBezTo>
                    <a:pt x="454" y="4915"/>
                    <a:pt x="647" y="5234"/>
                    <a:pt x="849" y="5553"/>
                  </a:cubicBezTo>
                  <a:lnTo>
                    <a:pt x="865" y="5578"/>
                  </a:lnTo>
                  <a:lnTo>
                    <a:pt x="891" y="5561"/>
                  </a:lnTo>
                  <a:cubicBezTo>
                    <a:pt x="1087" y="5496"/>
                    <a:pt x="1291" y="5423"/>
                    <a:pt x="1503" y="5349"/>
                  </a:cubicBezTo>
                  <a:lnTo>
                    <a:pt x="1503" y="5349"/>
                  </a:lnTo>
                  <a:cubicBezTo>
                    <a:pt x="1663" y="5499"/>
                    <a:pt x="1853" y="5633"/>
                    <a:pt x="2058" y="5745"/>
                  </a:cubicBezTo>
                  <a:lnTo>
                    <a:pt x="2058" y="5745"/>
                  </a:lnTo>
                  <a:lnTo>
                    <a:pt x="2058" y="5746"/>
                  </a:lnTo>
                  <a:lnTo>
                    <a:pt x="2058" y="5763"/>
                  </a:lnTo>
                  <a:lnTo>
                    <a:pt x="2058" y="5805"/>
                  </a:lnTo>
                  <a:lnTo>
                    <a:pt x="2058" y="5889"/>
                  </a:lnTo>
                  <a:lnTo>
                    <a:pt x="2058" y="6057"/>
                  </a:lnTo>
                  <a:cubicBezTo>
                    <a:pt x="2058" y="6166"/>
                    <a:pt x="2058" y="6275"/>
                    <a:pt x="2058" y="6385"/>
                  </a:cubicBezTo>
                  <a:lnTo>
                    <a:pt x="2058" y="6418"/>
                  </a:lnTo>
                  <a:lnTo>
                    <a:pt x="2083" y="6418"/>
                  </a:lnTo>
                  <a:cubicBezTo>
                    <a:pt x="2445" y="6502"/>
                    <a:pt x="2806" y="6586"/>
                    <a:pt x="3159" y="6662"/>
                  </a:cubicBezTo>
                  <a:lnTo>
                    <a:pt x="3184" y="6670"/>
                  </a:lnTo>
                  <a:lnTo>
                    <a:pt x="3192" y="6645"/>
                  </a:lnTo>
                  <a:cubicBezTo>
                    <a:pt x="3289" y="6451"/>
                    <a:pt x="3378" y="6258"/>
                    <a:pt x="3467" y="6064"/>
                  </a:cubicBezTo>
                  <a:lnTo>
                    <a:pt x="3467" y="6064"/>
                  </a:lnTo>
                  <a:cubicBezTo>
                    <a:pt x="3699" y="6047"/>
                    <a:pt x="3930" y="6008"/>
                    <a:pt x="4147" y="5945"/>
                  </a:cubicBezTo>
                  <a:lnTo>
                    <a:pt x="4147" y="5945"/>
                  </a:lnTo>
                  <a:cubicBezTo>
                    <a:pt x="4302" y="6100"/>
                    <a:pt x="4457" y="6247"/>
                    <a:pt x="4604" y="6401"/>
                  </a:cubicBezTo>
                  <a:lnTo>
                    <a:pt x="4620" y="6418"/>
                  </a:lnTo>
                  <a:lnTo>
                    <a:pt x="4646" y="6401"/>
                  </a:lnTo>
                  <a:cubicBezTo>
                    <a:pt x="4956" y="6200"/>
                    <a:pt x="5267" y="6007"/>
                    <a:pt x="5570" y="5813"/>
                  </a:cubicBezTo>
                  <a:lnTo>
                    <a:pt x="5595" y="5797"/>
                  </a:lnTo>
                  <a:lnTo>
                    <a:pt x="5586" y="5771"/>
                  </a:lnTo>
                  <a:cubicBezTo>
                    <a:pt x="5513" y="5567"/>
                    <a:pt x="5439" y="5363"/>
                    <a:pt x="5366" y="5167"/>
                  </a:cubicBezTo>
                  <a:lnTo>
                    <a:pt x="5366" y="5167"/>
                  </a:lnTo>
                  <a:cubicBezTo>
                    <a:pt x="5523" y="4992"/>
                    <a:pt x="5658" y="4801"/>
                    <a:pt x="5762" y="4604"/>
                  </a:cubicBezTo>
                  <a:lnTo>
                    <a:pt x="6426" y="4604"/>
                  </a:lnTo>
                  <a:lnTo>
                    <a:pt x="6435" y="4579"/>
                  </a:lnTo>
                  <a:cubicBezTo>
                    <a:pt x="6519" y="4201"/>
                    <a:pt x="6594" y="3848"/>
                    <a:pt x="6670" y="3512"/>
                  </a:cubicBezTo>
                  <a:lnTo>
                    <a:pt x="6678" y="3486"/>
                  </a:lnTo>
                  <a:lnTo>
                    <a:pt x="6653" y="3478"/>
                  </a:lnTo>
                  <a:cubicBezTo>
                    <a:pt x="6449" y="3380"/>
                    <a:pt x="6260" y="3290"/>
                    <a:pt x="6072" y="3200"/>
                  </a:cubicBezTo>
                  <a:lnTo>
                    <a:pt x="6072" y="3200"/>
                  </a:lnTo>
                  <a:cubicBezTo>
                    <a:pt x="6055" y="2951"/>
                    <a:pt x="6015" y="2726"/>
                    <a:pt x="5951" y="2516"/>
                  </a:cubicBezTo>
                  <a:lnTo>
                    <a:pt x="5951" y="2516"/>
                  </a:lnTo>
                  <a:cubicBezTo>
                    <a:pt x="6115" y="2345"/>
                    <a:pt x="6262" y="2198"/>
                    <a:pt x="6410" y="2058"/>
                  </a:cubicBezTo>
                  <a:lnTo>
                    <a:pt x="6418" y="2042"/>
                  </a:lnTo>
                  <a:lnTo>
                    <a:pt x="6410" y="2033"/>
                  </a:lnTo>
                  <a:cubicBezTo>
                    <a:pt x="6174" y="1672"/>
                    <a:pt x="5981" y="1370"/>
                    <a:pt x="5813" y="1109"/>
                  </a:cubicBezTo>
                  <a:lnTo>
                    <a:pt x="5813" y="1092"/>
                  </a:lnTo>
                  <a:lnTo>
                    <a:pt x="5796" y="1101"/>
                  </a:lnTo>
                  <a:cubicBezTo>
                    <a:pt x="5556" y="1192"/>
                    <a:pt x="5348" y="1267"/>
                    <a:pt x="5181" y="1325"/>
                  </a:cubicBezTo>
                  <a:lnTo>
                    <a:pt x="5181" y="1325"/>
                  </a:lnTo>
                  <a:cubicBezTo>
                    <a:pt x="5005" y="1167"/>
                    <a:pt x="4855" y="1067"/>
                    <a:pt x="4746" y="1008"/>
                  </a:cubicBezTo>
                  <a:cubicBezTo>
                    <a:pt x="4696" y="975"/>
                    <a:pt x="4662" y="958"/>
                    <a:pt x="4629" y="941"/>
                  </a:cubicBezTo>
                  <a:cubicBezTo>
                    <a:pt x="4604" y="933"/>
                    <a:pt x="4596" y="925"/>
                    <a:pt x="4595" y="924"/>
                  </a:cubicBezTo>
                  <a:lnTo>
                    <a:pt x="4595" y="924"/>
                  </a:lnTo>
                  <a:cubicBezTo>
                    <a:pt x="4596" y="925"/>
                    <a:pt x="4604" y="933"/>
                    <a:pt x="4620" y="941"/>
                  </a:cubicBezTo>
                  <a:cubicBezTo>
                    <a:pt x="4654" y="958"/>
                    <a:pt x="4688" y="983"/>
                    <a:pt x="4738" y="1017"/>
                  </a:cubicBezTo>
                  <a:cubicBezTo>
                    <a:pt x="4839" y="1076"/>
                    <a:pt x="4990" y="1176"/>
                    <a:pt x="5166" y="1344"/>
                  </a:cubicBezTo>
                  <a:lnTo>
                    <a:pt x="5175" y="1344"/>
                  </a:lnTo>
                  <a:cubicBezTo>
                    <a:pt x="5349" y="1286"/>
                    <a:pt x="5548" y="1212"/>
                    <a:pt x="5795" y="1129"/>
                  </a:cubicBezTo>
                  <a:lnTo>
                    <a:pt x="5795" y="1129"/>
                  </a:lnTo>
                  <a:cubicBezTo>
                    <a:pt x="5952" y="1392"/>
                    <a:pt x="6140" y="1688"/>
                    <a:pt x="6361" y="2039"/>
                  </a:cubicBezTo>
                  <a:lnTo>
                    <a:pt x="6361" y="2039"/>
                  </a:lnTo>
                  <a:cubicBezTo>
                    <a:pt x="6215" y="2178"/>
                    <a:pt x="6068" y="2333"/>
                    <a:pt x="5906" y="2495"/>
                  </a:cubicBezTo>
                  <a:lnTo>
                    <a:pt x="5889" y="2504"/>
                  </a:lnTo>
                  <a:lnTo>
                    <a:pt x="5897" y="2512"/>
                  </a:lnTo>
                  <a:cubicBezTo>
                    <a:pt x="5964" y="2730"/>
                    <a:pt x="6006" y="2966"/>
                    <a:pt x="6015" y="3218"/>
                  </a:cubicBezTo>
                  <a:lnTo>
                    <a:pt x="6015" y="3234"/>
                  </a:lnTo>
                  <a:lnTo>
                    <a:pt x="6032" y="3234"/>
                  </a:lnTo>
                  <a:cubicBezTo>
                    <a:pt x="6220" y="3325"/>
                    <a:pt x="6409" y="3423"/>
                    <a:pt x="6613" y="3521"/>
                  </a:cubicBezTo>
                  <a:lnTo>
                    <a:pt x="6613" y="3521"/>
                  </a:lnTo>
                  <a:cubicBezTo>
                    <a:pt x="6534" y="3842"/>
                    <a:pt x="6461" y="4186"/>
                    <a:pt x="6382" y="4545"/>
                  </a:cubicBezTo>
                  <a:lnTo>
                    <a:pt x="5721" y="4545"/>
                  </a:lnTo>
                  <a:lnTo>
                    <a:pt x="5712" y="4562"/>
                  </a:lnTo>
                  <a:cubicBezTo>
                    <a:pt x="5603" y="4763"/>
                    <a:pt x="5469" y="4965"/>
                    <a:pt x="5301" y="5141"/>
                  </a:cubicBezTo>
                  <a:lnTo>
                    <a:pt x="5292" y="5150"/>
                  </a:lnTo>
                  <a:lnTo>
                    <a:pt x="5292" y="5167"/>
                  </a:lnTo>
                  <a:cubicBezTo>
                    <a:pt x="5365" y="5369"/>
                    <a:pt x="5438" y="5571"/>
                    <a:pt x="5511" y="5773"/>
                  </a:cubicBezTo>
                  <a:lnTo>
                    <a:pt x="5511" y="5773"/>
                  </a:lnTo>
                  <a:cubicBezTo>
                    <a:pt x="5220" y="5951"/>
                    <a:pt x="4930" y="6144"/>
                    <a:pt x="4624" y="6330"/>
                  </a:cubicBezTo>
                  <a:lnTo>
                    <a:pt x="4624" y="6330"/>
                  </a:lnTo>
                  <a:cubicBezTo>
                    <a:pt x="4471" y="6185"/>
                    <a:pt x="4319" y="6033"/>
                    <a:pt x="4175" y="5881"/>
                  </a:cubicBezTo>
                  <a:lnTo>
                    <a:pt x="4158" y="5872"/>
                  </a:lnTo>
                  <a:lnTo>
                    <a:pt x="4142" y="5872"/>
                  </a:lnTo>
                  <a:cubicBezTo>
                    <a:pt x="3915" y="5948"/>
                    <a:pt x="3680" y="5990"/>
                    <a:pt x="3444" y="5998"/>
                  </a:cubicBezTo>
                  <a:lnTo>
                    <a:pt x="3419" y="5998"/>
                  </a:lnTo>
                  <a:lnTo>
                    <a:pt x="3411" y="6015"/>
                  </a:lnTo>
                  <a:cubicBezTo>
                    <a:pt x="3322" y="6209"/>
                    <a:pt x="3233" y="6395"/>
                    <a:pt x="3137" y="6588"/>
                  </a:cubicBezTo>
                  <a:lnTo>
                    <a:pt x="3137" y="6588"/>
                  </a:lnTo>
                  <a:cubicBezTo>
                    <a:pt x="2802" y="6516"/>
                    <a:pt x="2459" y="6437"/>
                    <a:pt x="2117" y="6365"/>
                  </a:cubicBezTo>
                  <a:lnTo>
                    <a:pt x="2117" y="6365"/>
                  </a:lnTo>
                  <a:cubicBezTo>
                    <a:pt x="2117" y="6262"/>
                    <a:pt x="2117" y="6160"/>
                    <a:pt x="2117" y="6057"/>
                  </a:cubicBezTo>
                  <a:lnTo>
                    <a:pt x="2117" y="5889"/>
                  </a:lnTo>
                  <a:lnTo>
                    <a:pt x="2117" y="5805"/>
                  </a:lnTo>
                  <a:lnTo>
                    <a:pt x="2117" y="5763"/>
                  </a:lnTo>
                  <a:lnTo>
                    <a:pt x="2117" y="5746"/>
                  </a:lnTo>
                  <a:lnTo>
                    <a:pt x="2117" y="5738"/>
                  </a:lnTo>
                  <a:lnTo>
                    <a:pt x="2117" y="5729"/>
                  </a:lnTo>
                  <a:lnTo>
                    <a:pt x="2117" y="5721"/>
                  </a:lnTo>
                  <a:cubicBezTo>
                    <a:pt x="2103" y="5696"/>
                    <a:pt x="2099" y="5689"/>
                    <a:pt x="2099" y="5689"/>
                  </a:cubicBezTo>
                  <a:lnTo>
                    <a:pt x="2099" y="5689"/>
                  </a:lnTo>
                  <a:cubicBezTo>
                    <a:pt x="2099" y="5689"/>
                    <a:pt x="2103" y="5697"/>
                    <a:pt x="2102" y="5697"/>
                  </a:cubicBezTo>
                  <a:cubicBezTo>
                    <a:pt x="2102" y="5697"/>
                    <a:pt x="2101" y="5697"/>
                    <a:pt x="2100" y="5696"/>
                  </a:cubicBezTo>
                  <a:cubicBezTo>
                    <a:pt x="1890" y="5578"/>
                    <a:pt x="1689" y="5444"/>
                    <a:pt x="1521" y="5284"/>
                  </a:cubicBezTo>
                  <a:lnTo>
                    <a:pt x="1512" y="5276"/>
                  </a:lnTo>
                  <a:lnTo>
                    <a:pt x="1487" y="5284"/>
                  </a:lnTo>
                  <a:cubicBezTo>
                    <a:pt x="1286" y="5356"/>
                    <a:pt x="1078" y="5429"/>
                    <a:pt x="891" y="5494"/>
                  </a:cubicBezTo>
                  <a:lnTo>
                    <a:pt x="891" y="5494"/>
                  </a:lnTo>
                  <a:cubicBezTo>
                    <a:pt x="700" y="5190"/>
                    <a:pt x="509" y="4888"/>
                    <a:pt x="332" y="4608"/>
                  </a:cubicBezTo>
                  <a:lnTo>
                    <a:pt x="332" y="4608"/>
                  </a:lnTo>
                  <a:cubicBezTo>
                    <a:pt x="485" y="4455"/>
                    <a:pt x="637" y="4303"/>
                    <a:pt x="781" y="4159"/>
                  </a:cubicBezTo>
                  <a:lnTo>
                    <a:pt x="798" y="4142"/>
                  </a:lnTo>
                  <a:lnTo>
                    <a:pt x="790" y="4125"/>
                  </a:lnTo>
                  <a:cubicBezTo>
                    <a:pt x="714" y="3890"/>
                    <a:pt x="672" y="3646"/>
                    <a:pt x="664" y="3428"/>
                  </a:cubicBezTo>
                  <a:lnTo>
                    <a:pt x="664" y="3411"/>
                  </a:lnTo>
                  <a:lnTo>
                    <a:pt x="647" y="3402"/>
                  </a:lnTo>
                  <a:cubicBezTo>
                    <a:pt x="445" y="3306"/>
                    <a:pt x="251" y="3209"/>
                    <a:pt x="73" y="3127"/>
                  </a:cubicBezTo>
                  <a:lnTo>
                    <a:pt x="73" y="3127"/>
                  </a:lnTo>
                  <a:cubicBezTo>
                    <a:pt x="152" y="2775"/>
                    <a:pt x="225" y="2430"/>
                    <a:pt x="297" y="2100"/>
                  </a:cubicBezTo>
                  <a:lnTo>
                    <a:pt x="958" y="2100"/>
                  </a:lnTo>
                  <a:lnTo>
                    <a:pt x="966" y="2084"/>
                  </a:lnTo>
                  <a:cubicBezTo>
                    <a:pt x="1075" y="1865"/>
                    <a:pt x="1218" y="1664"/>
                    <a:pt x="1369" y="1504"/>
                  </a:cubicBezTo>
                  <a:lnTo>
                    <a:pt x="1386" y="1496"/>
                  </a:lnTo>
                  <a:lnTo>
                    <a:pt x="1378" y="1479"/>
                  </a:lnTo>
                  <a:cubicBezTo>
                    <a:pt x="1305" y="1269"/>
                    <a:pt x="1232" y="1059"/>
                    <a:pt x="1160" y="871"/>
                  </a:cubicBezTo>
                  <a:lnTo>
                    <a:pt x="1160" y="871"/>
                  </a:lnTo>
                  <a:cubicBezTo>
                    <a:pt x="1477" y="668"/>
                    <a:pt x="1779" y="480"/>
                    <a:pt x="2056" y="301"/>
                  </a:cubicBezTo>
                  <a:lnTo>
                    <a:pt x="2056" y="301"/>
                  </a:lnTo>
                  <a:cubicBezTo>
                    <a:pt x="2219" y="463"/>
                    <a:pt x="2373" y="618"/>
                    <a:pt x="2512" y="756"/>
                  </a:cubicBezTo>
                  <a:lnTo>
                    <a:pt x="2520" y="765"/>
                  </a:lnTo>
                  <a:lnTo>
                    <a:pt x="2537" y="765"/>
                  </a:lnTo>
                  <a:cubicBezTo>
                    <a:pt x="2772" y="689"/>
                    <a:pt x="3007" y="647"/>
                    <a:pt x="3234" y="639"/>
                  </a:cubicBezTo>
                  <a:lnTo>
                    <a:pt x="3243" y="639"/>
                  </a:lnTo>
                  <a:lnTo>
                    <a:pt x="3251" y="630"/>
                  </a:lnTo>
                  <a:cubicBezTo>
                    <a:pt x="3350" y="417"/>
                    <a:pt x="3448" y="220"/>
                    <a:pt x="3531" y="38"/>
                  </a:cubicBezTo>
                  <a:lnTo>
                    <a:pt x="3531" y="38"/>
                  </a:lnTo>
                  <a:cubicBezTo>
                    <a:pt x="3955" y="136"/>
                    <a:pt x="4307" y="210"/>
                    <a:pt x="4579" y="267"/>
                  </a:cubicBezTo>
                  <a:lnTo>
                    <a:pt x="4579" y="267"/>
                  </a:lnTo>
                  <a:cubicBezTo>
                    <a:pt x="4587" y="482"/>
                    <a:pt x="4587" y="640"/>
                    <a:pt x="4587" y="756"/>
                  </a:cubicBezTo>
                  <a:cubicBezTo>
                    <a:pt x="4587" y="807"/>
                    <a:pt x="4587" y="857"/>
                    <a:pt x="4587" y="882"/>
                  </a:cubicBezTo>
                  <a:cubicBezTo>
                    <a:pt x="4587" y="908"/>
                    <a:pt x="4595" y="924"/>
                    <a:pt x="4595" y="924"/>
                  </a:cubicBezTo>
                  <a:cubicBezTo>
                    <a:pt x="4595" y="924"/>
                    <a:pt x="4595" y="908"/>
                    <a:pt x="4595" y="874"/>
                  </a:cubicBezTo>
                  <a:cubicBezTo>
                    <a:pt x="4595" y="849"/>
                    <a:pt x="4595" y="807"/>
                    <a:pt x="4595" y="748"/>
                  </a:cubicBezTo>
                  <a:cubicBezTo>
                    <a:pt x="4604" y="639"/>
                    <a:pt x="4604" y="471"/>
                    <a:pt x="4604" y="261"/>
                  </a:cubicBezTo>
                  <a:lnTo>
                    <a:pt x="4604" y="252"/>
                  </a:lnTo>
                  <a:lnTo>
                    <a:pt x="4595" y="244"/>
                  </a:lnTo>
                  <a:cubicBezTo>
                    <a:pt x="4318" y="185"/>
                    <a:pt x="3957" y="101"/>
                    <a:pt x="35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069333" y="3265499"/>
              <a:ext cx="308549" cy="308549"/>
            </a:xfrm>
            <a:custGeom>
              <a:avLst/>
              <a:gdLst/>
              <a:ahLst/>
              <a:cxnLst/>
              <a:rect l="l" t="t" r="r" b="b"/>
              <a:pathLst>
                <a:path w="7309" h="7309" extrusionOk="0">
                  <a:moveTo>
                    <a:pt x="5041" y="1000"/>
                  </a:moveTo>
                  <a:cubicBezTo>
                    <a:pt x="5276" y="1126"/>
                    <a:pt x="5494" y="1277"/>
                    <a:pt x="5687" y="1453"/>
                  </a:cubicBezTo>
                  <a:lnTo>
                    <a:pt x="6376" y="1210"/>
                  </a:lnTo>
                  <a:lnTo>
                    <a:pt x="7032" y="2235"/>
                  </a:lnTo>
                  <a:lnTo>
                    <a:pt x="6511" y="2755"/>
                  </a:lnTo>
                  <a:cubicBezTo>
                    <a:pt x="6586" y="3007"/>
                    <a:pt x="6637" y="3268"/>
                    <a:pt x="6645" y="3537"/>
                  </a:cubicBezTo>
                  <a:lnTo>
                    <a:pt x="7309" y="3847"/>
                  </a:lnTo>
                  <a:lnTo>
                    <a:pt x="7040" y="5032"/>
                  </a:lnTo>
                  <a:lnTo>
                    <a:pt x="6309" y="5040"/>
                  </a:lnTo>
                  <a:cubicBezTo>
                    <a:pt x="6183" y="5276"/>
                    <a:pt x="6032" y="5494"/>
                    <a:pt x="5855" y="5687"/>
                  </a:cubicBezTo>
                  <a:lnTo>
                    <a:pt x="6099" y="6376"/>
                  </a:lnTo>
                  <a:lnTo>
                    <a:pt x="5074" y="7023"/>
                  </a:lnTo>
                  <a:lnTo>
                    <a:pt x="4553" y="6510"/>
                  </a:lnTo>
                  <a:cubicBezTo>
                    <a:pt x="4301" y="6586"/>
                    <a:pt x="4041" y="6636"/>
                    <a:pt x="3772" y="6645"/>
                  </a:cubicBezTo>
                  <a:lnTo>
                    <a:pt x="3461" y="7308"/>
                  </a:lnTo>
                  <a:lnTo>
                    <a:pt x="2269" y="7040"/>
                  </a:lnTo>
                  <a:lnTo>
                    <a:pt x="2269" y="6309"/>
                  </a:lnTo>
                  <a:cubicBezTo>
                    <a:pt x="2033" y="6183"/>
                    <a:pt x="1815" y="6023"/>
                    <a:pt x="1622" y="5847"/>
                  </a:cubicBezTo>
                  <a:lnTo>
                    <a:pt x="933" y="6099"/>
                  </a:lnTo>
                  <a:lnTo>
                    <a:pt x="286" y="5074"/>
                  </a:lnTo>
                  <a:lnTo>
                    <a:pt x="798" y="4553"/>
                  </a:lnTo>
                  <a:cubicBezTo>
                    <a:pt x="723" y="4301"/>
                    <a:pt x="672" y="4041"/>
                    <a:pt x="664" y="3772"/>
                  </a:cubicBezTo>
                  <a:lnTo>
                    <a:pt x="0" y="3453"/>
                  </a:lnTo>
                  <a:lnTo>
                    <a:pt x="269" y="2268"/>
                  </a:lnTo>
                  <a:lnTo>
                    <a:pt x="1000" y="2268"/>
                  </a:lnTo>
                  <a:cubicBezTo>
                    <a:pt x="1126" y="2033"/>
                    <a:pt x="1277" y="1815"/>
                    <a:pt x="1454" y="1621"/>
                  </a:cubicBezTo>
                  <a:lnTo>
                    <a:pt x="1210" y="933"/>
                  </a:lnTo>
                  <a:lnTo>
                    <a:pt x="2235" y="277"/>
                  </a:lnTo>
                  <a:lnTo>
                    <a:pt x="2756" y="798"/>
                  </a:lnTo>
                  <a:cubicBezTo>
                    <a:pt x="3008" y="723"/>
                    <a:pt x="3268" y="672"/>
                    <a:pt x="3537" y="664"/>
                  </a:cubicBezTo>
                  <a:lnTo>
                    <a:pt x="3856" y="0"/>
                  </a:lnTo>
                  <a:lnTo>
                    <a:pt x="5041" y="269"/>
                  </a:lnTo>
                  <a:close/>
                  <a:moveTo>
                    <a:pt x="3991" y="2394"/>
                  </a:moveTo>
                  <a:cubicBezTo>
                    <a:pt x="3293" y="2235"/>
                    <a:pt x="2596" y="2680"/>
                    <a:pt x="2437" y="3377"/>
                  </a:cubicBezTo>
                  <a:cubicBezTo>
                    <a:pt x="2277" y="4083"/>
                    <a:pt x="2722" y="4780"/>
                    <a:pt x="3428" y="4931"/>
                  </a:cubicBezTo>
                  <a:cubicBezTo>
                    <a:pt x="4125" y="5091"/>
                    <a:pt x="4822" y="4654"/>
                    <a:pt x="4982" y="3948"/>
                  </a:cubicBezTo>
                  <a:cubicBezTo>
                    <a:pt x="5141" y="3251"/>
                    <a:pt x="4696" y="2554"/>
                    <a:pt x="3991" y="2394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069333" y="3265499"/>
              <a:ext cx="308549" cy="308549"/>
            </a:xfrm>
            <a:custGeom>
              <a:avLst/>
              <a:gdLst/>
              <a:ahLst/>
              <a:cxnLst/>
              <a:rect l="l" t="t" r="r" b="b"/>
              <a:pathLst>
                <a:path w="7309" h="7309" extrusionOk="0">
                  <a:moveTo>
                    <a:pt x="5041" y="1000"/>
                  </a:moveTo>
                  <a:cubicBezTo>
                    <a:pt x="5276" y="1126"/>
                    <a:pt x="5494" y="1277"/>
                    <a:pt x="5687" y="1453"/>
                  </a:cubicBezTo>
                  <a:lnTo>
                    <a:pt x="6376" y="1210"/>
                  </a:lnTo>
                  <a:lnTo>
                    <a:pt x="7032" y="2235"/>
                  </a:lnTo>
                  <a:lnTo>
                    <a:pt x="6511" y="2755"/>
                  </a:lnTo>
                  <a:cubicBezTo>
                    <a:pt x="6586" y="3007"/>
                    <a:pt x="6637" y="3268"/>
                    <a:pt x="6645" y="3537"/>
                  </a:cubicBezTo>
                  <a:lnTo>
                    <a:pt x="7309" y="3847"/>
                  </a:lnTo>
                  <a:lnTo>
                    <a:pt x="7040" y="5032"/>
                  </a:lnTo>
                  <a:lnTo>
                    <a:pt x="6309" y="5040"/>
                  </a:lnTo>
                  <a:cubicBezTo>
                    <a:pt x="6183" y="5276"/>
                    <a:pt x="6032" y="5494"/>
                    <a:pt x="5855" y="5687"/>
                  </a:cubicBezTo>
                  <a:lnTo>
                    <a:pt x="6099" y="6376"/>
                  </a:lnTo>
                  <a:lnTo>
                    <a:pt x="5074" y="7023"/>
                  </a:lnTo>
                  <a:lnTo>
                    <a:pt x="4553" y="6510"/>
                  </a:lnTo>
                  <a:cubicBezTo>
                    <a:pt x="4301" y="6586"/>
                    <a:pt x="4041" y="6636"/>
                    <a:pt x="3772" y="6645"/>
                  </a:cubicBezTo>
                  <a:lnTo>
                    <a:pt x="3461" y="7308"/>
                  </a:lnTo>
                  <a:lnTo>
                    <a:pt x="2269" y="7040"/>
                  </a:lnTo>
                  <a:lnTo>
                    <a:pt x="2269" y="6309"/>
                  </a:lnTo>
                  <a:cubicBezTo>
                    <a:pt x="2033" y="6183"/>
                    <a:pt x="1815" y="6023"/>
                    <a:pt x="1622" y="5847"/>
                  </a:cubicBezTo>
                  <a:lnTo>
                    <a:pt x="933" y="6099"/>
                  </a:lnTo>
                  <a:lnTo>
                    <a:pt x="286" y="5074"/>
                  </a:lnTo>
                  <a:lnTo>
                    <a:pt x="798" y="4553"/>
                  </a:lnTo>
                  <a:cubicBezTo>
                    <a:pt x="723" y="4301"/>
                    <a:pt x="672" y="4041"/>
                    <a:pt x="664" y="3772"/>
                  </a:cubicBezTo>
                  <a:lnTo>
                    <a:pt x="0" y="3453"/>
                  </a:lnTo>
                  <a:lnTo>
                    <a:pt x="269" y="2268"/>
                  </a:lnTo>
                  <a:lnTo>
                    <a:pt x="1000" y="2268"/>
                  </a:lnTo>
                  <a:cubicBezTo>
                    <a:pt x="1126" y="2033"/>
                    <a:pt x="1277" y="1815"/>
                    <a:pt x="1454" y="1621"/>
                  </a:cubicBezTo>
                  <a:lnTo>
                    <a:pt x="1210" y="933"/>
                  </a:lnTo>
                  <a:lnTo>
                    <a:pt x="2235" y="277"/>
                  </a:lnTo>
                  <a:lnTo>
                    <a:pt x="2756" y="798"/>
                  </a:lnTo>
                  <a:cubicBezTo>
                    <a:pt x="3008" y="723"/>
                    <a:pt x="3268" y="672"/>
                    <a:pt x="3537" y="664"/>
                  </a:cubicBezTo>
                  <a:lnTo>
                    <a:pt x="3856" y="0"/>
                  </a:lnTo>
                  <a:lnTo>
                    <a:pt x="5041" y="269"/>
                  </a:lnTo>
                  <a:close/>
                  <a:moveTo>
                    <a:pt x="3991" y="2394"/>
                  </a:moveTo>
                  <a:cubicBezTo>
                    <a:pt x="3293" y="2235"/>
                    <a:pt x="2596" y="2680"/>
                    <a:pt x="2437" y="3377"/>
                  </a:cubicBezTo>
                  <a:cubicBezTo>
                    <a:pt x="2277" y="4083"/>
                    <a:pt x="2722" y="4780"/>
                    <a:pt x="3428" y="4931"/>
                  </a:cubicBezTo>
                  <a:cubicBezTo>
                    <a:pt x="4125" y="5091"/>
                    <a:pt x="4822" y="4654"/>
                    <a:pt x="4982" y="3948"/>
                  </a:cubicBezTo>
                  <a:cubicBezTo>
                    <a:pt x="5141" y="3251"/>
                    <a:pt x="4696" y="2554"/>
                    <a:pt x="3991" y="2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977474" y="3577888"/>
              <a:ext cx="179498" cy="179498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932" y="580"/>
                  </a:moveTo>
                  <a:cubicBezTo>
                    <a:pt x="3067" y="656"/>
                    <a:pt x="3193" y="740"/>
                    <a:pt x="3310" y="849"/>
                  </a:cubicBezTo>
                  <a:lnTo>
                    <a:pt x="3705" y="706"/>
                  </a:lnTo>
                  <a:lnTo>
                    <a:pt x="4083" y="1303"/>
                  </a:lnTo>
                  <a:lnTo>
                    <a:pt x="3789" y="1605"/>
                  </a:lnTo>
                  <a:cubicBezTo>
                    <a:pt x="3831" y="1748"/>
                    <a:pt x="3856" y="1899"/>
                    <a:pt x="3865" y="2059"/>
                  </a:cubicBezTo>
                  <a:lnTo>
                    <a:pt x="4251" y="2244"/>
                  </a:lnTo>
                  <a:lnTo>
                    <a:pt x="4092" y="2933"/>
                  </a:lnTo>
                  <a:lnTo>
                    <a:pt x="3672" y="2933"/>
                  </a:lnTo>
                  <a:cubicBezTo>
                    <a:pt x="3596" y="3067"/>
                    <a:pt x="3504" y="3193"/>
                    <a:pt x="3403" y="3311"/>
                  </a:cubicBezTo>
                  <a:lnTo>
                    <a:pt x="3546" y="3714"/>
                  </a:lnTo>
                  <a:lnTo>
                    <a:pt x="2949" y="4083"/>
                  </a:lnTo>
                  <a:lnTo>
                    <a:pt x="2647" y="3789"/>
                  </a:lnTo>
                  <a:cubicBezTo>
                    <a:pt x="2496" y="3831"/>
                    <a:pt x="2344" y="3857"/>
                    <a:pt x="2193" y="3865"/>
                  </a:cubicBezTo>
                  <a:lnTo>
                    <a:pt x="2008" y="4251"/>
                  </a:lnTo>
                  <a:lnTo>
                    <a:pt x="1320" y="4100"/>
                  </a:lnTo>
                  <a:lnTo>
                    <a:pt x="1320" y="3672"/>
                  </a:lnTo>
                  <a:cubicBezTo>
                    <a:pt x="1177" y="3596"/>
                    <a:pt x="1051" y="3504"/>
                    <a:pt x="942" y="3403"/>
                  </a:cubicBezTo>
                  <a:lnTo>
                    <a:pt x="538" y="3546"/>
                  </a:lnTo>
                  <a:lnTo>
                    <a:pt x="160" y="2949"/>
                  </a:lnTo>
                  <a:lnTo>
                    <a:pt x="463" y="2647"/>
                  </a:lnTo>
                  <a:cubicBezTo>
                    <a:pt x="412" y="2496"/>
                    <a:pt x="387" y="2345"/>
                    <a:pt x="387" y="2193"/>
                  </a:cubicBezTo>
                  <a:lnTo>
                    <a:pt x="1" y="2009"/>
                  </a:lnTo>
                  <a:lnTo>
                    <a:pt x="152" y="1320"/>
                  </a:lnTo>
                  <a:lnTo>
                    <a:pt x="580" y="1320"/>
                  </a:lnTo>
                  <a:cubicBezTo>
                    <a:pt x="656" y="1177"/>
                    <a:pt x="740" y="1051"/>
                    <a:pt x="849" y="942"/>
                  </a:cubicBezTo>
                  <a:lnTo>
                    <a:pt x="698" y="538"/>
                  </a:lnTo>
                  <a:lnTo>
                    <a:pt x="1303" y="160"/>
                  </a:lnTo>
                  <a:lnTo>
                    <a:pt x="1605" y="463"/>
                  </a:lnTo>
                  <a:cubicBezTo>
                    <a:pt x="1748" y="412"/>
                    <a:pt x="1899" y="387"/>
                    <a:pt x="2059" y="387"/>
                  </a:cubicBezTo>
                  <a:lnTo>
                    <a:pt x="2235" y="1"/>
                  </a:lnTo>
                  <a:lnTo>
                    <a:pt x="2924" y="152"/>
                  </a:lnTo>
                  <a:close/>
                  <a:moveTo>
                    <a:pt x="2319" y="1395"/>
                  </a:moveTo>
                  <a:cubicBezTo>
                    <a:pt x="1916" y="1303"/>
                    <a:pt x="1504" y="1555"/>
                    <a:pt x="1412" y="1967"/>
                  </a:cubicBezTo>
                  <a:cubicBezTo>
                    <a:pt x="1320" y="2378"/>
                    <a:pt x="1580" y="2781"/>
                    <a:pt x="1992" y="2874"/>
                  </a:cubicBezTo>
                  <a:cubicBezTo>
                    <a:pt x="2395" y="2966"/>
                    <a:pt x="2806" y="2706"/>
                    <a:pt x="2899" y="2294"/>
                  </a:cubicBezTo>
                  <a:cubicBezTo>
                    <a:pt x="2983" y="1891"/>
                    <a:pt x="2731" y="1479"/>
                    <a:pt x="2319" y="1395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977474" y="3577888"/>
              <a:ext cx="179498" cy="179498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932" y="580"/>
                  </a:moveTo>
                  <a:cubicBezTo>
                    <a:pt x="3067" y="656"/>
                    <a:pt x="3193" y="740"/>
                    <a:pt x="3310" y="849"/>
                  </a:cubicBezTo>
                  <a:lnTo>
                    <a:pt x="3705" y="706"/>
                  </a:lnTo>
                  <a:lnTo>
                    <a:pt x="4083" y="1303"/>
                  </a:lnTo>
                  <a:lnTo>
                    <a:pt x="3789" y="1605"/>
                  </a:lnTo>
                  <a:cubicBezTo>
                    <a:pt x="3831" y="1748"/>
                    <a:pt x="3856" y="1899"/>
                    <a:pt x="3865" y="2059"/>
                  </a:cubicBezTo>
                  <a:lnTo>
                    <a:pt x="4251" y="2244"/>
                  </a:lnTo>
                  <a:lnTo>
                    <a:pt x="4092" y="2933"/>
                  </a:lnTo>
                  <a:lnTo>
                    <a:pt x="3672" y="2933"/>
                  </a:lnTo>
                  <a:cubicBezTo>
                    <a:pt x="3596" y="3067"/>
                    <a:pt x="3504" y="3193"/>
                    <a:pt x="3403" y="3311"/>
                  </a:cubicBezTo>
                  <a:lnTo>
                    <a:pt x="3546" y="3714"/>
                  </a:lnTo>
                  <a:lnTo>
                    <a:pt x="2949" y="4083"/>
                  </a:lnTo>
                  <a:lnTo>
                    <a:pt x="2647" y="3789"/>
                  </a:lnTo>
                  <a:cubicBezTo>
                    <a:pt x="2496" y="3831"/>
                    <a:pt x="2344" y="3857"/>
                    <a:pt x="2193" y="3865"/>
                  </a:cubicBezTo>
                  <a:lnTo>
                    <a:pt x="2008" y="4251"/>
                  </a:lnTo>
                  <a:lnTo>
                    <a:pt x="1320" y="4100"/>
                  </a:lnTo>
                  <a:lnTo>
                    <a:pt x="1320" y="3672"/>
                  </a:lnTo>
                  <a:cubicBezTo>
                    <a:pt x="1177" y="3596"/>
                    <a:pt x="1051" y="3504"/>
                    <a:pt x="942" y="3403"/>
                  </a:cubicBezTo>
                  <a:lnTo>
                    <a:pt x="538" y="3546"/>
                  </a:lnTo>
                  <a:lnTo>
                    <a:pt x="160" y="2949"/>
                  </a:lnTo>
                  <a:lnTo>
                    <a:pt x="463" y="2647"/>
                  </a:lnTo>
                  <a:cubicBezTo>
                    <a:pt x="412" y="2496"/>
                    <a:pt x="387" y="2345"/>
                    <a:pt x="387" y="2193"/>
                  </a:cubicBezTo>
                  <a:lnTo>
                    <a:pt x="1" y="2009"/>
                  </a:lnTo>
                  <a:lnTo>
                    <a:pt x="152" y="1320"/>
                  </a:lnTo>
                  <a:lnTo>
                    <a:pt x="580" y="1320"/>
                  </a:lnTo>
                  <a:cubicBezTo>
                    <a:pt x="656" y="1177"/>
                    <a:pt x="740" y="1051"/>
                    <a:pt x="849" y="942"/>
                  </a:cubicBezTo>
                  <a:lnTo>
                    <a:pt x="698" y="538"/>
                  </a:lnTo>
                  <a:lnTo>
                    <a:pt x="1303" y="160"/>
                  </a:lnTo>
                  <a:lnTo>
                    <a:pt x="1605" y="463"/>
                  </a:lnTo>
                  <a:cubicBezTo>
                    <a:pt x="1748" y="412"/>
                    <a:pt x="1899" y="387"/>
                    <a:pt x="2059" y="387"/>
                  </a:cubicBezTo>
                  <a:lnTo>
                    <a:pt x="2235" y="1"/>
                  </a:lnTo>
                  <a:lnTo>
                    <a:pt x="2924" y="152"/>
                  </a:lnTo>
                  <a:close/>
                  <a:moveTo>
                    <a:pt x="2319" y="1395"/>
                  </a:moveTo>
                  <a:cubicBezTo>
                    <a:pt x="1916" y="1303"/>
                    <a:pt x="1504" y="1555"/>
                    <a:pt x="1412" y="1967"/>
                  </a:cubicBezTo>
                  <a:cubicBezTo>
                    <a:pt x="1320" y="2378"/>
                    <a:pt x="1580" y="2781"/>
                    <a:pt x="1992" y="2874"/>
                  </a:cubicBezTo>
                  <a:cubicBezTo>
                    <a:pt x="2395" y="2966"/>
                    <a:pt x="2806" y="2706"/>
                    <a:pt x="2899" y="2294"/>
                  </a:cubicBezTo>
                  <a:cubicBezTo>
                    <a:pt x="2983" y="1891"/>
                    <a:pt x="2731" y="1479"/>
                    <a:pt x="2319" y="1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6797058" y="2949987"/>
              <a:ext cx="136228" cy="363429"/>
            </a:xfrm>
            <a:custGeom>
              <a:avLst/>
              <a:gdLst/>
              <a:ahLst/>
              <a:cxnLst/>
              <a:rect l="l" t="t" r="r" b="b"/>
              <a:pathLst>
                <a:path w="3227" h="8609" extrusionOk="0">
                  <a:moveTo>
                    <a:pt x="561" y="0"/>
                  </a:moveTo>
                  <a:cubicBezTo>
                    <a:pt x="320" y="0"/>
                    <a:pt x="84" y="112"/>
                    <a:pt x="0" y="334"/>
                  </a:cubicBezTo>
                  <a:lnTo>
                    <a:pt x="899" y="8608"/>
                  </a:lnTo>
                  <a:cubicBezTo>
                    <a:pt x="1689" y="8407"/>
                    <a:pt x="2269" y="7608"/>
                    <a:pt x="2218" y="6794"/>
                  </a:cubicBezTo>
                  <a:cubicBezTo>
                    <a:pt x="2193" y="6432"/>
                    <a:pt x="2059" y="6080"/>
                    <a:pt x="2075" y="5718"/>
                  </a:cubicBezTo>
                  <a:cubicBezTo>
                    <a:pt x="2101" y="5147"/>
                    <a:pt x="2470" y="4668"/>
                    <a:pt x="2756" y="4181"/>
                  </a:cubicBezTo>
                  <a:cubicBezTo>
                    <a:pt x="3041" y="3694"/>
                    <a:pt x="3226" y="3047"/>
                    <a:pt x="2899" y="2585"/>
                  </a:cubicBezTo>
                  <a:cubicBezTo>
                    <a:pt x="2689" y="2283"/>
                    <a:pt x="2311" y="2148"/>
                    <a:pt x="2050" y="1888"/>
                  </a:cubicBezTo>
                  <a:cubicBezTo>
                    <a:pt x="1798" y="1636"/>
                    <a:pt x="1672" y="1283"/>
                    <a:pt x="1538" y="947"/>
                  </a:cubicBezTo>
                  <a:cubicBezTo>
                    <a:pt x="1403" y="611"/>
                    <a:pt x="1227" y="267"/>
                    <a:pt x="916" y="90"/>
                  </a:cubicBezTo>
                  <a:cubicBezTo>
                    <a:pt x="810" y="30"/>
                    <a:pt x="685" y="0"/>
                    <a:pt x="56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6213692" y="2805992"/>
              <a:ext cx="580203" cy="621869"/>
            </a:xfrm>
            <a:custGeom>
              <a:avLst/>
              <a:gdLst/>
              <a:ahLst/>
              <a:cxnLst/>
              <a:rect l="l" t="t" r="r" b="b"/>
              <a:pathLst>
                <a:path w="13744" h="14731" extrusionOk="0">
                  <a:moveTo>
                    <a:pt x="9671" y="1"/>
                  </a:moveTo>
                  <a:cubicBezTo>
                    <a:pt x="8876" y="1"/>
                    <a:pt x="8080" y="330"/>
                    <a:pt x="7519" y="905"/>
                  </a:cubicBezTo>
                  <a:cubicBezTo>
                    <a:pt x="7166" y="1275"/>
                    <a:pt x="6872" y="1754"/>
                    <a:pt x="6385" y="1930"/>
                  </a:cubicBezTo>
                  <a:cubicBezTo>
                    <a:pt x="6222" y="1985"/>
                    <a:pt x="6052" y="1999"/>
                    <a:pt x="5879" y="1999"/>
                  </a:cubicBezTo>
                  <a:cubicBezTo>
                    <a:pt x="5689" y="1999"/>
                    <a:pt x="5496" y="1982"/>
                    <a:pt x="5305" y="1982"/>
                  </a:cubicBezTo>
                  <a:cubicBezTo>
                    <a:pt x="5214" y="1982"/>
                    <a:pt x="5122" y="1986"/>
                    <a:pt x="5033" y="1997"/>
                  </a:cubicBezTo>
                  <a:cubicBezTo>
                    <a:pt x="4428" y="2073"/>
                    <a:pt x="3907" y="2510"/>
                    <a:pt x="3604" y="3031"/>
                  </a:cubicBezTo>
                  <a:cubicBezTo>
                    <a:pt x="3294" y="3552"/>
                    <a:pt x="3168" y="4165"/>
                    <a:pt x="3092" y="4770"/>
                  </a:cubicBezTo>
                  <a:cubicBezTo>
                    <a:pt x="3033" y="5324"/>
                    <a:pt x="2983" y="5929"/>
                    <a:pt x="2605" y="6340"/>
                  </a:cubicBezTo>
                  <a:cubicBezTo>
                    <a:pt x="2227" y="6735"/>
                    <a:pt x="1630" y="6811"/>
                    <a:pt x="1168" y="7097"/>
                  </a:cubicBezTo>
                  <a:cubicBezTo>
                    <a:pt x="286" y="7626"/>
                    <a:pt x="1" y="8936"/>
                    <a:pt x="580" y="9776"/>
                  </a:cubicBezTo>
                  <a:cubicBezTo>
                    <a:pt x="765" y="10045"/>
                    <a:pt x="1034" y="10297"/>
                    <a:pt x="1051" y="10616"/>
                  </a:cubicBezTo>
                  <a:cubicBezTo>
                    <a:pt x="1076" y="10919"/>
                    <a:pt x="883" y="11179"/>
                    <a:pt x="790" y="11465"/>
                  </a:cubicBezTo>
                  <a:cubicBezTo>
                    <a:pt x="563" y="12196"/>
                    <a:pt x="1160" y="13069"/>
                    <a:pt x="1924" y="13111"/>
                  </a:cubicBezTo>
                  <a:cubicBezTo>
                    <a:pt x="1955" y="13113"/>
                    <a:pt x="1987" y="13114"/>
                    <a:pt x="2018" y="13114"/>
                  </a:cubicBezTo>
                  <a:cubicBezTo>
                    <a:pt x="2233" y="13114"/>
                    <a:pt x="2453" y="13073"/>
                    <a:pt x="2665" y="13073"/>
                  </a:cubicBezTo>
                  <a:cubicBezTo>
                    <a:pt x="2807" y="13073"/>
                    <a:pt x="2945" y="13091"/>
                    <a:pt x="3075" y="13153"/>
                  </a:cubicBezTo>
                  <a:cubicBezTo>
                    <a:pt x="3420" y="13330"/>
                    <a:pt x="3546" y="13741"/>
                    <a:pt x="3764" y="14060"/>
                  </a:cubicBezTo>
                  <a:cubicBezTo>
                    <a:pt x="4066" y="14490"/>
                    <a:pt x="4592" y="14731"/>
                    <a:pt x="5113" y="14731"/>
                  </a:cubicBezTo>
                  <a:cubicBezTo>
                    <a:pt x="5346" y="14731"/>
                    <a:pt x="5578" y="14683"/>
                    <a:pt x="5789" y="14581"/>
                  </a:cubicBezTo>
                  <a:cubicBezTo>
                    <a:pt x="6064" y="14444"/>
                    <a:pt x="6324" y="14228"/>
                    <a:pt x="6621" y="14228"/>
                  </a:cubicBezTo>
                  <a:cubicBezTo>
                    <a:pt x="6632" y="14228"/>
                    <a:pt x="6643" y="14228"/>
                    <a:pt x="6654" y="14228"/>
                  </a:cubicBezTo>
                  <a:cubicBezTo>
                    <a:pt x="6973" y="14254"/>
                    <a:pt x="7217" y="14522"/>
                    <a:pt x="7527" y="14581"/>
                  </a:cubicBezTo>
                  <a:cubicBezTo>
                    <a:pt x="7572" y="14589"/>
                    <a:pt x="7616" y="14593"/>
                    <a:pt x="7659" y="14593"/>
                  </a:cubicBezTo>
                  <a:cubicBezTo>
                    <a:pt x="8020" y="14593"/>
                    <a:pt x="8352" y="14327"/>
                    <a:pt x="8569" y="14027"/>
                  </a:cubicBezTo>
                  <a:cubicBezTo>
                    <a:pt x="8804" y="13691"/>
                    <a:pt x="8972" y="13296"/>
                    <a:pt x="9283" y="13019"/>
                  </a:cubicBezTo>
                  <a:cubicBezTo>
                    <a:pt x="9686" y="12658"/>
                    <a:pt x="10258" y="12565"/>
                    <a:pt x="10770" y="12389"/>
                  </a:cubicBezTo>
                  <a:cubicBezTo>
                    <a:pt x="11904" y="12002"/>
                    <a:pt x="12845" y="11104"/>
                    <a:pt x="13299" y="9995"/>
                  </a:cubicBezTo>
                  <a:cubicBezTo>
                    <a:pt x="13744" y="8886"/>
                    <a:pt x="13685" y="7584"/>
                    <a:pt x="13139" y="6517"/>
                  </a:cubicBezTo>
                  <a:lnTo>
                    <a:pt x="11341" y="2846"/>
                  </a:lnTo>
                  <a:cubicBezTo>
                    <a:pt x="11904" y="2493"/>
                    <a:pt x="12039" y="1670"/>
                    <a:pt x="11736" y="1082"/>
                  </a:cubicBezTo>
                  <a:cubicBezTo>
                    <a:pt x="11434" y="494"/>
                    <a:pt x="10787" y="141"/>
                    <a:pt x="10140" y="40"/>
                  </a:cubicBezTo>
                  <a:cubicBezTo>
                    <a:pt x="9985" y="14"/>
                    <a:pt x="9828" y="1"/>
                    <a:pt x="967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6426454" y="2905492"/>
              <a:ext cx="351862" cy="689540"/>
            </a:xfrm>
            <a:custGeom>
              <a:avLst/>
              <a:gdLst/>
              <a:ahLst/>
              <a:cxnLst/>
              <a:rect l="l" t="t" r="r" b="b"/>
              <a:pathLst>
                <a:path w="8335" h="16334" extrusionOk="0">
                  <a:moveTo>
                    <a:pt x="2625" y="0"/>
                  </a:moveTo>
                  <a:cubicBezTo>
                    <a:pt x="1206" y="0"/>
                    <a:pt x="274" y="1776"/>
                    <a:pt x="177" y="3227"/>
                  </a:cubicBezTo>
                  <a:cubicBezTo>
                    <a:pt x="68" y="4916"/>
                    <a:pt x="1" y="6982"/>
                    <a:pt x="203" y="8242"/>
                  </a:cubicBezTo>
                  <a:cubicBezTo>
                    <a:pt x="597" y="10778"/>
                    <a:pt x="2536" y="11098"/>
                    <a:pt x="2538" y="11099"/>
                  </a:cubicBezTo>
                  <a:lnTo>
                    <a:pt x="2538" y="11099"/>
                  </a:lnTo>
                  <a:cubicBezTo>
                    <a:pt x="2538" y="11107"/>
                    <a:pt x="2530" y="11961"/>
                    <a:pt x="2563" y="14198"/>
                  </a:cubicBezTo>
                  <a:cubicBezTo>
                    <a:pt x="2588" y="15551"/>
                    <a:pt x="2630" y="16298"/>
                    <a:pt x="4168" y="16332"/>
                  </a:cubicBezTo>
                  <a:cubicBezTo>
                    <a:pt x="4206" y="16333"/>
                    <a:pt x="4244" y="16334"/>
                    <a:pt x="4283" y="16334"/>
                  </a:cubicBezTo>
                  <a:cubicBezTo>
                    <a:pt x="5791" y="16334"/>
                    <a:pt x="7772" y="15540"/>
                    <a:pt x="7788" y="14156"/>
                  </a:cubicBezTo>
                  <a:lnTo>
                    <a:pt x="8326" y="2127"/>
                  </a:lnTo>
                  <a:cubicBezTo>
                    <a:pt x="8334" y="1665"/>
                    <a:pt x="7990" y="1270"/>
                    <a:pt x="7528" y="1220"/>
                  </a:cubicBezTo>
                  <a:lnTo>
                    <a:pt x="2807" y="10"/>
                  </a:lnTo>
                  <a:cubicBezTo>
                    <a:pt x="2745" y="4"/>
                    <a:pt x="2685" y="0"/>
                    <a:pt x="2625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6457313" y="3098793"/>
              <a:ext cx="28073" cy="26300"/>
            </a:xfrm>
            <a:custGeom>
              <a:avLst/>
              <a:gdLst/>
              <a:ahLst/>
              <a:cxnLst/>
              <a:rect l="l" t="t" r="r" b="b"/>
              <a:pathLst>
                <a:path w="665" h="623" extrusionOk="0">
                  <a:moveTo>
                    <a:pt x="328" y="1"/>
                  </a:moveTo>
                  <a:cubicBezTo>
                    <a:pt x="151" y="1"/>
                    <a:pt x="9" y="124"/>
                    <a:pt x="9" y="295"/>
                  </a:cubicBezTo>
                  <a:cubicBezTo>
                    <a:pt x="1" y="463"/>
                    <a:pt x="144" y="614"/>
                    <a:pt x="320" y="623"/>
                  </a:cubicBezTo>
                  <a:cubicBezTo>
                    <a:pt x="325" y="623"/>
                    <a:pt x="330" y="623"/>
                    <a:pt x="336" y="623"/>
                  </a:cubicBezTo>
                  <a:cubicBezTo>
                    <a:pt x="505" y="623"/>
                    <a:pt x="648" y="492"/>
                    <a:pt x="656" y="329"/>
                  </a:cubicBezTo>
                  <a:cubicBezTo>
                    <a:pt x="664" y="161"/>
                    <a:pt x="522" y="9"/>
                    <a:pt x="345" y="1"/>
                  </a:cubicBezTo>
                  <a:cubicBezTo>
                    <a:pt x="339" y="1"/>
                    <a:pt x="334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6451994" y="3072916"/>
              <a:ext cx="55724" cy="14860"/>
            </a:xfrm>
            <a:custGeom>
              <a:avLst/>
              <a:gdLst/>
              <a:ahLst/>
              <a:cxnLst/>
              <a:rect l="l" t="t" r="r" b="b"/>
              <a:pathLst>
                <a:path w="1320" h="352" extrusionOk="0">
                  <a:moveTo>
                    <a:pt x="656" y="1"/>
                  </a:moveTo>
                  <a:cubicBezTo>
                    <a:pt x="438" y="1"/>
                    <a:pt x="253" y="85"/>
                    <a:pt x="144" y="160"/>
                  </a:cubicBezTo>
                  <a:cubicBezTo>
                    <a:pt x="34" y="244"/>
                    <a:pt x="1" y="320"/>
                    <a:pt x="18" y="345"/>
                  </a:cubicBezTo>
                  <a:cubicBezTo>
                    <a:pt x="22" y="349"/>
                    <a:pt x="28" y="351"/>
                    <a:pt x="37" y="351"/>
                  </a:cubicBezTo>
                  <a:cubicBezTo>
                    <a:pt x="112" y="351"/>
                    <a:pt x="347" y="202"/>
                    <a:pt x="656" y="202"/>
                  </a:cubicBezTo>
                  <a:cubicBezTo>
                    <a:pt x="971" y="202"/>
                    <a:pt x="1206" y="343"/>
                    <a:pt x="1282" y="343"/>
                  </a:cubicBezTo>
                  <a:cubicBezTo>
                    <a:pt x="1292" y="343"/>
                    <a:pt x="1298" y="341"/>
                    <a:pt x="1303" y="337"/>
                  </a:cubicBezTo>
                  <a:cubicBezTo>
                    <a:pt x="1320" y="320"/>
                    <a:pt x="1278" y="244"/>
                    <a:pt x="1168" y="160"/>
                  </a:cubicBezTo>
                  <a:cubicBezTo>
                    <a:pt x="1059" y="76"/>
                    <a:pt x="874" y="1"/>
                    <a:pt x="6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6604136" y="3098793"/>
              <a:ext cx="28073" cy="26300"/>
            </a:xfrm>
            <a:custGeom>
              <a:avLst/>
              <a:gdLst/>
              <a:ahLst/>
              <a:cxnLst/>
              <a:rect l="l" t="t" r="r" b="b"/>
              <a:pathLst>
                <a:path w="665" h="623" extrusionOk="0">
                  <a:moveTo>
                    <a:pt x="328" y="1"/>
                  </a:moveTo>
                  <a:cubicBezTo>
                    <a:pt x="159" y="1"/>
                    <a:pt x="17" y="124"/>
                    <a:pt x="9" y="295"/>
                  </a:cubicBezTo>
                  <a:cubicBezTo>
                    <a:pt x="1" y="463"/>
                    <a:pt x="143" y="614"/>
                    <a:pt x="320" y="623"/>
                  </a:cubicBezTo>
                  <a:cubicBezTo>
                    <a:pt x="325" y="623"/>
                    <a:pt x="331" y="623"/>
                    <a:pt x="336" y="623"/>
                  </a:cubicBezTo>
                  <a:cubicBezTo>
                    <a:pt x="513" y="623"/>
                    <a:pt x="656" y="492"/>
                    <a:pt x="656" y="329"/>
                  </a:cubicBezTo>
                  <a:cubicBezTo>
                    <a:pt x="664" y="161"/>
                    <a:pt x="521" y="9"/>
                    <a:pt x="345" y="1"/>
                  </a:cubicBezTo>
                  <a:cubicBezTo>
                    <a:pt x="339" y="1"/>
                    <a:pt x="334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6597044" y="3076124"/>
              <a:ext cx="55724" cy="14480"/>
            </a:xfrm>
            <a:custGeom>
              <a:avLst/>
              <a:gdLst/>
              <a:ahLst/>
              <a:cxnLst/>
              <a:rect l="l" t="t" r="r" b="b"/>
              <a:pathLst>
                <a:path w="1320" h="343" extrusionOk="0">
                  <a:moveTo>
                    <a:pt x="647" y="0"/>
                  </a:moveTo>
                  <a:cubicBezTo>
                    <a:pt x="437" y="0"/>
                    <a:pt x="253" y="76"/>
                    <a:pt x="143" y="160"/>
                  </a:cubicBezTo>
                  <a:cubicBezTo>
                    <a:pt x="34" y="244"/>
                    <a:pt x="1" y="319"/>
                    <a:pt x="17" y="336"/>
                  </a:cubicBezTo>
                  <a:cubicBezTo>
                    <a:pt x="22" y="341"/>
                    <a:pt x="29" y="343"/>
                    <a:pt x="37" y="343"/>
                  </a:cubicBezTo>
                  <a:cubicBezTo>
                    <a:pt x="112" y="343"/>
                    <a:pt x="341" y="202"/>
                    <a:pt x="656" y="202"/>
                  </a:cubicBezTo>
                  <a:cubicBezTo>
                    <a:pt x="664" y="202"/>
                    <a:pt x="671" y="202"/>
                    <a:pt x="679" y="202"/>
                  </a:cubicBezTo>
                  <a:cubicBezTo>
                    <a:pt x="984" y="202"/>
                    <a:pt x="1210" y="343"/>
                    <a:pt x="1283" y="343"/>
                  </a:cubicBezTo>
                  <a:cubicBezTo>
                    <a:pt x="1292" y="343"/>
                    <a:pt x="1298" y="341"/>
                    <a:pt x="1303" y="336"/>
                  </a:cubicBezTo>
                  <a:cubicBezTo>
                    <a:pt x="1319" y="319"/>
                    <a:pt x="1277" y="235"/>
                    <a:pt x="1168" y="160"/>
                  </a:cubicBezTo>
                  <a:cubicBezTo>
                    <a:pt x="1059" y="76"/>
                    <a:pt x="866" y="0"/>
                    <a:pt x="6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6505185" y="3076800"/>
              <a:ext cx="47576" cy="123563"/>
            </a:xfrm>
            <a:custGeom>
              <a:avLst/>
              <a:gdLst/>
              <a:ahLst/>
              <a:cxnLst/>
              <a:rect l="l" t="t" r="r" b="b"/>
              <a:pathLst>
                <a:path w="1127" h="2927" extrusionOk="0">
                  <a:moveTo>
                    <a:pt x="1083" y="1"/>
                  </a:moveTo>
                  <a:cubicBezTo>
                    <a:pt x="1044" y="1"/>
                    <a:pt x="711" y="767"/>
                    <a:pt x="354" y="1723"/>
                  </a:cubicBezTo>
                  <a:cubicBezTo>
                    <a:pt x="261" y="1958"/>
                    <a:pt x="177" y="2185"/>
                    <a:pt x="93" y="2404"/>
                  </a:cubicBezTo>
                  <a:cubicBezTo>
                    <a:pt x="60" y="2504"/>
                    <a:pt x="1" y="2622"/>
                    <a:pt x="51" y="2756"/>
                  </a:cubicBezTo>
                  <a:cubicBezTo>
                    <a:pt x="76" y="2824"/>
                    <a:pt x="135" y="2874"/>
                    <a:pt x="194" y="2891"/>
                  </a:cubicBezTo>
                  <a:cubicBezTo>
                    <a:pt x="253" y="2908"/>
                    <a:pt x="303" y="2908"/>
                    <a:pt x="345" y="2908"/>
                  </a:cubicBezTo>
                  <a:cubicBezTo>
                    <a:pt x="522" y="2920"/>
                    <a:pt x="664" y="2927"/>
                    <a:pt x="764" y="2927"/>
                  </a:cubicBezTo>
                  <a:cubicBezTo>
                    <a:pt x="864" y="2927"/>
                    <a:pt x="921" y="2920"/>
                    <a:pt x="925" y="2908"/>
                  </a:cubicBezTo>
                  <a:cubicBezTo>
                    <a:pt x="925" y="2891"/>
                    <a:pt x="706" y="2857"/>
                    <a:pt x="354" y="2807"/>
                  </a:cubicBezTo>
                  <a:cubicBezTo>
                    <a:pt x="270" y="2798"/>
                    <a:pt x="186" y="2782"/>
                    <a:pt x="169" y="2723"/>
                  </a:cubicBezTo>
                  <a:cubicBezTo>
                    <a:pt x="144" y="2656"/>
                    <a:pt x="186" y="2555"/>
                    <a:pt x="228" y="2454"/>
                  </a:cubicBezTo>
                  <a:cubicBezTo>
                    <a:pt x="312" y="2236"/>
                    <a:pt x="396" y="2009"/>
                    <a:pt x="488" y="1774"/>
                  </a:cubicBezTo>
                  <a:cubicBezTo>
                    <a:pt x="858" y="808"/>
                    <a:pt x="1126" y="9"/>
                    <a:pt x="1084" y="1"/>
                  </a:cubicBezTo>
                  <a:cubicBezTo>
                    <a:pt x="1084" y="1"/>
                    <a:pt x="1084" y="1"/>
                    <a:pt x="108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533553" y="3336420"/>
              <a:ext cx="143320" cy="65898"/>
            </a:xfrm>
            <a:custGeom>
              <a:avLst/>
              <a:gdLst/>
              <a:ahLst/>
              <a:cxnLst/>
              <a:rect l="l" t="t" r="r" b="b"/>
              <a:pathLst>
                <a:path w="3395" h="1561" extrusionOk="0">
                  <a:moveTo>
                    <a:pt x="3395" y="0"/>
                  </a:moveTo>
                  <a:cubicBezTo>
                    <a:pt x="2007" y="829"/>
                    <a:pt x="608" y="902"/>
                    <a:pt x="153" y="902"/>
                  </a:cubicBezTo>
                  <a:cubicBezTo>
                    <a:pt x="55" y="902"/>
                    <a:pt x="1" y="899"/>
                    <a:pt x="1" y="899"/>
                  </a:cubicBezTo>
                  <a:lnTo>
                    <a:pt x="1" y="1537"/>
                  </a:lnTo>
                  <a:cubicBezTo>
                    <a:pt x="163" y="1553"/>
                    <a:pt x="318" y="1560"/>
                    <a:pt x="466" y="1560"/>
                  </a:cubicBezTo>
                  <a:cubicBezTo>
                    <a:pt x="2636" y="1560"/>
                    <a:pt x="3394" y="1"/>
                    <a:pt x="3395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548455" y="3225226"/>
              <a:ext cx="47196" cy="32590"/>
            </a:xfrm>
            <a:custGeom>
              <a:avLst/>
              <a:gdLst/>
              <a:ahLst/>
              <a:cxnLst/>
              <a:rect l="l" t="t" r="r" b="b"/>
              <a:pathLst>
                <a:path w="1118" h="772" extrusionOk="0">
                  <a:moveTo>
                    <a:pt x="534" y="1"/>
                  </a:moveTo>
                  <a:cubicBezTo>
                    <a:pt x="340" y="1"/>
                    <a:pt x="155" y="90"/>
                    <a:pt x="43" y="240"/>
                  </a:cubicBezTo>
                  <a:lnTo>
                    <a:pt x="26" y="248"/>
                  </a:lnTo>
                  <a:cubicBezTo>
                    <a:pt x="1" y="282"/>
                    <a:pt x="1" y="332"/>
                    <a:pt x="26" y="374"/>
                  </a:cubicBezTo>
                  <a:cubicBezTo>
                    <a:pt x="51" y="416"/>
                    <a:pt x="93" y="450"/>
                    <a:pt x="127" y="484"/>
                  </a:cubicBezTo>
                  <a:cubicBezTo>
                    <a:pt x="261" y="593"/>
                    <a:pt x="404" y="702"/>
                    <a:pt x="572" y="752"/>
                  </a:cubicBezTo>
                  <a:cubicBezTo>
                    <a:pt x="620" y="765"/>
                    <a:pt x="671" y="771"/>
                    <a:pt x="721" y="771"/>
                  </a:cubicBezTo>
                  <a:cubicBezTo>
                    <a:pt x="847" y="771"/>
                    <a:pt x="968" y="731"/>
                    <a:pt x="1034" y="635"/>
                  </a:cubicBezTo>
                  <a:cubicBezTo>
                    <a:pt x="1118" y="517"/>
                    <a:pt x="1101" y="341"/>
                    <a:pt x="1009" y="215"/>
                  </a:cubicBezTo>
                  <a:cubicBezTo>
                    <a:pt x="916" y="97"/>
                    <a:pt x="757" y="22"/>
                    <a:pt x="606" y="5"/>
                  </a:cubicBezTo>
                  <a:cubicBezTo>
                    <a:pt x="582" y="2"/>
                    <a:pt x="558" y="1"/>
                    <a:pt x="53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540308" y="3209818"/>
              <a:ext cx="50025" cy="42637"/>
            </a:xfrm>
            <a:custGeom>
              <a:avLst/>
              <a:gdLst/>
              <a:ahLst/>
              <a:cxnLst/>
              <a:rect l="l" t="t" r="r" b="b"/>
              <a:pathLst>
                <a:path w="1185" h="1010" extrusionOk="0">
                  <a:moveTo>
                    <a:pt x="1118" y="0"/>
                  </a:moveTo>
                  <a:cubicBezTo>
                    <a:pt x="1059" y="0"/>
                    <a:pt x="1059" y="378"/>
                    <a:pt x="731" y="647"/>
                  </a:cubicBezTo>
                  <a:cubicBezTo>
                    <a:pt x="412" y="916"/>
                    <a:pt x="9" y="874"/>
                    <a:pt x="0" y="924"/>
                  </a:cubicBezTo>
                  <a:cubicBezTo>
                    <a:pt x="0" y="949"/>
                    <a:pt x="93" y="1000"/>
                    <a:pt x="261" y="1008"/>
                  </a:cubicBezTo>
                  <a:cubicBezTo>
                    <a:pt x="271" y="1009"/>
                    <a:pt x="282" y="1009"/>
                    <a:pt x="293" y="1009"/>
                  </a:cubicBezTo>
                  <a:cubicBezTo>
                    <a:pt x="459" y="1009"/>
                    <a:pt x="685" y="948"/>
                    <a:pt x="874" y="798"/>
                  </a:cubicBezTo>
                  <a:cubicBezTo>
                    <a:pt x="1076" y="630"/>
                    <a:pt x="1160" y="412"/>
                    <a:pt x="1168" y="252"/>
                  </a:cubicBezTo>
                  <a:cubicBezTo>
                    <a:pt x="1185" y="93"/>
                    <a:pt x="1143" y="0"/>
                    <a:pt x="111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590670" y="3053455"/>
              <a:ext cx="68810" cy="20010"/>
            </a:xfrm>
            <a:custGeom>
              <a:avLst/>
              <a:gdLst/>
              <a:ahLst/>
              <a:cxnLst/>
              <a:rect l="l" t="t" r="r" b="b"/>
              <a:pathLst>
                <a:path w="1630" h="474" extrusionOk="0">
                  <a:moveTo>
                    <a:pt x="700" y="1"/>
                  </a:moveTo>
                  <a:cubicBezTo>
                    <a:pt x="511" y="1"/>
                    <a:pt x="348" y="37"/>
                    <a:pt x="227" y="84"/>
                  </a:cubicBezTo>
                  <a:cubicBezTo>
                    <a:pt x="76" y="142"/>
                    <a:pt x="0" y="218"/>
                    <a:pt x="17" y="260"/>
                  </a:cubicBezTo>
                  <a:cubicBezTo>
                    <a:pt x="51" y="361"/>
                    <a:pt x="395" y="310"/>
                    <a:pt x="807" y="361"/>
                  </a:cubicBezTo>
                  <a:cubicBezTo>
                    <a:pt x="1119" y="393"/>
                    <a:pt x="1384" y="473"/>
                    <a:pt x="1518" y="473"/>
                  </a:cubicBezTo>
                  <a:cubicBezTo>
                    <a:pt x="1561" y="473"/>
                    <a:pt x="1591" y="465"/>
                    <a:pt x="1605" y="445"/>
                  </a:cubicBezTo>
                  <a:cubicBezTo>
                    <a:pt x="1630" y="403"/>
                    <a:pt x="1571" y="310"/>
                    <a:pt x="1437" y="218"/>
                  </a:cubicBezTo>
                  <a:cubicBezTo>
                    <a:pt x="1302" y="126"/>
                    <a:pt x="1092" y="42"/>
                    <a:pt x="849" y="8"/>
                  </a:cubicBezTo>
                  <a:cubicBezTo>
                    <a:pt x="798" y="3"/>
                    <a:pt x="748" y="1"/>
                    <a:pt x="7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457313" y="3029308"/>
              <a:ext cx="52178" cy="16844"/>
            </a:xfrm>
            <a:custGeom>
              <a:avLst/>
              <a:gdLst/>
              <a:ahLst/>
              <a:cxnLst/>
              <a:rect l="l" t="t" r="r" b="b"/>
              <a:pathLst>
                <a:path w="1236" h="399" extrusionOk="0">
                  <a:moveTo>
                    <a:pt x="606" y="0"/>
                  </a:moveTo>
                  <a:cubicBezTo>
                    <a:pt x="412" y="9"/>
                    <a:pt x="236" y="84"/>
                    <a:pt x="135" y="160"/>
                  </a:cubicBezTo>
                  <a:cubicBezTo>
                    <a:pt x="34" y="244"/>
                    <a:pt x="1" y="328"/>
                    <a:pt x="26" y="362"/>
                  </a:cubicBezTo>
                  <a:cubicBezTo>
                    <a:pt x="46" y="390"/>
                    <a:pt x="86" y="399"/>
                    <a:pt x="141" y="399"/>
                  </a:cubicBezTo>
                  <a:cubicBezTo>
                    <a:pt x="252" y="399"/>
                    <a:pt x="424" y="362"/>
                    <a:pt x="614" y="362"/>
                  </a:cubicBezTo>
                  <a:cubicBezTo>
                    <a:pt x="649" y="360"/>
                    <a:pt x="684" y="359"/>
                    <a:pt x="718" y="359"/>
                  </a:cubicBezTo>
                  <a:cubicBezTo>
                    <a:pt x="850" y="359"/>
                    <a:pt x="968" y="371"/>
                    <a:pt x="1056" y="371"/>
                  </a:cubicBezTo>
                  <a:cubicBezTo>
                    <a:pt x="1132" y="371"/>
                    <a:pt x="1187" y="362"/>
                    <a:pt x="1210" y="328"/>
                  </a:cubicBezTo>
                  <a:cubicBezTo>
                    <a:pt x="1236" y="286"/>
                    <a:pt x="1194" y="210"/>
                    <a:pt x="1084" y="135"/>
                  </a:cubicBezTo>
                  <a:cubicBezTo>
                    <a:pt x="984" y="59"/>
                    <a:pt x="807" y="0"/>
                    <a:pt x="60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648842" y="2903002"/>
              <a:ext cx="233702" cy="471077"/>
            </a:xfrm>
            <a:custGeom>
              <a:avLst/>
              <a:gdLst/>
              <a:ahLst/>
              <a:cxnLst/>
              <a:rect l="l" t="t" r="r" b="b"/>
              <a:pathLst>
                <a:path w="5536" h="11159" extrusionOk="0">
                  <a:moveTo>
                    <a:pt x="2040" y="0"/>
                  </a:moveTo>
                  <a:cubicBezTo>
                    <a:pt x="1680" y="0"/>
                    <a:pt x="1316" y="88"/>
                    <a:pt x="985" y="239"/>
                  </a:cubicBezTo>
                  <a:lnTo>
                    <a:pt x="985" y="239"/>
                  </a:lnTo>
                  <a:cubicBezTo>
                    <a:pt x="588" y="325"/>
                    <a:pt x="246" y="633"/>
                    <a:pt x="126" y="1010"/>
                  </a:cubicBezTo>
                  <a:cubicBezTo>
                    <a:pt x="0" y="1413"/>
                    <a:pt x="126" y="1875"/>
                    <a:pt x="437" y="2169"/>
                  </a:cubicBezTo>
                  <a:cubicBezTo>
                    <a:pt x="806" y="2505"/>
                    <a:pt x="1420" y="2631"/>
                    <a:pt x="1596" y="3102"/>
                  </a:cubicBezTo>
                  <a:cubicBezTo>
                    <a:pt x="1739" y="3463"/>
                    <a:pt x="1546" y="3858"/>
                    <a:pt x="1319" y="4168"/>
                  </a:cubicBezTo>
                  <a:cubicBezTo>
                    <a:pt x="1092" y="4488"/>
                    <a:pt x="823" y="4807"/>
                    <a:pt x="790" y="5185"/>
                  </a:cubicBezTo>
                  <a:cubicBezTo>
                    <a:pt x="739" y="5933"/>
                    <a:pt x="1613" y="6537"/>
                    <a:pt x="1495" y="7277"/>
                  </a:cubicBezTo>
                  <a:cubicBezTo>
                    <a:pt x="1411" y="7747"/>
                    <a:pt x="958" y="8049"/>
                    <a:pt x="630" y="8411"/>
                  </a:cubicBezTo>
                  <a:cubicBezTo>
                    <a:pt x="260" y="8822"/>
                    <a:pt x="34" y="9385"/>
                    <a:pt x="109" y="9940"/>
                  </a:cubicBezTo>
                  <a:cubicBezTo>
                    <a:pt x="185" y="10486"/>
                    <a:pt x="596" y="10998"/>
                    <a:pt x="1151" y="11124"/>
                  </a:cubicBezTo>
                  <a:cubicBezTo>
                    <a:pt x="1254" y="11148"/>
                    <a:pt x="1357" y="11159"/>
                    <a:pt x="1461" y="11159"/>
                  </a:cubicBezTo>
                  <a:cubicBezTo>
                    <a:pt x="1824" y="11159"/>
                    <a:pt x="2191" y="11030"/>
                    <a:pt x="2537" y="10906"/>
                  </a:cubicBezTo>
                  <a:cubicBezTo>
                    <a:pt x="3108" y="10696"/>
                    <a:pt x="3696" y="10486"/>
                    <a:pt x="4158" y="10099"/>
                  </a:cubicBezTo>
                  <a:cubicBezTo>
                    <a:pt x="4629" y="9713"/>
                    <a:pt x="4948" y="9108"/>
                    <a:pt x="4830" y="8520"/>
                  </a:cubicBezTo>
                  <a:cubicBezTo>
                    <a:pt x="4721" y="7991"/>
                    <a:pt x="4267" y="7537"/>
                    <a:pt x="4309" y="6991"/>
                  </a:cubicBezTo>
                  <a:cubicBezTo>
                    <a:pt x="4360" y="6420"/>
                    <a:pt x="4939" y="6050"/>
                    <a:pt x="5217" y="5546"/>
                  </a:cubicBezTo>
                  <a:cubicBezTo>
                    <a:pt x="5536" y="4950"/>
                    <a:pt x="5385" y="4152"/>
                    <a:pt x="4864" y="3715"/>
                  </a:cubicBezTo>
                  <a:cubicBezTo>
                    <a:pt x="4536" y="3438"/>
                    <a:pt x="4066" y="3278"/>
                    <a:pt x="3881" y="2900"/>
                  </a:cubicBezTo>
                  <a:cubicBezTo>
                    <a:pt x="3679" y="2497"/>
                    <a:pt x="3873" y="2018"/>
                    <a:pt x="3864" y="1573"/>
                  </a:cubicBezTo>
                  <a:cubicBezTo>
                    <a:pt x="3839" y="884"/>
                    <a:pt x="3276" y="271"/>
                    <a:pt x="2604" y="77"/>
                  </a:cubicBezTo>
                  <a:cubicBezTo>
                    <a:pt x="2421" y="25"/>
                    <a:pt x="2231" y="0"/>
                    <a:pt x="204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6358024" y="2867035"/>
              <a:ext cx="334807" cy="214537"/>
            </a:xfrm>
            <a:custGeom>
              <a:avLst/>
              <a:gdLst/>
              <a:ahLst/>
              <a:cxnLst/>
              <a:rect l="l" t="t" r="r" b="b"/>
              <a:pathLst>
                <a:path w="7931" h="5082" extrusionOk="0">
                  <a:moveTo>
                    <a:pt x="6283" y="0"/>
                  </a:moveTo>
                  <a:cubicBezTo>
                    <a:pt x="6206" y="0"/>
                    <a:pt x="6128" y="7"/>
                    <a:pt x="6049" y="22"/>
                  </a:cubicBezTo>
                  <a:cubicBezTo>
                    <a:pt x="5688" y="89"/>
                    <a:pt x="5369" y="325"/>
                    <a:pt x="5016" y="417"/>
                  </a:cubicBezTo>
                  <a:cubicBezTo>
                    <a:pt x="4872" y="452"/>
                    <a:pt x="4726" y="463"/>
                    <a:pt x="4579" y="463"/>
                  </a:cubicBezTo>
                  <a:cubicBezTo>
                    <a:pt x="4303" y="463"/>
                    <a:pt x="4022" y="423"/>
                    <a:pt x="3742" y="423"/>
                  </a:cubicBezTo>
                  <a:cubicBezTo>
                    <a:pt x="3665" y="423"/>
                    <a:pt x="3589" y="426"/>
                    <a:pt x="3512" y="434"/>
                  </a:cubicBezTo>
                  <a:cubicBezTo>
                    <a:pt x="2916" y="501"/>
                    <a:pt x="2353" y="871"/>
                    <a:pt x="2067" y="1400"/>
                  </a:cubicBezTo>
                  <a:cubicBezTo>
                    <a:pt x="1840" y="1803"/>
                    <a:pt x="1756" y="2316"/>
                    <a:pt x="1395" y="2610"/>
                  </a:cubicBezTo>
                  <a:cubicBezTo>
                    <a:pt x="1227" y="2744"/>
                    <a:pt x="1017" y="2820"/>
                    <a:pt x="841" y="2937"/>
                  </a:cubicBezTo>
                  <a:cubicBezTo>
                    <a:pt x="505" y="3147"/>
                    <a:pt x="295" y="3508"/>
                    <a:pt x="177" y="3886"/>
                  </a:cubicBezTo>
                  <a:cubicBezTo>
                    <a:pt x="59" y="4264"/>
                    <a:pt x="26" y="4659"/>
                    <a:pt x="1" y="5054"/>
                  </a:cubicBezTo>
                  <a:cubicBezTo>
                    <a:pt x="66" y="5073"/>
                    <a:pt x="131" y="5082"/>
                    <a:pt x="196" y="5082"/>
                  </a:cubicBezTo>
                  <a:cubicBezTo>
                    <a:pt x="565" y="5082"/>
                    <a:pt x="918" y="4800"/>
                    <a:pt x="1168" y="4500"/>
                  </a:cubicBezTo>
                  <a:cubicBezTo>
                    <a:pt x="1454" y="4147"/>
                    <a:pt x="1731" y="3727"/>
                    <a:pt x="2168" y="3601"/>
                  </a:cubicBezTo>
                  <a:cubicBezTo>
                    <a:pt x="2288" y="3565"/>
                    <a:pt x="2416" y="3553"/>
                    <a:pt x="2546" y="3553"/>
                  </a:cubicBezTo>
                  <a:cubicBezTo>
                    <a:pt x="2790" y="3553"/>
                    <a:pt x="3044" y="3594"/>
                    <a:pt x="3280" y="3594"/>
                  </a:cubicBezTo>
                  <a:cubicBezTo>
                    <a:pt x="3507" y="3594"/>
                    <a:pt x="3719" y="3556"/>
                    <a:pt x="3890" y="3408"/>
                  </a:cubicBezTo>
                  <a:cubicBezTo>
                    <a:pt x="4201" y="3130"/>
                    <a:pt x="4218" y="2601"/>
                    <a:pt x="4570" y="2391"/>
                  </a:cubicBezTo>
                  <a:cubicBezTo>
                    <a:pt x="4682" y="2322"/>
                    <a:pt x="4802" y="2296"/>
                    <a:pt x="4928" y="2296"/>
                  </a:cubicBezTo>
                  <a:cubicBezTo>
                    <a:pt x="5181" y="2296"/>
                    <a:pt x="5455" y="2399"/>
                    <a:pt x="5713" y="2450"/>
                  </a:cubicBezTo>
                  <a:cubicBezTo>
                    <a:pt x="5814" y="2469"/>
                    <a:pt x="5916" y="2478"/>
                    <a:pt x="6018" y="2478"/>
                  </a:cubicBezTo>
                  <a:cubicBezTo>
                    <a:pt x="6424" y="2478"/>
                    <a:pt x="6825" y="2334"/>
                    <a:pt x="7141" y="2072"/>
                  </a:cubicBezTo>
                  <a:cubicBezTo>
                    <a:pt x="7526" y="1746"/>
                    <a:pt x="7761" y="1244"/>
                    <a:pt x="7763" y="742"/>
                  </a:cubicBezTo>
                  <a:lnTo>
                    <a:pt x="7763" y="742"/>
                  </a:lnTo>
                  <a:cubicBezTo>
                    <a:pt x="7820" y="796"/>
                    <a:pt x="7876" y="850"/>
                    <a:pt x="7931" y="904"/>
                  </a:cubicBezTo>
                  <a:lnTo>
                    <a:pt x="7763" y="736"/>
                  </a:lnTo>
                  <a:cubicBezTo>
                    <a:pt x="7763" y="738"/>
                    <a:pt x="7763" y="740"/>
                    <a:pt x="7763" y="742"/>
                  </a:cubicBezTo>
                  <a:lnTo>
                    <a:pt x="7763" y="742"/>
                  </a:lnTo>
                  <a:cubicBezTo>
                    <a:pt x="7338" y="348"/>
                    <a:pt x="6827" y="0"/>
                    <a:pt x="628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6698824" y="2921829"/>
              <a:ext cx="186210" cy="231971"/>
            </a:xfrm>
            <a:custGeom>
              <a:avLst/>
              <a:gdLst/>
              <a:ahLst/>
              <a:cxnLst/>
              <a:rect l="l" t="t" r="r" b="b"/>
              <a:pathLst>
                <a:path w="4411" h="549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6"/>
                    <a:pt x="9" y="77"/>
                  </a:cubicBezTo>
                  <a:cubicBezTo>
                    <a:pt x="17" y="127"/>
                    <a:pt x="42" y="203"/>
                    <a:pt x="76" y="295"/>
                  </a:cubicBezTo>
                  <a:cubicBezTo>
                    <a:pt x="143" y="488"/>
                    <a:pt x="278" y="757"/>
                    <a:pt x="521" y="1018"/>
                  </a:cubicBezTo>
                  <a:cubicBezTo>
                    <a:pt x="647" y="1152"/>
                    <a:pt x="799" y="1286"/>
                    <a:pt x="983" y="1396"/>
                  </a:cubicBezTo>
                  <a:cubicBezTo>
                    <a:pt x="1160" y="1505"/>
                    <a:pt x="1378" y="1589"/>
                    <a:pt x="1605" y="1664"/>
                  </a:cubicBezTo>
                  <a:cubicBezTo>
                    <a:pt x="1823" y="1740"/>
                    <a:pt x="2059" y="1824"/>
                    <a:pt x="2210" y="2009"/>
                  </a:cubicBezTo>
                  <a:cubicBezTo>
                    <a:pt x="2285" y="2110"/>
                    <a:pt x="2336" y="2219"/>
                    <a:pt x="2361" y="2345"/>
                  </a:cubicBezTo>
                  <a:cubicBezTo>
                    <a:pt x="2386" y="2471"/>
                    <a:pt x="2386" y="2597"/>
                    <a:pt x="2378" y="2731"/>
                  </a:cubicBezTo>
                  <a:cubicBezTo>
                    <a:pt x="2369" y="3000"/>
                    <a:pt x="2327" y="3269"/>
                    <a:pt x="2344" y="3529"/>
                  </a:cubicBezTo>
                  <a:cubicBezTo>
                    <a:pt x="2353" y="3790"/>
                    <a:pt x="2462" y="4058"/>
                    <a:pt x="2672" y="4210"/>
                  </a:cubicBezTo>
                  <a:cubicBezTo>
                    <a:pt x="2865" y="4361"/>
                    <a:pt x="3100" y="4420"/>
                    <a:pt x="3302" y="4470"/>
                  </a:cubicBezTo>
                  <a:cubicBezTo>
                    <a:pt x="3503" y="4512"/>
                    <a:pt x="3697" y="4554"/>
                    <a:pt x="3856" y="4621"/>
                  </a:cubicBezTo>
                  <a:cubicBezTo>
                    <a:pt x="4192" y="4739"/>
                    <a:pt x="4352" y="5008"/>
                    <a:pt x="4369" y="5201"/>
                  </a:cubicBezTo>
                  <a:cubicBezTo>
                    <a:pt x="4386" y="5394"/>
                    <a:pt x="4302" y="5487"/>
                    <a:pt x="4310" y="5495"/>
                  </a:cubicBezTo>
                  <a:cubicBezTo>
                    <a:pt x="4310" y="5495"/>
                    <a:pt x="4335" y="5470"/>
                    <a:pt x="4360" y="5428"/>
                  </a:cubicBezTo>
                  <a:cubicBezTo>
                    <a:pt x="4386" y="5377"/>
                    <a:pt x="4411" y="5302"/>
                    <a:pt x="4402" y="5201"/>
                  </a:cubicBezTo>
                  <a:cubicBezTo>
                    <a:pt x="4402" y="5092"/>
                    <a:pt x="4360" y="4966"/>
                    <a:pt x="4276" y="4848"/>
                  </a:cubicBezTo>
                  <a:cubicBezTo>
                    <a:pt x="4192" y="4731"/>
                    <a:pt x="4050" y="4621"/>
                    <a:pt x="3881" y="4554"/>
                  </a:cubicBezTo>
                  <a:cubicBezTo>
                    <a:pt x="3713" y="4479"/>
                    <a:pt x="3520" y="4437"/>
                    <a:pt x="3319" y="4386"/>
                  </a:cubicBezTo>
                  <a:cubicBezTo>
                    <a:pt x="3117" y="4336"/>
                    <a:pt x="2899" y="4277"/>
                    <a:pt x="2722" y="4134"/>
                  </a:cubicBezTo>
                  <a:cubicBezTo>
                    <a:pt x="2546" y="4000"/>
                    <a:pt x="2453" y="3773"/>
                    <a:pt x="2437" y="3521"/>
                  </a:cubicBezTo>
                  <a:cubicBezTo>
                    <a:pt x="2420" y="3277"/>
                    <a:pt x="2462" y="3017"/>
                    <a:pt x="2479" y="2740"/>
                  </a:cubicBezTo>
                  <a:cubicBezTo>
                    <a:pt x="2487" y="2597"/>
                    <a:pt x="2479" y="2462"/>
                    <a:pt x="2453" y="2328"/>
                  </a:cubicBezTo>
                  <a:cubicBezTo>
                    <a:pt x="2428" y="2185"/>
                    <a:pt x="2369" y="2059"/>
                    <a:pt x="2285" y="1950"/>
                  </a:cubicBezTo>
                  <a:cubicBezTo>
                    <a:pt x="2109" y="1732"/>
                    <a:pt x="1849" y="1648"/>
                    <a:pt x="1630" y="1580"/>
                  </a:cubicBezTo>
                  <a:cubicBezTo>
                    <a:pt x="1177" y="1454"/>
                    <a:pt x="815" y="1228"/>
                    <a:pt x="572" y="976"/>
                  </a:cubicBezTo>
                  <a:cubicBezTo>
                    <a:pt x="328" y="724"/>
                    <a:pt x="194" y="463"/>
                    <a:pt x="110" y="287"/>
                  </a:cubicBezTo>
                  <a:cubicBezTo>
                    <a:pt x="37" y="109"/>
                    <a:pt x="11" y="1"/>
                    <a:pt x="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242440" y="2828239"/>
              <a:ext cx="443680" cy="392262"/>
            </a:xfrm>
            <a:custGeom>
              <a:avLst/>
              <a:gdLst/>
              <a:ahLst/>
              <a:cxnLst/>
              <a:rect l="l" t="t" r="r" b="b"/>
              <a:pathLst>
                <a:path w="10510" h="9292" extrusionOk="0">
                  <a:moveTo>
                    <a:pt x="9009" y="0"/>
                  </a:moveTo>
                  <a:cubicBezTo>
                    <a:pt x="8729" y="0"/>
                    <a:pt x="8433" y="72"/>
                    <a:pt x="8165" y="236"/>
                  </a:cubicBezTo>
                  <a:cubicBezTo>
                    <a:pt x="7745" y="496"/>
                    <a:pt x="7544" y="992"/>
                    <a:pt x="7199" y="1370"/>
                  </a:cubicBezTo>
                  <a:cubicBezTo>
                    <a:pt x="7023" y="1554"/>
                    <a:pt x="6788" y="1689"/>
                    <a:pt x="6527" y="1714"/>
                  </a:cubicBezTo>
                  <a:cubicBezTo>
                    <a:pt x="6459" y="1723"/>
                    <a:pt x="6390" y="1726"/>
                    <a:pt x="6320" y="1726"/>
                  </a:cubicBezTo>
                  <a:cubicBezTo>
                    <a:pt x="6117" y="1726"/>
                    <a:pt x="5911" y="1695"/>
                    <a:pt x="5704" y="1664"/>
                  </a:cubicBezTo>
                  <a:cubicBezTo>
                    <a:pt x="5522" y="1642"/>
                    <a:pt x="5337" y="1617"/>
                    <a:pt x="5148" y="1617"/>
                  </a:cubicBezTo>
                  <a:cubicBezTo>
                    <a:pt x="5040" y="1617"/>
                    <a:pt x="4932" y="1626"/>
                    <a:pt x="4822" y="1647"/>
                  </a:cubicBezTo>
                  <a:cubicBezTo>
                    <a:pt x="4511" y="1697"/>
                    <a:pt x="4234" y="1882"/>
                    <a:pt x="4058" y="2134"/>
                  </a:cubicBezTo>
                  <a:cubicBezTo>
                    <a:pt x="3679" y="2647"/>
                    <a:pt x="3604" y="3268"/>
                    <a:pt x="3520" y="3823"/>
                  </a:cubicBezTo>
                  <a:cubicBezTo>
                    <a:pt x="3478" y="4108"/>
                    <a:pt x="3427" y="4385"/>
                    <a:pt x="3343" y="4637"/>
                  </a:cubicBezTo>
                  <a:cubicBezTo>
                    <a:pt x="3259" y="4889"/>
                    <a:pt x="3125" y="5125"/>
                    <a:pt x="2949" y="5309"/>
                  </a:cubicBezTo>
                  <a:cubicBezTo>
                    <a:pt x="2587" y="5671"/>
                    <a:pt x="2100" y="5881"/>
                    <a:pt x="1806" y="6267"/>
                  </a:cubicBezTo>
                  <a:cubicBezTo>
                    <a:pt x="1655" y="6460"/>
                    <a:pt x="1588" y="6696"/>
                    <a:pt x="1554" y="6906"/>
                  </a:cubicBezTo>
                  <a:cubicBezTo>
                    <a:pt x="1521" y="7124"/>
                    <a:pt x="1512" y="7334"/>
                    <a:pt x="1470" y="7519"/>
                  </a:cubicBezTo>
                  <a:cubicBezTo>
                    <a:pt x="1428" y="7712"/>
                    <a:pt x="1353" y="7880"/>
                    <a:pt x="1227" y="7998"/>
                  </a:cubicBezTo>
                  <a:cubicBezTo>
                    <a:pt x="1101" y="8124"/>
                    <a:pt x="941" y="8182"/>
                    <a:pt x="798" y="8241"/>
                  </a:cubicBezTo>
                  <a:cubicBezTo>
                    <a:pt x="655" y="8300"/>
                    <a:pt x="513" y="8350"/>
                    <a:pt x="395" y="8418"/>
                  </a:cubicBezTo>
                  <a:cubicBezTo>
                    <a:pt x="269" y="8476"/>
                    <a:pt x="177" y="8577"/>
                    <a:pt x="118" y="8670"/>
                  </a:cubicBezTo>
                  <a:cubicBezTo>
                    <a:pt x="0" y="8871"/>
                    <a:pt x="8" y="9073"/>
                    <a:pt x="67" y="9174"/>
                  </a:cubicBezTo>
                  <a:cubicBezTo>
                    <a:pt x="101" y="9224"/>
                    <a:pt x="135" y="9258"/>
                    <a:pt x="168" y="9266"/>
                  </a:cubicBezTo>
                  <a:cubicBezTo>
                    <a:pt x="193" y="9283"/>
                    <a:pt x="202" y="9291"/>
                    <a:pt x="210" y="9291"/>
                  </a:cubicBezTo>
                  <a:cubicBezTo>
                    <a:pt x="210" y="9283"/>
                    <a:pt x="143" y="9266"/>
                    <a:pt x="84" y="9165"/>
                  </a:cubicBezTo>
                  <a:cubicBezTo>
                    <a:pt x="34" y="9064"/>
                    <a:pt x="34" y="8871"/>
                    <a:pt x="151" y="8686"/>
                  </a:cubicBezTo>
                  <a:cubicBezTo>
                    <a:pt x="210" y="8594"/>
                    <a:pt x="294" y="8510"/>
                    <a:pt x="412" y="8451"/>
                  </a:cubicBezTo>
                  <a:cubicBezTo>
                    <a:pt x="529" y="8392"/>
                    <a:pt x="672" y="8342"/>
                    <a:pt x="815" y="8292"/>
                  </a:cubicBezTo>
                  <a:cubicBezTo>
                    <a:pt x="966" y="8233"/>
                    <a:pt x="1126" y="8174"/>
                    <a:pt x="1269" y="8040"/>
                  </a:cubicBezTo>
                  <a:cubicBezTo>
                    <a:pt x="1403" y="7914"/>
                    <a:pt x="1495" y="7729"/>
                    <a:pt x="1537" y="7536"/>
                  </a:cubicBezTo>
                  <a:cubicBezTo>
                    <a:pt x="1579" y="7334"/>
                    <a:pt x="1596" y="7124"/>
                    <a:pt x="1630" y="6914"/>
                  </a:cubicBezTo>
                  <a:cubicBezTo>
                    <a:pt x="1663" y="6704"/>
                    <a:pt x="1731" y="6494"/>
                    <a:pt x="1873" y="6317"/>
                  </a:cubicBezTo>
                  <a:cubicBezTo>
                    <a:pt x="2151" y="5948"/>
                    <a:pt x="2629" y="5746"/>
                    <a:pt x="3007" y="5368"/>
                  </a:cubicBezTo>
                  <a:cubicBezTo>
                    <a:pt x="3201" y="5175"/>
                    <a:pt x="3343" y="4931"/>
                    <a:pt x="3427" y="4663"/>
                  </a:cubicBezTo>
                  <a:cubicBezTo>
                    <a:pt x="3520" y="4402"/>
                    <a:pt x="3570" y="4125"/>
                    <a:pt x="3612" y="3839"/>
                  </a:cubicBezTo>
                  <a:cubicBezTo>
                    <a:pt x="3663" y="3554"/>
                    <a:pt x="3696" y="3268"/>
                    <a:pt x="3772" y="2991"/>
                  </a:cubicBezTo>
                  <a:cubicBezTo>
                    <a:pt x="3848" y="2714"/>
                    <a:pt x="3957" y="2428"/>
                    <a:pt x="4133" y="2193"/>
                  </a:cubicBezTo>
                  <a:cubicBezTo>
                    <a:pt x="4301" y="1958"/>
                    <a:pt x="4562" y="1790"/>
                    <a:pt x="4839" y="1739"/>
                  </a:cubicBezTo>
                  <a:cubicBezTo>
                    <a:pt x="4939" y="1718"/>
                    <a:pt x="5042" y="1710"/>
                    <a:pt x="5146" y="1710"/>
                  </a:cubicBezTo>
                  <a:cubicBezTo>
                    <a:pt x="5327" y="1710"/>
                    <a:pt x="5511" y="1735"/>
                    <a:pt x="5687" y="1756"/>
                  </a:cubicBezTo>
                  <a:cubicBezTo>
                    <a:pt x="5900" y="1787"/>
                    <a:pt x="6108" y="1819"/>
                    <a:pt x="6319" y="1819"/>
                  </a:cubicBezTo>
                  <a:cubicBezTo>
                    <a:pt x="6391" y="1819"/>
                    <a:pt x="6463" y="1815"/>
                    <a:pt x="6536" y="1806"/>
                  </a:cubicBezTo>
                  <a:cubicBezTo>
                    <a:pt x="6678" y="1790"/>
                    <a:pt x="6813" y="1739"/>
                    <a:pt x="6939" y="1680"/>
                  </a:cubicBezTo>
                  <a:cubicBezTo>
                    <a:pt x="7065" y="1613"/>
                    <a:pt x="7166" y="1529"/>
                    <a:pt x="7258" y="1428"/>
                  </a:cubicBezTo>
                  <a:cubicBezTo>
                    <a:pt x="7443" y="1235"/>
                    <a:pt x="7577" y="1008"/>
                    <a:pt x="7720" y="807"/>
                  </a:cubicBezTo>
                  <a:cubicBezTo>
                    <a:pt x="7863" y="605"/>
                    <a:pt x="8014" y="429"/>
                    <a:pt x="8207" y="303"/>
                  </a:cubicBezTo>
                  <a:cubicBezTo>
                    <a:pt x="8462" y="143"/>
                    <a:pt x="8749" y="73"/>
                    <a:pt x="9020" y="73"/>
                  </a:cubicBezTo>
                  <a:cubicBezTo>
                    <a:pt x="9162" y="73"/>
                    <a:pt x="9299" y="92"/>
                    <a:pt x="9425" y="126"/>
                  </a:cubicBezTo>
                  <a:cubicBezTo>
                    <a:pt x="9803" y="227"/>
                    <a:pt x="10081" y="479"/>
                    <a:pt x="10240" y="740"/>
                  </a:cubicBezTo>
                  <a:cubicBezTo>
                    <a:pt x="10400" y="1008"/>
                    <a:pt x="10459" y="1277"/>
                    <a:pt x="10467" y="1496"/>
                  </a:cubicBezTo>
                  <a:cubicBezTo>
                    <a:pt x="10475" y="1714"/>
                    <a:pt x="10442" y="1882"/>
                    <a:pt x="10408" y="1991"/>
                  </a:cubicBezTo>
                  <a:cubicBezTo>
                    <a:pt x="10375" y="2109"/>
                    <a:pt x="10349" y="2159"/>
                    <a:pt x="10349" y="2159"/>
                  </a:cubicBezTo>
                  <a:cubicBezTo>
                    <a:pt x="10349" y="2159"/>
                    <a:pt x="10383" y="2109"/>
                    <a:pt x="10425" y="2000"/>
                  </a:cubicBezTo>
                  <a:cubicBezTo>
                    <a:pt x="10467" y="1890"/>
                    <a:pt x="10509" y="1722"/>
                    <a:pt x="10509" y="1496"/>
                  </a:cubicBezTo>
                  <a:cubicBezTo>
                    <a:pt x="10501" y="1269"/>
                    <a:pt x="10450" y="992"/>
                    <a:pt x="10291" y="714"/>
                  </a:cubicBezTo>
                  <a:cubicBezTo>
                    <a:pt x="10131" y="437"/>
                    <a:pt x="9837" y="168"/>
                    <a:pt x="9442" y="59"/>
                  </a:cubicBezTo>
                  <a:cubicBezTo>
                    <a:pt x="9307" y="21"/>
                    <a:pt x="9160" y="0"/>
                    <a:pt x="900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5943137" y="3556992"/>
              <a:ext cx="589068" cy="537650"/>
            </a:xfrm>
            <a:custGeom>
              <a:avLst/>
              <a:gdLst/>
              <a:ahLst/>
              <a:cxnLst/>
              <a:rect l="l" t="t" r="r" b="b"/>
              <a:pathLst>
                <a:path w="13954" h="12736" extrusionOk="0">
                  <a:moveTo>
                    <a:pt x="11744" y="0"/>
                  </a:moveTo>
                  <a:cubicBezTo>
                    <a:pt x="8342" y="1764"/>
                    <a:pt x="5578" y="9047"/>
                    <a:pt x="5578" y="9047"/>
                  </a:cubicBezTo>
                  <a:lnTo>
                    <a:pt x="1084" y="9459"/>
                  </a:lnTo>
                  <a:lnTo>
                    <a:pt x="0" y="12735"/>
                  </a:lnTo>
                  <a:lnTo>
                    <a:pt x="9232" y="12735"/>
                  </a:lnTo>
                  <a:lnTo>
                    <a:pt x="13953" y="3856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943137" y="3556992"/>
              <a:ext cx="589068" cy="537650"/>
            </a:xfrm>
            <a:custGeom>
              <a:avLst/>
              <a:gdLst/>
              <a:ahLst/>
              <a:cxnLst/>
              <a:rect l="l" t="t" r="r" b="b"/>
              <a:pathLst>
                <a:path w="13954" h="12736" extrusionOk="0">
                  <a:moveTo>
                    <a:pt x="11744" y="0"/>
                  </a:moveTo>
                  <a:cubicBezTo>
                    <a:pt x="8342" y="1764"/>
                    <a:pt x="5578" y="9047"/>
                    <a:pt x="5578" y="9047"/>
                  </a:cubicBezTo>
                  <a:lnTo>
                    <a:pt x="1084" y="9459"/>
                  </a:lnTo>
                  <a:lnTo>
                    <a:pt x="0" y="12735"/>
                  </a:lnTo>
                  <a:lnTo>
                    <a:pt x="9232" y="12735"/>
                  </a:lnTo>
                  <a:lnTo>
                    <a:pt x="13953" y="3856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6062647" y="3983909"/>
              <a:ext cx="37614" cy="59312"/>
            </a:xfrm>
            <a:custGeom>
              <a:avLst/>
              <a:gdLst/>
              <a:ahLst/>
              <a:cxnLst/>
              <a:rect l="l" t="t" r="r" b="b"/>
              <a:pathLst>
                <a:path w="891" h="1405" extrusionOk="0">
                  <a:moveTo>
                    <a:pt x="863" y="1"/>
                  </a:moveTo>
                  <a:cubicBezTo>
                    <a:pt x="829" y="1"/>
                    <a:pt x="632" y="297"/>
                    <a:pt x="403" y="673"/>
                  </a:cubicBezTo>
                  <a:cubicBezTo>
                    <a:pt x="176" y="1068"/>
                    <a:pt x="0" y="1387"/>
                    <a:pt x="25" y="1404"/>
                  </a:cubicBezTo>
                  <a:cubicBezTo>
                    <a:pt x="26" y="1405"/>
                    <a:pt x="27" y="1405"/>
                    <a:pt x="28" y="1405"/>
                  </a:cubicBezTo>
                  <a:cubicBezTo>
                    <a:pt x="61" y="1405"/>
                    <a:pt x="258" y="1100"/>
                    <a:pt x="487" y="724"/>
                  </a:cubicBezTo>
                  <a:cubicBezTo>
                    <a:pt x="723" y="337"/>
                    <a:pt x="891" y="10"/>
                    <a:pt x="865" y="1"/>
                  </a:cubicBezTo>
                  <a:cubicBezTo>
                    <a:pt x="865" y="1"/>
                    <a:pt x="864" y="1"/>
                    <a:pt x="86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6154127" y="3985682"/>
              <a:ext cx="44706" cy="53655"/>
            </a:xfrm>
            <a:custGeom>
              <a:avLst/>
              <a:gdLst/>
              <a:ahLst/>
              <a:cxnLst/>
              <a:rect l="l" t="t" r="r" b="b"/>
              <a:pathLst>
                <a:path w="1059" h="1271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8"/>
                    <a:pt x="210" y="321"/>
                    <a:pt x="496" y="665"/>
                  </a:cubicBezTo>
                  <a:cubicBezTo>
                    <a:pt x="765" y="1007"/>
                    <a:pt x="1002" y="1271"/>
                    <a:pt x="1039" y="1271"/>
                  </a:cubicBezTo>
                  <a:cubicBezTo>
                    <a:pt x="1040" y="1271"/>
                    <a:pt x="1041" y="1270"/>
                    <a:pt x="1042" y="1270"/>
                  </a:cubicBezTo>
                  <a:cubicBezTo>
                    <a:pt x="1059" y="1253"/>
                    <a:pt x="849" y="959"/>
                    <a:pt x="572" y="606"/>
                  </a:cubicBezTo>
                  <a:cubicBezTo>
                    <a:pt x="294" y="264"/>
                    <a:pt x="57" y="1"/>
                    <a:pt x="20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6219391" y="3919067"/>
              <a:ext cx="3926" cy="50025"/>
            </a:xfrm>
            <a:custGeom>
              <a:avLst/>
              <a:gdLst/>
              <a:ahLst/>
              <a:cxnLst/>
              <a:rect l="l" t="t" r="r" b="b"/>
              <a:pathLst>
                <a:path w="93" h="1185" extrusionOk="0">
                  <a:moveTo>
                    <a:pt x="50" y="0"/>
                  </a:moveTo>
                  <a:cubicBezTo>
                    <a:pt x="25" y="0"/>
                    <a:pt x="0" y="269"/>
                    <a:pt x="0" y="596"/>
                  </a:cubicBezTo>
                  <a:cubicBezTo>
                    <a:pt x="0" y="916"/>
                    <a:pt x="25" y="1185"/>
                    <a:pt x="50" y="1185"/>
                  </a:cubicBezTo>
                  <a:cubicBezTo>
                    <a:pt x="76" y="1185"/>
                    <a:pt x="92" y="916"/>
                    <a:pt x="92" y="596"/>
                  </a:cubicBezTo>
                  <a:cubicBezTo>
                    <a:pt x="92" y="269"/>
                    <a:pt x="76" y="0"/>
                    <a:pt x="5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6120059" y="4056476"/>
              <a:ext cx="35165" cy="22627"/>
            </a:xfrm>
            <a:custGeom>
              <a:avLst/>
              <a:gdLst/>
              <a:ahLst/>
              <a:cxnLst/>
              <a:rect l="l" t="t" r="r" b="b"/>
              <a:pathLst>
                <a:path w="833" h="536" extrusionOk="0">
                  <a:moveTo>
                    <a:pt x="20" y="1"/>
                  </a:moveTo>
                  <a:cubicBezTo>
                    <a:pt x="15" y="1"/>
                    <a:pt x="11" y="2"/>
                    <a:pt x="9" y="4"/>
                  </a:cubicBezTo>
                  <a:cubicBezTo>
                    <a:pt x="1" y="30"/>
                    <a:pt x="169" y="164"/>
                    <a:pt x="387" y="307"/>
                  </a:cubicBezTo>
                  <a:cubicBezTo>
                    <a:pt x="598" y="439"/>
                    <a:pt x="779" y="535"/>
                    <a:pt x="811" y="535"/>
                  </a:cubicBezTo>
                  <a:cubicBezTo>
                    <a:pt x="814" y="535"/>
                    <a:pt x="815" y="535"/>
                    <a:pt x="816" y="534"/>
                  </a:cubicBezTo>
                  <a:cubicBezTo>
                    <a:pt x="833" y="508"/>
                    <a:pt x="665" y="374"/>
                    <a:pt x="446" y="223"/>
                  </a:cubicBezTo>
                  <a:cubicBezTo>
                    <a:pt x="243" y="95"/>
                    <a:pt x="67" y="1"/>
                    <a:pt x="20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6232477" y="3796349"/>
              <a:ext cx="31957" cy="66742"/>
            </a:xfrm>
            <a:custGeom>
              <a:avLst/>
              <a:gdLst/>
              <a:ahLst/>
              <a:cxnLst/>
              <a:rect l="l" t="t" r="r" b="b"/>
              <a:pathLst>
                <a:path w="757" h="1581" extrusionOk="0">
                  <a:moveTo>
                    <a:pt x="739" y="0"/>
                  </a:moveTo>
                  <a:cubicBezTo>
                    <a:pt x="711" y="0"/>
                    <a:pt x="528" y="342"/>
                    <a:pt x="337" y="773"/>
                  </a:cubicBezTo>
                  <a:cubicBezTo>
                    <a:pt x="144" y="1210"/>
                    <a:pt x="1" y="1571"/>
                    <a:pt x="26" y="1580"/>
                  </a:cubicBezTo>
                  <a:cubicBezTo>
                    <a:pt x="27" y="1580"/>
                    <a:pt x="27" y="1580"/>
                    <a:pt x="28" y="1580"/>
                  </a:cubicBezTo>
                  <a:cubicBezTo>
                    <a:pt x="59" y="1580"/>
                    <a:pt x="232" y="1234"/>
                    <a:pt x="429" y="807"/>
                  </a:cubicBezTo>
                  <a:cubicBezTo>
                    <a:pt x="623" y="370"/>
                    <a:pt x="757" y="9"/>
                    <a:pt x="740" y="1"/>
                  </a:cubicBezTo>
                  <a:cubicBezTo>
                    <a:pt x="740" y="0"/>
                    <a:pt x="739" y="0"/>
                    <a:pt x="739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6306944" y="3671731"/>
              <a:ext cx="34110" cy="25076"/>
            </a:xfrm>
            <a:custGeom>
              <a:avLst/>
              <a:gdLst/>
              <a:ahLst/>
              <a:cxnLst/>
              <a:rect l="l" t="t" r="r" b="b"/>
              <a:pathLst>
                <a:path w="808" h="594" extrusionOk="0">
                  <a:moveTo>
                    <a:pt x="782" y="1"/>
                  </a:moveTo>
                  <a:cubicBezTo>
                    <a:pt x="740" y="1"/>
                    <a:pt x="570" y="111"/>
                    <a:pt x="379" y="256"/>
                  </a:cubicBezTo>
                  <a:cubicBezTo>
                    <a:pt x="161" y="416"/>
                    <a:pt x="1" y="567"/>
                    <a:pt x="18" y="592"/>
                  </a:cubicBezTo>
                  <a:cubicBezTo>
                    <a:pt x="19" y="593"/>
                    <a:pt x="21" y="594"/>
                    <a:pt x="23" y="594"/>
                  </a:cubicBezTo>
                  <a:cubicBezTo>
                    <a:pt x="60" y="594"/>
                    <a:pt x="234" y="488"/>
                    <a:pt x="438" y="332"/>
                  </a:cubicBezTo>
                  <a:cubicBezTo>
                    <a:pt x="648" y="172"/>
                    <a:pt x="807" y="21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6623977" y="3573202"/>
              <a:ext cx="372421" cy="709381"/>
            </a:xfrm>
            <a:custGeom>
              <a:avLst/>
              <a:gdLst/>
              <a:ahLst/>
              <a:cxnLst/>
              <a:rect l="l" t="t" r="r" b="b"/>
              <a:pathLst>
                <a:path w="8822" h="16804" extrusionOk="0">
                  <a:moveTo>
                    <a:pt x="5400" y="1"/>
                  </a:moveTo>
                  <a:cubicBezTo>
                    <a:pt x="3964" y="1"/>
                    <a:pt x="2676" y="982"/>
                    <a:pt x="2320" y="2422"/>
                  </a:cubicBezTo>
                  <a:lnTo>
                    <a:pt x="1" y="11780"/>
                  </a:lnTo>
                  <a:lnTo>
                    <a:pt x="1496" y="16803"/>
                  </a:lnTo>
                  <a:lnTo>
                    <a:pt x="3336" y="16518"/>
                  </a:lnTo>
                  <a:cubicBezTo>
                    <a:pt x="5260" y="16215"/>
                    <a:pt x="6789" y="14737"/>
                    <a:pt x="7133" y="12813"/>
                  </a:cubicBezTo>
                  <a:lnTo>
                    <a:pt x="8553" y="3674"/>
                  </a:lnTo>
                  <a:cubicBezTo>
                    <a:pt x="8821" y="1968"/>
                    <a:pt x="7671" y="355"/>
                    <a:pt x="5974" y="53"/>
                  </a:cubicBezTo>
                  <a:cubicBezTo>
                    <a:pt x="5781" y="18"/>
                    <a:pt x="5590" y="1"/>
                    <a:pt x="540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6737493" y="3526766"/>
              <a:ext cx="194696" cy="143024"/>
            </a:xfrm>
            <a:custGeom>
              <a:avLst/>
              <a:gdLst/>
              <a:ahLst/>
              <a:cxnLst/>
              <a:rect l="l" t="t" r="r" b="b"/>
              <a:pathLst>
                <a:path w="4612" h="3388" extrusionOk="0">
                  <a:moveTo>
                    <a:pt x="3259" y="0"/>
                  </a:moveTo>
                  <a:cubicBezTo>
                    <a:pt x="3104" y="0"/>
                    <a:pt x="2941" y="16"/>
                    <a:pt x="2772" y="53"/>
                  </a:cubicBezTo>
                  <a:cubicBezTo>
                    <a:pt x="2386" y="137"/>
                    <a:pt x="1991" y="338"/>
                    <a:pt x="1647" y="632"/>
                  </a:cubicBezTo>
                  <a:cubicBezTo>
                    <a:pt x="1294" y="918"/>
                    <a:pt x="1025" y="1262"/>
                    <a:pt x="823" y="1590"/>
                  </a:cubicBezTo>
                  <a:cubicBezTo>
                    <a:pt x="613" y="1917"/>
                    <a:pt x="462" y="2237"/>
                    <a:pt x="345" y="2506"/>
                  </a:cubicBezTo>
                  <a:cubicBezTo>
                    <a:pt x="227" y="2774"/>
                    <a:pt x="143" y="2993"/>
                    <a:pt x="84" y="3144"/>
                  </a:cubicBezTo>
                  <a:cubicBezTo>
                    <a:pt x="25" y="3304"/>
                    <a:pt x="0" y="3388"/>
                    <a:pt x="9" y="3388"/>
                  </a:cubicBezTo>
                  <a:cubicBezTo>
                    <a:pt x="17" y="3388"/>
                    <a:pt x="51" y="3312"/>
                    <a:pt x="118" y="3161"/>
                  </a:cubicBezTo>
                  <a:cubicBezTo>
                    <a:pt x="185" y="3010"/>
                    <a:pt x="286" y="2800"/>
                    <a:pt x="403" y="2531"/>
                  </a:cubicBezTo>
                  <a:cubicBezTo>
                    <a:pt x="655" y="2010"/>
                    <a:pt x="1025" y="1271"/>
                    <a:pt x="1705" y="708"/>
                  </a:cubicBezTo>
                  <a:cubicBezTo>
                    <a:pt x="2041" y="422"/>
                    <a:pt x="2419" y="229"/>
                    <a:pt x="2789" y="137"/>
                  </a:cubicBezTo>
                  <a:cubicBezTo>
                    <a:pt x="2964" y="97"/>
                    <a:pt x="3135" y="80"/>
                    <a:pt x="3296" y="80"/>
                  </a:cubicBezTo>
                  <a:cubicBezTo>
                    <a:pt x="3475" y="80"/>
                    <a:pt x="3643" y="101"/>
                    <a:pt x="3789" y="137"/>
                  </a:cubicBezTo>
                  <a:cubicBezTo>
                    <a:pt x="4329" y="266"/>
                    <a:pt x="4583" y="550"/>
                    <a:pt x="4610" y="550"/>
                  </a:cubicBezTo>
                  <a:cubicBezTo>
                    <a:pt x="4611" y="550"/>
                    <a:pt x="4612" y="549"/>
                    <a:pt x="4612" y="548"/>
                  </a:cubicBezTo>
                  <a:cubicBezTo>
                    <a:pt x="4612" y="548"/>
                    <a:pt x="4604" y="531"/>
                    <a:pt x="4570" y="498"/>
                  </a:cubicBezTo>
                  <a:cubicBezTo>
                    <a:pt x="4545" y="464"/>
                    <a:pt x="4494" y="422"/>
                    <a:pt x="4436" y="372"/>
                  </a:cubicBezTo>
                  <a:cubicBezTo>
                    <a:pt x="4301" y="271"/>
                    <a:pt x="4091" y="145"/>
                    <a:pt x="3806" y="69"/>
                  </a:cubicBezTo>
                  <a:cubicBezTo>
                    <a:pt x="3644" y="27"/>
                    <a:pt x="3459" y="0"/>
                    <a:pt x="325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6249532" y="3638846"/>
              <a:ext cx="128756" cy="415691"/>
            </a:xfrm>
            <a:custGeom>
              <a:avLst/>
              <a:gdLst/>
              <a:ahLst/>
              <a:cxnLst/>
              <a:rect l="l" t="t" r="r" b="b"/>
              <a:pathLst>
                <a:path w="3050" h="9847" extrusionOk="0">
                  <a:moveTo>
                    <a:pt x="3048" y="0"/>
                  </a:moveTo>
                  <a:cubicBezTo>
                    <a:pt x="3041" y="0"/>
                    <a:pt x="3009" y="25"/>
                    <a:pt x="2965" y="69"/>
                  </a:cubicBezTo>
                  <a:cubicBezTo>
                    <a:pt x="2915" y="128"/>
                    <a:pt x="2848" y="195"/>
                    <a:pt x="2755" y="296"/>
                  </a:cubicBezTo>
                  <a:cubicBezTo>
                    <a:pt x="2571" y="497"/>
                    <a:pt x="2319" y="791"/>
                    <a:pt x="2033" y="1178"/>
                  </a:cubicBezTo>
                  <a:cubicBezTo>
                    <a:pt x="1462" y="1951"/>
                    <a:pt x="748" y="3110"/>
                    <a:pt x="412" y="4555"/>
                  </a:cubicBezTo>
                  <a:cubicBezTo>
                    <a:pt x="84" y="6000"/>
                    <a:pt x="84" y="7335"/>
                    <a:pt x="42" y="8293"/>
                  </a:cubicBezTo>
                  <a:cubicBezTo>
                    <a:pt x="34" y="8763"/>
                    <a:pt x="17" y="9150"/>
                    <a:pt x="9" y="9435"/>
                  </a:cubicBezTo>
                  <a:cubicBezTo>
                    <a:pt x="9" y="9561"/>
                    <a:pt x="0" y="9662"/>
                    <a:pt x="0" y="9738"/>
                  </a:cubicBezTo>
                  <a:cubicBezTo>
                    <a:pt x="0" y="9813"/>
                    <a:pt x="0" y="9847"/>
                    <a:pt x="0" y="9847"/>
                  </a:cubicBezTo>
                  <a:cubicBezTo>
                    <a:pt x="9" y="9847"/>
                    <a:pt x="9" y="9813"/>
                    <a:pt x="17" y="9746"/>
                  </a:cubicBezTo>
                  <a:cubicBezTo>
                    <a:pt x="25" y="9662"/>
                    <a:pt x="34" y="9561"/>
                    <a:pt x="51" y="9435"/>
                  </a:cubicBezTo>
                  <a:cubicBezTo>
                    <a:pt x="67" y="9167"/>
                    <a:pt x="93" y="8780"/>
                    <a:pt x="109" y="8301"/>
                  </a:cubicBezTo>
                  <a:cubicBezTo>
                    <a:pt x="168" y="7344"/>
                    <a:pt x="185" y="6008"/>
                    <a:pt x="504" y="4580"/>
                  </a:cubicBezTo>
                  <a:cubicBezTo>
                    <a:pt x="840" y="3152"/>
                    <a:pt x="1537" y="1993"/>
                    <a:pt x="2092" y="1220"/>
                  </a:cubicBezTo>
                  <a:cubicBezTo>
                    <a:pt x="2369" y="833"/>
                    <a:pt x="2613" y="531"/>
                    <a:pt x="2781" y="321"/>
                  </a:cubicBezTo>
                  <a:cubicBezTo>
                    <a:pt x="2865" y="229"/>
                    <a:pt x="2932" y="145"/>
                    <a:pt x="2982" y="86"/>
                  </a:cubicBezTo>
                  <a:cubicBezTo>
                    <a:pt x="3024" y="27"/>
                    <a:pt x="3049" y="2"/>
                    <a:pt x="3049" y="2"/>
                  </a:cubicBezTo>
                  <a:cubicBezTo>
                    <a:pt x="3049" y="1"/>
                    <a:pt x="3049" y="0"/>
                    <a:pt x="30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5" name="Google Shape;1885;p45"/>
            <p:cNvGrpSpPr/>
            <p:nvPr/>
          </p:nvGrpSpPr>
          <p:grpSpPr>
            <a:xfrm>
              <a:off x="6242178" y="3391585"/>
              <a:ext cx="1425284" cy="1396201"/>
              <a:chOff x="12658689" y="3170315"/>
              <a:chExt cx="1405467" cy="1376788"/>
            </a:xfrm>
          </p:grpSpPr>
          <p:sp>
            <p:nvSpPr>
              <p:cNvPr id="1886" name="Google Shape;1886;p45"/>
              <p:cNvSpPr/>
              <p:nvPr/>
            </p:nvSpPr>
            <p:spPr>
              <a:xfrm>
                <a:off x="12900695" y="3278415"/>
                <a:ext cx="1163460" cy="1268688"/>
              </a:xfrm>
              <a:custGeom>
                <a:avLst/>
                <a:gdLst/>
                <a:ahLst/>
                <a:cxnLst/>
                <a:rect l="l" t="t" r="r" b="b"/>
                <a:pathLst>
                  <a:path w="27951" h="30479" extrusionOk="0">
                    <a:moveTo>
                      <a:pt x="25434" y="0"/>
                    </a:moveTo>
                    <a:cubicBezTo>
                      <a:pt x="24705" y="0"/>
                      <a:pt x="23525" y="457"/>
                      <a:pt x="21908" y="2517"/>
                    </a:cubicBezTo>
                    <a:cubicBezTo>
                      <a:pt x="19002" y="6214"/>
                      <a:pt x="17733" y="8431"/>
                      <a:pt x="17733" y="8431"/>
                    </a:cubicBezTo>
                    <a:cubicBezTo>
                      <a:pt x="17733" y="8431"/>
                      <a:pt x="17390" y="8791"/>
                      <a:pt x="17019" y="8791"/>
                    </a:cubicBezTo>
                    <a:cubicBezTo>
                      <a:pt x="16853" y="8791"/>
                      <a:pt x="16681" y="8718"/>
                      <a:pt x="16532" y="8507"/>
                    </a:cubicBezTo>
                    <a:cubicBezTo>
                      <a:pt x="16065" y="7844"/>
                      <a:pt x="15583" y="6151"/>
                      <a:pt x="14571" y="6151"/>
                    </a:cubicBezTo>
                    <a:cubicBezTo>
                      <a:pt x="14545" y="6151"/>
                      <a:pt x="14518" y="6153"/>
                      <a:pt x="14491" y="6155"/>
                    </a:cubicBezTo>
                    <a:cubicBezTo>
                      <a:pt x="13390" y="6247"/>
                      <a:pt x="12819" y="7348"/>
                      <a:pt x="12676" y="9095"/>
                    </a:cubicBezTo>
                    <a:cubicBezTo>
                      <a:pt x="12542" y="10842"/>
                      <a:pt x="12097" y="14673"/>
                      <a:pt x="12055" y="15017"/>
                    </a:cubicBezTo>
                    <a:cubicBezTo>
                      <a:pt x="12025" y="15258"/>
                      <a:pt x="11869" y="15559"/>
                      <a:pt x="11636" y="15559"/>
                    </a:cubicBezTo>
                    <a:cubicBezTo>
                      <a:pt x="11543" y="15559"/>
                      <a:pt x="11438" y="15512"/>
                      <a:pt x="11324" y="15395"/>
                    </a:cubicBezTo>
                    <a:cubicBezTo>
                      <a:pt x="10975" y="15039"/>
                      <a:pt x="9365" y="12363"/>
                      <a:pt x="7897" y="12363"/>
                    </a:cubicBezTo>
                    <a:cubicBezTo>
                      <a:pt x="7671" y="12363"/>
                      <a:pt x="7447" y="12427"/>
                      <a:pt x="7233" y="12573"/>
                    </a:cubicBezTo>
                    <a:cubicBezTo>
                      <a:pt x="5628" y="13665"/>
                      <a:pt x="6040" y="18604"/>
                      <a:pt x="6074" y="19142"/>
                    </a:cubicBezTo>
                    <a:cubicBezTo>
                      <a:pt x="6116" y="19680"/>
                      <a:pt x="5964" y="19881"/>
                      <a:pt x="5696" y="19965"/>
                    </a:cubicBezTo>
                    <a:cubicBezTo>
                      <a:pt x="5688" y="19967"/>
                      <a:pt x="5680" y="19968"/>
                      <a:pt x="5671" y="19968"/>
                    </a:cubicBezTo>
                    <a:cubicBezTo>
                      <a:pt x="5392" y="19968"/>
                      <a:pt x="4820" y="18769"/>
                      <a:pt x="4209" y="17823"/>
                    </a:cubicBezTo>
                    <a:cubicBezTo>
                      <a:pt x="3719" y="17075"/>
                      <a:pt x="3070" y="16303"/>
                      <a:pt x="2401" y="16303"/>
                    </a:cubicBezTo>
                    <a:cubicBezTo>
                      <a:pt x="2198" y="16303"/>
                      <a:pt x="1993" y="16374"/>
                      <a:pt x="1789" y="16538"/>
                    </a:cubicBezTo>
                    <a:cubicBezTo>
                      <a:pt x="924" y="17243"/>
                      <a:pt x="0" y="20713"/>
                      <a:pt x="2218" y="27072"/>
                    </a:cubicBezTo>
                    <a:lnTo>
                      <a:pt x="3436" y="29945"/>
                    </a:lnTo>
                    <a:lnTo>
                      <a:pt x="6544" y="30382"/>
                    </a:lnTo>
                    <a:cubicBezTo>
                      <a:pt x="7389" y="30448"/>
                      <a:pt x="8177" y="30479"/>
                      <a:pt x="8909" y="30479"/>
                    </a:cubicBezTo>
                    <a:cubicBezTo>
                      <a:pt x="13998" y="30479"/>
                      <a:pt x="16431" y="29018"/>
                      <a:pt x="16835" y="28122"/>
                    </a:cubicBezTo>
                    <a:cubicBezTo>
                      <a:pt x="17297" y="27097"/>
                      <a:pt x="16087" y="26484"/>
                      <a:pt x="14986" y="26114"/>
                    </a:cubicBezTo>
                    <a:cubicBezTo>
                      <a:pt x="13886" y="25745"/>
                      <a:pt x="12525" y="25493"/>
                      <a:pt x="12533" y="25215"/>
                    </a:cubicBezTo>
                    <a:cubicBezTo>
                      <a:pt x="12542" y="24930"/>
                      <a:pt x="12702" y="24745"/>
                      <a:pt x="13231" y="24636"/>
                    </a:cubicBezTo>
                    <a:cubicBezTo>
                      <a:pt x="13768" y="24535"/>
                      <a:pt x="18649" y="23678"/>
                      <a:pt x="19296" y="21855"/>
                    </a:cubicBezTo>
                    <a:cubicBezTo>
                      <a:pt x="19943" y="20024"/>
                      <a:pt x="16020" y="18898"/>
                      <a:pt x="15524" y="18613"/>
                    </a:cubicBezTo>
                    <a:cubicBezTo>
                      <a:pt x="15020" y="18327"/>
                      <a:pt x="15390" y="17932"/>
                      <a:pt x="15709" y="17806"/>
                    </a:cubicBezTo>
                    <a:cubicBezTo>
                      <a:pt x="16028" y="17680"/>
                      <a:pt x="19615" y="16277"/>
                      <a:pt x="21278" y="15706"/>
                    </a:cubicBezTo>
                    <a:cubicBezTo>
                      <a:pt x="22933" y="15126"/>
                      <a:pt x="23849" y="14295"/>
                      <a:pt x="23656" y="13203"/>
                    </a:cubicBezTo>
                    <a:cubicBezTo>
                      <a:pt x="23471" y="12153"/>
                      <a:pt x="21648" y="12119"/>
                      <a:pt x="20867" y="11825"/>
                    </a:cubicBezTo>
                    <a:cubicBezTo>
                      <a:pt x="20086" y="11531"/>
                      <a:pt x="20632" y="10641"/>
                      <a:pt x="20632" y="10641"/>
                    </a:cubicBezTo>
                    <a:cubicBezTo>
                      <a:pt x="20632" y="10641"/>
                      <a:pt x="22454" y="8860"/>
                      <a:pt x="25294" y="5105"/>
                    </a:cubicBezTo>
                    <a:cubicBezTo>
                      <a:pt x="27951" y="1599"/>
                      <a:pt x="26496" y="417"/>
                      <a:pt x="26298" y="280"/>
                    </a:cubicBezTo>
                    <a:lnTo>
                      <a:pt x="26298" y="280"/>
                    </a:lnTo>
                    <a:cubicBezTo>
                      <a:pt x="26236" y="226"/>
                      <a:pt x="25947" y="0"/>
                      <a:pt x="25434" y="0"/>
                    </a:cubicBezTo>
                    <a:close/>
                  </a:path>
                </a:pathLst>
              </a:custGeom>
              <a:solidFill>
                <a:srgbClr val="EB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13054874" y="3426891"/>
                <a:ext cx="831917" cy="1073883"/>
              </a:xfrm>
              <a:custGeom>
                <a:avLst/>
                <a:gdLst/>
                <a:ahLst/>
                <a:cxnLst/>
                <a:rect l="l" t="t" r="r" b="b"/>
                <a:pathLst>
                  <a:path w="19986" h="25799" extrusionOk="0">
                    <a:moveTo>
                      <a:pt x="19985" y="1"/>
                    </a:moveTo>
                    <a:cubicBezTo>
                      <a:pt x="19985" y="1"/>
                      <a:pt x="19960" y="26"/>
                      <a:pt x="19918" y="76"/>
                    </a:cubicBezTo>
                    <a:cubicBezTo>
                      <a:pt x="19876" y="135"/>
                      <a:pt x="19817" y="211"/>
                      <a:pt x="19742" y="303"/>
                    </a:cubicBezTo>
                    <a:cubicBezTo>
                      <a:pt x="19582" y="513"/>
                      <a:pt x="19355" y="807"/>
                      <a:pt x="19061" y="1185"/>
                    </a:cubicBezTo>
                    <a:cubicBezTo>
                      <a:pt x="18473" y="1958"/>
                      <a:pt x="17616" y="3058"/>
                      <a:pt x="16566" y="4428"/>
                    </a:cubicBezTo>
                    <a:cubicBezTo>
                      <a:pt x="14458" y="7166"/>
                      <a:pt x="11518" y="10929"/>
                      <a:pt x="8275" y="15079"/>
                    </a:cubicBezTo>
                    <a:cubicBezTo>
                      <a:pt x="5024" y="19237"/>
                      <a:pt x="2101" y="23009"/>
                      <a:pt x="1" y="25756"/>
                    </a:cubicBezTo>
                    <a:lnTo>
                      <a:pt x="59" y="25798"/>
                    </a:lnTo>
                    <a:cubicBezTo>
                      <a:pt x="2168" y="23060"/>
                      <a:pt x="5100" y="19296"/>
                      <a:pt x="8351" y="15146"/>
                    </a:cubicBezTo>
                    <a:cubicBezTo>
                      <a:pt x="11602" y="10988"/>
                      <a:pt x="14525" y="7216"/>
                      <a:pt x="16625" y="4470"/>
                    </a:cubicBezTo>
                    <a:cubicBezTo>
                      <a:pt x="17667" y="3100"/>
                      <a:pt x="18515" y="1983"/>
                      <a:pt x="19095" y="1210"/>
                    </a:cubicBezTo>
                    <a:cubicBezTo>
                      <a:pt x="19380" y="824"/>
                      <a:pt x="19607" y="521"/>
                      <a:pt x="19758" y="320"/>
                    </a:cubicBezTo>
                    <a:cubicBezTo>
                      <a:pt x="19834" y="219"/>
                      <a:pt x="19885" y="143"/>
                      <a:pt x="19927" y="85"/>
                    </a:cubicBezTo>
                    <a:cubicBezTo>
                      <a:pt x="19968" y="34"/>
                      <a:pt x="19985" y="1"/>
                      <a:pt x="19985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13527981" y="3636680"/>
                <a:ext cx="13320" cy="23851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730" extrusionOk="0">
                    <a:moveTo>
                      <a:pt x="9" y="1"/>
                    </a:moveTo>
                    <a:cubicBezTo>
                      <a:pt x="0" y="1"/>
                      <a:pt x="0" y="85"/>
                      <a:pt x="9" y="228"/>
                    </a:cubicBezTo>
                    <a:cubicBezTo>
                      <a:pt x="17" y="396"/>
                      <a:pt x="26" y="597"/>
                      <a:pt x="34" y="841"/>
                    </a:cubicBezTo>
                    <a:cubicBezTo>
                      <a:pt x="59" y="1378"/>
                      <a:pt x="84" y="2084"/>
                      <a:pt x="118" y="2865"/>
                    </a:cubicBezTo>
                    <a:cubicBezTo>
                      <a:pt x="143" y="3655"/>
                      <a:pt x="177" y="4377"/>
                      <a:pt x="219" y="4890"/>
                    </a:cubicBezTo>
                    <a:cubicBezTo>
                      <a:pt x="236" y="5150"/>
                      <a:pt x="252" y="5360"/>
                      <a:pt x="269" y="5503"/>
                    </a:cubicBezTo>
                    <a:cubicBezTo>
                      <a:pt x="286" y="5654"/>
                      <a:pt x="303" y="5730"/>
                      <a:pt x="311" y="5730"/>
                    </a:cubicBezTo>
                    <a:cubicBezTo>
                      <a:pt x="320" y="5730"/>
                      <a:pt x="311" y="5646"/>
                      <a:pt x="311" y="5503"/>
                    </a:cubicBezTo>
                    <a:cubicBezTo>
                      <a:pt x="303" y="5335"/>
                      <a:pt x="294" y="5133"/>
                      <a:pt x="286" y="4890"/>
                    </a:cubicBezTo>
                    <a:cubicBezTo>
                      <a:pt x="261" y="4352"/>
                      <a:pt x="244" y="3647"/>
                      <a:pt x="210" y="2865"/>
                    </a:cubicBezTo>
                    <a:cubicBezTo>
                      <a:pt x="185" y="2076"/>
                      <a:pt x="143" y="1353"/>
                      <a:pt x="101" y="841"/>
                    </a:cubicBezTo>
                    <a:cubicBezTo>
                      <a:pt x="76" y="580"/>
                      <a:pt x="59" y="370"/>
                      <a:pt x="42" y="228"/>
                    </a:cubicBezTo>
                    <a:cubicBezTo>
                      <a:pt x="26" y="85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13551749" y="3856127"/>
                <a:ext cx="274892" cy="23768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571" extrusionOk="0">
                    <a:moveTo>
                      <a:pt x="6555" y="0"/>
                    </a:moveTo>
                    <a:cubicBezTo>
                      <a:pt x="6287" y="0"/>
                      <a:pt x="4930" y="96"/>
                      <a:pt x="3302" y="239"/>
                    </a:cubicBezTo>
                    <a:cubicBezTo>
                      <a:pt x="1479" y="391"/>
                      <a:pt x="1" y="542"/>
                      <a:pt x="9" y="567"/>
                    </a:cubicBezTo>
                    <a:cubicBezTo>
                      <a:pt x="9" y="570"/>
                      <a:pt x="25" y="571"/>
                      <a:pt x="55" y="571"/>
                    </a:cubicBezTo>
                    <a:cubicBezTo>
                      <a:pt x="317" y="571"/>
                      <a:pt x="1675" y="475"/>
                      <a:pt x="3310" y="332"/>
                    </a:cubicBezTo>
                    <a:cubicBezTo>
                      <a:pt x="5125" y="181"/>
                      <a:pt x="6603" y="29"/>
                      <a:pt x="6603" y="4"/>
                    </a:cubicBezTo>
                    <a:cubicBezTo>
                      <a:pt x="6603" y="2"/>
                      <a:pt x="6586" y="0"/>
                      <a:pt x="6555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13332511" y="4135929"/>
                <a:ext cx="240634" cy="38503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925" extrusionOk="0">
                    <a:moveTo>
                      <a:pt x="8" y="0"/>
                    </a:moveTo>
                    <a:cubicBezTo>
                      <a:pt x="3" y="0"/>
                      <a:pt x="1" y="1"/>
                      <a:pt x="1" y="3"/>
                    </a:cubicBezTo>
                    <a:cubicBezTo>
                      <a:pt x="1" y="11"/>
                      <a:pt x="76" y="36"/>
                      <a:pt x="219" y="70"/>
                    </a:cubicBezTo>
                    <a:cubicBezTo>
                      <a:pt x="362" y="112"/>
                      <a:pt x="572" y="162"/>
                      <a:pt x="832" y="229"/>
                    </a:cubicBezTo>
                    <a:cubicBezTo>
                      <a:pt x="1345" y="347"/>
                      <a:pt x="2067" y="498"/>
                      <a:pt x="2865" y="624"/>
                    </a:cubicBezTo>
                    <a:cubicBezTo>
                      <a:pt x="3663" y="750"/>
                      <a:pt x="4394" y="834"/>
                      <a:pt x="4923" y="876"/>
                    </a:cubicBezTo>
                    <a:cubicBezTo>
                      <a:pt x="5184" y="893"/>
                      <a:pt x="5402" y="910"/>
                      <a:pt x="5545" y="918"/>
                    </a:cubicBezTo>
                    <a:cubicBezTo>
                      <a:pt x="5620" y="922"/>
                      <a:pt x="5679" y="925"/>
                      <a:pt x="5719" y="925"/>
                    </a:cubicBezTo>
                    <a:cubicBezTo>
                      <a:pt x="5759" y="925"/>
                      <a:pt x="5780" y="922"/>
                      <a:pt x="5780" y="918"/>
                    </a:cubicBezTo>
                    <a:cubicBezTo>
                      <a:pt x="5780" y="910"/>
                      <a:pt x="5696" y="893"/>
                      <a:pt x="5553" y="876"/>
                    </a:cubicBezTo>
                    <a:cubicBezTo>
                      <a:pt x="5385" y="859"/>
                      <a:pt x="5175" y="834"/>
                      <a:pt x="4932" y="809"/>
                    </a:cubicBezTo>
                    <a:cubicBezTo>
                      <a:pt x="4402" y="742"/>
                      <a:pt x="3680" y="658"/>
                      <a:pt x="2882" y="532"/>
                    </a:cubicBezTo>
                    <a:cubicBezTo>
                      <a:pt x="2084" y="406"/>
                      <a:pt x="1361" y="263"/>
                      <a:pt x="841" y="162"/>
                    </a:cubicBezTo>
                    <a:cubicBezTo>
                      <a:pt x="597" y="112"/>
                      <a:pt x="395" y="70"/>
                      <a:pt x="227" y="36"/>
                    </a:cubicBezTo>
                    <a:cubicBezTo>
                      <a:pt x="110" y="15"/>
                      <a:pt x="32" y="0"/>
                      <a:pt x="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13262248" y="3920978"/>
                <a:ext cx="73093" cy="213328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125" extrusionOk="0">
                    <a:moveTo>
                      <a:pt x="8" y="0"/>
                    </a:moveTo>
                    <a:cubicBezTo>
                      <a:pt x="0" y="0"/>
                      <a:pt x="17" y="76"/>
                      <a:pt x="59" y="210"/>
                    </a:cubicBezTo>
                    <a:cubicBezTo>
                      <a:pt x="109" y="362"/>
                      <a:pt x="160" y="546"/>
                      <a:pt x="227" y="765"/>
                    </a:cubicBezTo>
                    <a:cubicBezTo>
                      <a:pt x="378" y="1227"/>
                      <a:pt x="588" y="1874"/>
                      <a:pt x="832" y="2579"/>
                    </a:cubicBezTo>
                    <a:cubicBezTo>
                      <a:pt x="1067" y="3285"/>
                      <a:pt x="1294" y="3923"/>
                      <a:pt x="1462" y="4385"/>
                    </a:cubicBezTo>
                    <a:cubicBezTo>
                      <a:pt x="1537" y="4595"/>
                      <a:pt x="1605" y="4780"/>
                      <a:pt x="1663" y="4931"/>
                    </a:cubicBezTo>
                    <a:cubicBezTo>
                      <a:pt x="1705" y="5057"/>
                      <a:pt x="1739" y="5125"/>
                      <a:pt x="1747" y="5125"/>
                    </a:cubicBezTo>
                    <a:cubicBezTo>
                      <a:pt x="1756" y="5125"/>
                      <a:pt x="1731" y="5049"/>
                      <a:pt x="1697" y="4915"/>
                    </a:cubicBezTo>
                    <a:cubicBezTo>
                      <a:pt x="1647" y="4763"/>
                      <a:pt x="1588" y="4579"/>
                      <a:pt x="1521" y="4360"/>
                    </a:cubicBezTo>
                    <a:cubicBezTo>
                      <a:pt x="1378" y="3898"/>
                      <a:pt x="1159" y="3251"/>
                      <a:pt x="924" y="2546"/>
                    </a:cubicBezTo>
                    <a:cubicBezTo>
                      <a:pt x="681" y="1840"/>
                      <a:pt x="462" y="1202"/>
                      <a:pt x="294" y="740"/>
                    </a:cubicBezTo>
                    <a:cubicBezTo>
                      <a:pt x="219" y="521"/>
                      <a:pt x="151" y="345"/>
                      <a:pt x="92" y="194"/>
                    </a:cubicBezTo>
                    <a:cubicBezTo>
                      <a:pt x="42" y="68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13134960" y="4387677"/>
                <a:ext cx="306360" cy="40335"/>
              </a:xfrm>
              <a:custGeom>
                <a:avLst/>
                <a:gdLst/>
                <a:ahLst/>
                <a:cxnLst/>
                <a:rect l="l" t="t" r="r" b="b"/>
                <a:pathLst>
                  <a:path w="7360" h="969" extrusionOk="0">
                    <a:moveTo>
                      <a:pt x="10" y="1"/>
                    </a:moveTo>
                    <a:cubicBezTo>
                      <a:pt x="3" y="1"/>
                      <a:pt x="0" y="1"/>
                      <a:pt x="0" y="3"/>
                    </a:cubicBezTo>
                    <a:cubicBezTo>
                      <a:pt x="0" y="11"/>
                      <a:pt x="101" y="36"/>
                      <a:pt x="286" y="78"/>
                    </a:cubicBezTo>
                    <a:cubicBezTo>
                      <a:pt x="462" y="120"/>
                      <a:pt x="731" y="171"/>
                      <a:pt x="1067" y="238"/>
                    </a:cubicBezTo>
                    <a:cubicBezTo>
                      <a:pt x="1722" y="356"/>
                      <a:pt x="2638" y="515"/>
                      <a:pt x="3663" y="650"/>
                    </a:cubicBezTo>
                    <a:cubicBezTo>
                      <a:pt x="4679" y="784"/>
                      <a:pt x="5603" y="868"/>
                      <a:pt x="6275" y="919"/>
                    </a:cubicBezTo>
                    <a:cubicBezTo>
                      <a:pt x="6611" y="944"/>
                      <a:pt x="6880" y="952"/>
                      <a:pt x="7074" y="961"/>
                    </a:cubicBezTo>
                    <a:cubicBezTo>
                      <a:pt x="7258" y="969"/>
                      <a:pt x="7359" y="969"/>
                      <a:pt x="7359" y="969"/>
                    </a:cubicBezTo>
                    <a:cubicBezTo>
                      <a:pt x="7359" y="961"/>
                      <a:pt x="7258" y="944"/>
                      <a:pt x="7074" y="927"/>
                    </a:cubicBezTo>
                    <a:cubicBezTo>
                      <a:pt x="6872" y="902"/>
                      <a:pt x="6603" y="877"/>
                      <a:pt x="6284" y="851"/>
                    </a:cubicBezTo>
                    <a:cubicBezTo>
                      <a:pt x="5612" y="784"/>
                      <a:pt x="4688" y="683"/>
                      <a:pt x="3671" y="549"/>
                    </a:cubicBezTo>
                    <a:cubicBezTo>
                      <a:pt x="2655" y="423"/>
                      <a:pt x="1739" y="272"/>
                      <a:pt x="1076" y="171"/>
                    </a:cubicBezTo>
                    <a:cubicBezTo>
                      <a:pt x="756" y="112"/>
                      <a:pt x="496" y="70"/>
                      <a:pt x="294" y="36"/>
                    </a:cubicBezTo>
                    <a:cubicBezTo>
                      <a:pt x="135" y="16"/>
                      <a:pt x="39" y="1"/>
                      <a:pt x="10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12658689" y="3170315"/>
                <a:ext cx="764068" cy="970986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23327" extrusionOk="0">
                    <a:moveTo>
                      <a:pt x="12064" y="0"/>
                    </a:moveTo>
                    <a:cubicBezTo>
                      <a:pt x="10642" y="0"/>
                      <a:pt x="6423" y="694"/>
                      <a:pt x="6360" y="813"/>
                    </a:cubicBezTo>
                    <a:cubicBezTo>
                      <a:pt x="6310" y="906"/>
                      <a:pt x="6167" y="2410"/>
                      <a:pt x="6083" y="3409"/>
                    </a:cubicBezTo>
                    <a:lnTo>
                      <a:pt x="4638" y="3913"/>
                    </a:lnTo>
                    <a:lnTo>
                      <a:pt x="2756" y="6307"/>
                    </a:lnTo>
                    <a:lnTo>
                      <a:pt x="1773" y="7702"/>
                    </a:lnTo>
                    <a:cubicBezTo>
                      <a:pt x="1202" y="8508"/>
                      <a:pt x="774" y="9407"/>
                      <a:pt x="555" y="10373"/>
                    </a:cubicBezTo>
                    <a:cubicBezTo>
                      <a:pt x="320" y="11440"/>
                      <a:pt x="287" y="12482"/>
                      <a:pt x="287" y="13616"/>
                    </a:cubicBezTo>
                    <a:lnTo>
                      <a:pt x="1" y="19756"/>
                    </a:lnTo>
                    <a:lnTo>
                      <a:pt x="12610" y="23327"/>
                    </a:lnTo>
                    <a:lnTo>
                      <a:pt x="13593" y="17102"/>
                    </a:lnTo>
                    <a:lnTo>
                      <a:pt x="16844" y="12675"/>
                    </a:lnTo>
                    <a:cubicBezTo>
                      <a:pt x="17121" y="10877"/>
                      <a:pt x="18356" y="7887"/>
                      <a:pt x="18045" y="5829"/>
                    </a:cubicBezTo>
                    <a:cubicBezTo>
                      <a:pt x="17793" y="4157"/>
                      <a:pt x="16869" y="3754"/>
                      <a:pt x="15911" y="3233"/>
                    </a:cubicBezTo>
                    <a:cubicBezTo>
                      <a:pt x="15601" y="3065"/>
                      <a:pt x="14088" y="2678"/>
                      <a:pt x="12896" y="2384"/>
                    </a:cubicBezTo>
                    <a:cubicBezTo>
                      <a:pt x="12778" y="1662"/>
                      <a:pt x="12576" y="360"/>
                      <a:pt x="12526" y="91"/>
                    </a:cubicBezTo>
                    <a:cubicBezTo>
                      <a:pt x="12516" y="27"/>
                      <a:pt x="12345" y="0"/>
                      <a:pt x="12064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4" name="Google Shape;1894;p45"/>
            <p:cNvSpPr/>
            <p:nvPr/>
          </p:nvSpPr>
          <p:spPr>
            <a:xfrm>
              <a:off x="6536762" y="3421525"/>
              <a:ext cx="14226" cy="122381"/>
            </a:xfrm>
            <a:custGeom>
              <a:avLst/>
              <a:gdLst/>
              <a:ahLst/>
              <a:cxnLst/>
              <a:rect l="l" t="t" r="r" b="b"/>
              <a:pathLst>
                <a:path w="337" h="2899" extrusionOk="0">
                  <a:moveTo>
                    <a:pt x="194" y="0"/>
                  </a:moveTo>
                  <a:cubicBezTo>
                    <a:pt x="185" y="0"/>
                    <a:pt x="143" y="17"/>
                    <a:pt x="101" y="76"/>
                  </a:cubicBezTo>
                  <a:cubicBezTo>
                    <a:pt x="51" y="143"/>
                    <a:pt x="9" y="252"/>
                    <a:pt x="9" y="395"/>
                  </a:cubicBezTo>
                  <a:cubicBezTo>
                    <a:pt x="0" y="529"/>
                    <a:pt x="26" y="689"/>
                    <a:pt x="42" y="866"/>
                  </a:cubicBezTo>
                  <a:cubicBezTo>
                    <a:pt x="59" y="1042"/>
                    <a:pt x="84" y="1235"/>
                    <a:pt x="101" y="1437"/>
                  </a:cubicBezTo>
                  <a:cubicBezTo>
                    <a:pt x="152" y="1840"/>
                    <a:pt x="202" y="2210"/>
                    <a:pt x="236" y="2470"/>
                  </a:cubicBezTo>
                  <a:cubicBezTo>
                    <a:pt x="278" y="2739"/>
                    <a:pt x="311" y="2898"/>
                    <a:pt x="320" y="2898"/>
                  </a:cubicBezTo>
                  <a:cubicBezTo>
                    <a:pt x="336" y="2898"/>
                    <a:pt x="328" y="2730"/>
                    <a:pt x="311" y="2470"/>
                  </a:cubicBezTo>
                  <a:cubicBezTo>
                    <a:pt x="286" y="2201"/>
                    <a:pt x="252" y="1832"/>
                    <a:pt x="202" y="1428"/>
                  </a:cubicBezTo>
                  <a:cubicBezTo>
                    <a:pt x="177" y="1227"/>
                    <a:pt x="152" y="1034"/>
                    <a:pt x="135" y="857"/>
                  </a:cubicBezTo>
                  <a:cubicBezTo>
                    <a:pt x="110" y="681"/>
                    <a:pt x="84" y="521"/>
                    <a:pt x="76" y="395"/>
                  </a:cubicBezTo>
                  <a:cubicBezTo>
                    <a:pt x="76" y="261"/>
                    <a:pt x="101" y="160"/>
                    <a:pt x="135" y="101"/>
                  </a:cubicBezTo>
                  <a:cubicBezTo>
                    <a:pt x="168" y="34"/>
                    <a:pt x="194" y="9"/>
                    <a:pt x="19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6603799" y="3410887"/>
              <a:ext cx="15620" cy="117062"/>
            </a:xfrm>
            <a:custGeom>
              <a:avLst/>
              <a:gdLst/>
              <a:ahLst/>
              <a:cxnLst/>
              <a:rect l="l" t="t" r="r" b="b"/>
              <a:pathLst>
                <a:path w="370" h="2773" extrusionOk="0">
                  <a:moveTo>
                    <a:pt x="84" y="0"/>
                  </a:moveTo>
                  <a:cubicBezTo>
                    <a:pt x="76" y="0"/>
                    <a:pt x="42" y="151"/>
                    <a:pt x="25" y="403"/>
                  </a:cubicBezTo>
                  <a:cubicBezTo>
                    <a:pt x="9" y="664"/>
                    <a:pt x="0" y="1017"/>
                    <a:pt x="42" y="1403"/>
                  </a:cubicBezTo>
                  <a:cubicBezTo>
                    <a:pt x="76" y="1790"/>
                    <a:pt x="143" y="2134"/>
                    <a:pt x="210" y="2386"/>
                  </a:cubicBezTo>
                  <a:cubicBezTo>
                    <a:pt x="277" y="2630"/>
                    <a:pt x="336" y="2772"/>
                    <a:pt x="345" y="2772"/>
                  </a:cubicBezTo>
                  <a:cubicBezTo>
                    <a:pt x="370" y="2764"/>
                    <a:pt x="202" y="2159"/>
                    <a:pt x="135" y="1395"/>
                  </a:cubicBezTo>
                  <a:cubicBezTo>
                    <a:pt x="59" y="622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6723646" y="3395267"/>
              <a:ext cx="26300" cy="114234"/>
            </a:xfrm>
            <a:custGeom>
              <a:avLst/>
              <a:gdLst/>
              <a:ahLst/>
              <a:cxnLst/>
              <a:rect l="l" t="t" r="r" b="b"/>
              <a:pathLst>
                <a:path w="623" h="2706" extrusionOk="0">
                  <a:moveTo>
                    <a:pt x="28" y="0"/>
                  </a:moveTo>
                  <a:cubicBezTo>
                    <a:pt x="27" y="0"/>
                    <a:pt x="26" y="0"/>
                    <a:pt x="26" y="1"/>
                  </a:cubicBezTo>
                  <a:cubicBezTo>
                    <a:pt x="1" y="17"/>
                    <a:pt x="337" y="555"/>
                    <a:pt x="463" y="1320"/>
                  </a:cubicBezTo>
                  <a:cubicBezTo>
                    <a:pt x="597" y="2076"/>
                    <a:pt x="471" y="2706"/>
                    <a:pt x="496" y="2706"/>
                  </a:cubicBezTo>
                  <a:cubicBezTo>
                    <a:pt x="513" y="2706"/>
                    <a:pt x="555" y="2554"/>
                    <a:pt x="589" y="2302"/>
                  </a:cubicBezTo>
                  <a:cubicBezTo>
                    <a:pt x="622" y="2050"/>
                    <a:pt x="622" y="1689"/>
                    <a:pt x="555" y="1303"/>
                  </a:cubicBezTo>
                  <a:cubicBezTo>
                    <a:pt x="488" y="916"/>
                    <a:pt x="362" y="580"/>
                    <a:pt x="253" y="353"/>
                  </a:cubicBezTo>
                  <a:cubicBezTo>
                    <a:pt x="139" y="126"/>
                    <a:pt x="48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6382129" y="3678232"/>
              <a:ext cx="48632" cy="62140"/>
            </a:xfrm>
            <a:custGeom>
              <a:avLst/>
              <a:gdLst/>
              <a:ahLst/>
              <a:cxnLst/>
              <a:rect l="l" t="t" r="r" b="b"/>
              <a:pathLst>
                <a:path w="1152" h="1472" extrusionOk="0">
                  <a:moveTo>
                    <a:pt x="1125" y="0"/>
                  </a:moveTo>
                  <a:cubicBezTo>
                    <a:pt x="1095" y="0"/>
                    <a:pt x="816" y="297"/>
                    <a:pt x="513" y="690"/>
                  </a:cubicBezTo>
                  <a:cubicBezTo>
                    <a:pt x="211" y="1102"/>
                    <a:pt x="1" y="1463"/>
                    <a:pt x="26" y="1471"/>
                  </a:cubicBezTo>
                  <a:cubicBezTo>
                    <a:pt x="26" y="1472"/>
                    <a:pt x="27" y="1472"/>
                    <a:pt x="28" y="1472"/>
                  </a:cubicBezTo>
                  <a:cubicBezTo>
                    <a:pt x="55" y="1472"/>
                    <a:pt x="294" y="1142"/>
                    <a:pt x="597" y="749"/>
                  </a:cubicBezTo>
                  <a:cubicBezTo>
                    <a:pt x="900" y="346"/>
                    <a:pt x="1152" y="18"/>
                    <a:pt x="1127" y="1"/>
                  </a:cubicBezTo>
                  <a:cubicBezTo>
                    <a:pt x="1126" y="1"/>
                    <a:pt x="1125" y="0"/>
                    <a:pt x="1125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6463012" y="3591692"/>
              <a:ext cx="40822" cy="51165"/>
            </a:xfrm>
            <a:custGeom>
              <a:avLst/>
              <a:gdLst/>
              <a:ahLst/>
              <a:cxnLst/>
              <a:rect l="l" t="t" r="r" b="b"/>
              <a:pathLst>
                <a:path w="967" h="1212" extrusionOk="0">
                  <a:moveTo>
                    <a:pt x="28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0" y="18"/>
                    <a:pt x="193" y="304"/>
                    <a:pt x="445" y="640"/>
                  </a:cubicBezTo>
                  <a:cubicBezTo>
                    <a:pt x="698" y="965"/>
                    <a:pt x="910" y="1212"/>
                    <a:pt x="946" y="1212"/>
                  </a:cubicBezTo>
                  <a:cubicBezTo>
                    <a:pt x="948" y="1212"/>
                    <a:pt x="949" y="1212"/>
                    <a:pt x="949" y="1211"/>
                  </a:cubicBezTo>
                  <a:cubicBezTo>
                    <a:pt x="966" y="1194"/>
                    <a:pt x="781" y="909"/>
                    <a:pt x="521" y="581"/>
                  </a:cubicBezTo>
                  <a:cubicBezTo>
                    <a:pt x="277" y="25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576486" y="3581392"/>
              <a:ext cx="52515" cy="50151"/>
            </a:xfrm>
            <a:custGeom>
              <a:avLst/>
              <a:gdLst/>
              <a:ahLst/>
              <a:cxnLst/>
              <a:rect l="l" t="t" r="r" b="b"/>
              <a:pathLst>
                <a:path w="1244" h="1188" extrusionOk="0">
                  <a:moveTo>
                    <a:pt x="1224" y="1"/>
                  </a:moveTo>
                  <a:cubicBezTo>
                    <a:pt x="1189" y="1"/>
                    <a:pt x="896" y="223"/>
                    <a:pt x="572" y="531"/>
                  </a:cubicBezTo>
                  <a:cubicBezTo>
                    <a:pt x="236" y="859"/>
                    <a:pt x="0" y="1161"/>
                    <a:pt x="17" y="1186"/>
                  </a:cubicBezTo>
                  <a:cubicBezTo>
                    <a:pt x="18" y="1187"/>
                    <a:pt x="19" y="1187"/>
                    <a:pt x="20" y="1187"/>
                  </a:cubicBezTo>
                  <a:cubicBezTo>
                    <a:pt x="57" y="1187"/>
                    <a:pt x="312" y="917"/>
                    <a:pt x="639" y="607"/>
                  </a:cubicBezTo>
                  <a:cubicBezTo>
                    <a:pt x="966" y="279"/>
                    <a:pt x="1244" y="27"/>
                    <a:pt x="1227" y="2"/>
                  </a:cubicBezTo>
                  <a:cubicBezTo>
                    <a:pt x="1226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6555927" y="3473871"/>
              <a:ext cx="37951" cy="33181"/>
            </a:xfrm>
            <a:custGeom>
              <a:avLst/>
              <a:gdLst/>
              <a:ahLst/>
              <a:cxnLst/>
              <a:rect l="l" t="t" r="r" b="b"/>
              <a:pathLst>
                <a:path w="899" h="786" extrusionOk="0">
                  <a:moveTo>
                    <a:pt x="23" y="1"/>
                  </a:moveTo>
                  <a:cubicBezTo>
                    <a:pt x="20" y="1"/>
                    <a:pt x="18" y="2"/>
                    <a:pt x="17" y="4"/>
                  </a:cubicBezTo>
                  <a:cubicBezTo>
                    <a:pt x="0" y="20"/>
                    <a:pt x="177" y="214"/>
                    <a:pt x="420" y="424"/>
                  </a:cubicBezTo>
                  <a:cubicBezTo>
                    <a:pt x="644" y="631"/>
                    <a:pt x="845" y="786"/>
                    <a:pt x="878" y="786"/>
                  </a:cubicBezTo>
                  <a:cubicBezTo>
                    <a:pt x="880" y="786"/>
                    <a:pt x="881" y="786"/>
                    <a:pt x="882" y="785"/>
                  </a:cubicBezTo>
                  <a:cubicBezTo>
                    <a:pt x="899" y="760"/>
                    <a:pt x="723" y="575"/>
                    <a:pt x="487" y="356"/>
                  </a:cubicBezTo>
                  <a:cubicBezTo>
                    <a:pt x="261" y="153"/>
                    <a:pt x="63" y="1"/>
                    <a:pt x="2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6649180" y="3447782"/>
              <a:ext cx="53951" cy="12369"/>
            </a:xfrm>
            <a:custGeom>
              <a:avLst/>
              <a:gdLst/>
              <a:ahLst/>
              <a:cxnLst/>
              <a:rect l="l" t="t" r="r" b="b"/>
              <a:pathLst>
                <a:path w="1278" h="293" extrusionOk="0">
                  <a:moveTo>
                    <a:pt x="1242" y="1"/>
                  </a:moveTo>
                  <a:cubicBezTo>
                    <a:pt x="1154" y="1"/>
                    <a:pt x="914" y="40"/>
                    <a:pt x="630" y="101"/>
                  </a:cubicBezTo>
                  <a:cubicBezTo>
                    <a:pt x="278" y="176"/>
                    <a:pt x="0" y="260"/>
                    <a:pt x="0" y="286"/>
                  </a:cubicBezTo>
                  <a:cubicBezTo>
                    <a:pt x="2" y="290"/>
                    <a:pt x="15" y="293"/>
                    <a:pt x="36" y="293"/>
                  </a:cubicBezTo>
                  <a:cubicBezTo>
                    <a:pt x="124" y="293"/>
                    <a:pt x="364" y="254"/>
                    <a:pt x="647" y="193"/>
                  </a:cubicBezTo>
                  <a:cubicBezTo>
                    <a:pt x="1000" y="118"/>
                    <a:pt x="1277" y="42"/>
                    <a:pt x="1277" y="8"/>
                  </a:cubicBezTo>
                  <a:cubicBezTo>
                    <a:pt x="1276" y="3"/>
                    <a:pt x="1263" y="1"/>
                    <a:pt x="124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720818" y="3567250"/>
              <a:ext cx="5699" cy="55006"/>
            </a:xfrm>
            <a:custGeom>
              <a:avLst/>
              <a:gdLst/>
              <a:ahLst/>
              <a:cxnLst/>
              <a:rect l="l" t="t" r="r" b="b"/>
              <a:pathLst>
                <a:path w="135" h="1303" extrusionOk="0">
                  <a:moveTo>
                    <a:pt x="34" y="1"/>
                  </a:moveTo>
                  <a:cubicBezTo>
                    <a:pt x="9" y="1"/>
                    <a:pt x="0" y="295"/>
                    <a:pt x="17" y="656"/>
                  </a:cubicBezTo>
                  <a:cubicBezTo>
                    <a:pt x="34" y="1009"/>
                    <a:pt x="76" y="1303"/>
                    <a:pt x="101" y="1303"/>
                  </a:cubicBezTo>
                  <a:cubicBezTo>
                    <a:pt x="126" y="1303"/>
                    <a:pt x="135" y="1009"/>
                    <a:pt x="118" y="648"/>
                  </a:cubicBezTo>
                  <a:cubicBezTo>
                    <a:pt x="93" y="286"/>
                    <a:pt x="59" y="1"/>
                    <a:pt x="3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660155" y="3640999"/>
              <a:ext cx="25962" cy="64969"/>
            </a:xfrm>
            <a:custGeom>
              <a:avLst/>
              <a:gdLst/>
              <a:ahLst/>
              <a:cxnLst/>
              <a:rect l="l" t="t" r="r" b="b"/>
              <a:pathLst>
                <a:path w="615" h="1539" extrusionOk="0">
                  <a:moveTo>
                    <a:pt x="28" y="1"/>
                  </a:moveTo>
                  <a:cubicBezTo>
                    <a:pt x="27" y="1"/>
                    <a:pt x="27" y="1"/>
                    <a:pt x="26" y="1"/>
                  </a:cubicBezTo>
                  <a:cubicBezTo>
                    <a:pt x="1" y="10"/>
                    <a:pt x="110" y="362"/>
                    <a:pt x="261" y="782"/>
                  </a:cubicBezTo>
                  <a:cubicBezTo>
                    <a:pt x="411" y="1206"/>
                    <a:pt x="560" y="1539"/>
                    <a:pt x="588" y="1539"/>
                  </a:cubicBezTo>
                  <a:cubicBezTo>
                    <a:pt x="588" y="1539"/>
                    <a:pt x="589" y="1539"/>
                    <a:pt x="589" y="1538"/>
                  </a:cubicBezTo>
                  <a:cubicBezTo>
                    <a:pt x="614" y="1530"/>
                    <a:pt x="505" y="1177"/>
                    <a:pt x="354" y="749"/>
                  </a:cubicBezTo>
                  <a:cubicBezTo>
                    <a:pt x="198" y="339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548835" y="3696680"/>
              <a:ext cx="28411" cy="68135"/>
            </a:xfrm>
            <a:custGeom>
              <a:avLst/>
              <a:gdLst/>
              <a:ahLst/>
              <a:cxnLst/>
              <a:rect l="l" t="t" r="r" b="b"/>
              <a:pathLst>
                <a:path w="673" h="1614" extrusionOk="0">
                  <a:moveTo>
                    <a:pt x="26" y="1"/>
                  </a:moveTo>
                  <a:cubicBezTo>
                    <a:pt x="26" y="1"/>
                    <a:pt x="26" y="1"/>
                    <a:pt x="25" y="1"/>
                  </a:cubicBezTo>
                  <a:cubicBezTo>
                    <a:pt x="0" y="9"/>
                    <a:pt x="118" y="379"/>
                    <a:pt x="286" y="824"/>
                  </a:cubicBezTo>
                  <a:cubicBezTo>
                    <a:pt x="460" y="1264"/>
                    <a:pt x="618" y="1614"/>
                    <a:pt x="646" y="1614"/>
                  </a:cubicBezTo>
                  <a:cubicBezTo>
                    <a:pt x="646" y="1614"/>
                    <a:pt x="647" y="1614"/>
                    <a:pt x="647" y="1614"/>
                  </a:cubicBezTo>
                  <a:cubicBezTo>
                    <a:pt x="672" y="1605"/>
                    <a:pt x="555" y="1236"/>
                    <a:pt x="378" y="791"/>
                  </a:cubicBezTo>
                  <a:cubicBezTo>
                    <a:pt x="212" y="351"/>
                    <a:pt x="54" y="1"/>
                    <a:pt x="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459086" y="3764773"/>
              <a:ext cx="15662" cy="66742"/>
            </a:xfrm>
            <a:custGeom>
              <a:avLst/>
              <a:gdLst/>
              <a:ahLst/>
              <a:cxnLst/>
              <a:rect l="l" t="t" r="r" b="b"/>
              <a:pathLst>
                <a:path w="371" h="1581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9"/>
                    <a:pt x="51" y="370"/>
                    <a:pt x="135" y="807"/>
                  </a:cubicBezTo>
                  <a:cubicBezTo>
                    <a:pt x="227" y="1231"/>
                    <a:pt x="318" y="1580"/>
                    <a:pt x="344" y="1580"/>
                  </a:cubicBezTo>
                  <a:cubicBezTo>
                    <a:pt x="345" y="1580"/>
                    <a:pt x="345" y="1580"/>
                    <a:pt x="345" y="1580"/>
                  </a:cubicBezTo>
                  <a:cubicBezTo>
                    <a:pt x="370" y="1580"/>
                    <a:pt x="320" y="1219"/>
                    <a:pt x="236" y="782"/>
                  </a:cubicBezTo>
                  <a:cubicBezTo>
                    <a:pt x="144" y="345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6321846" y="3774355"/>
              <a:ext cx="31239" cy="59988"/>
            </a:xfrm>
            <a:custGeom>
              <a:avLst/>
              <a:gdLst/>
              <a:ahLst/>
              <a:cxnLst/>
              <a:rect l="l" t="t" r="r" b="b"/>
              <a:pathLst>
                <a:path w="740" h="1421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9"/>
                    <a:pt x="135" y="337"/>
                    <a:pt x="328" y="732"/>
                  </a:cubicBezTo>
                  <a:cubicBezTo>
                    <a:pt x="519" y="1113"/>
                    <a:pt x="685" y="1421"/>
                    <a:pt x="714" y="1421"/>
                  </a:cubicBezTo>
                  <a:cubicBezTo>
                    <a:pt x="714" y="1421"/>
                    <a:pt x="715" y="1420"/>
                    <a:pt x="715" y="1420"/>
                  </a:cubicBezTo>
                  <a:cubicBezTo>
                    <a:pt x="740" y="1404"/>
                    <a:pt x="606" y="1076"/>
                    <a:pt x="412" y="690"/>
                  </a:cubicBezTo>
                  <a:cubicBezTo>
                    <a:pt x="224" y="305"/>
                    <a:pt x="60" y="0"/>
                    <a:pt x="2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283220" y="3912186"/>
              <a:ext cx="66700" cy="32548"/>
            </a:xfrm>
            <a:custGeom>
              <a:avLst/>
              <a:gdLst/>
              <a:ahLst/>
              <a:cxnLst/>
              <a:rect l="l" t="t" r="r" b="b"/>
              <a:pathLst>
                <a:path w="1580" h="771" extrusionOk="0">
                  <a:moveTo>
                    <a:pt x="1562" y="1"/>
                  </a:moveTo>
                  <a:cubicBezTo>
                    <a:pt x="1502" y="1"/>
                    <a:pt x="1170" y="145"/>
                    <a:pt x="773" y="339"/>
                  </a:cubicBezTo>
                  <a:cubicBezTo>
                    <a:pt x="345" y="558"/>
                    <a:pt x="0" y="743"/>
                    <a:pt x="17" y="768"/>
                  </a:cubicBezTo>
                  <a:cubicBezTo>
                    <a:pt x="18" y="770"/>
                    <a:pt x="20" y="771"/>
                    <a:pt x="24" y="771"/>
                  </a:cubicBezTo>
                  <a:cubicBezTo>
                    <a:pt x="79" y="771"/>
                    <a:pt x="418" y="626"/>
                    <a:pt x="815" y="432"/>
                  </a:cubicBezTo>
                  <a:cubicBezTo>
                    <a:pt x="1243" y="213"/>
                    <a:pt x="1579" y="29"/>
                    <a:pt x="1571" y="3"/>
                  </a:cubicBezTo>
                  <a:cubicBezTo>
                    <a:pt x="1570" y="2"/>
                    <a:pt x="1567" y="1"/>
                    <a:pt x="156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334257" y="3976859"/>
              <a:ext cx="17773" cy="58890"/>
            </a:xfrm>
            <a:custGeom>
              <a:avLst/>
              <a:gdLst/>
              <a:ahLst/>
              <a:cxnLst/>
              <a:rect l="l" t="t" r="r" b="b"/>
              <a:pathLst>
                <a:path w="421" h="1395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0"/>
                    <a:pt x="26" y="328"/>
                    <a:pt x="135" y="714"/>
                  </a:cubicBezTo>
                  <a:cubicBezTo>
                    <a:pt x="235" y="1096"/>
                    <a:pt x="367" y="1395"/>
                    <a:pt x="395" y="1395"/>
                  </a:cubicBezTo>
                  <a:cubicBezTo>
                    <a:pt x="395" y="1395"/>
                    <a:pt x="395" y="1395"/>
                    <a:pt x="396" y="1395"/>
                  </a:cubicBezTo>
                  <a:cubicBezTo>
                    <a:pt x="421" y="1386"/>
                    <a:pt x="328" y="1076"/>
                    <a:pt x="228" y="689"/>
                  </a:cubicBezTo>
                  <a:cubicBezTo>
                    <a:pt x="128" y="316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6276465" y="4077879"/>
              <a:ext cx="50025" cy="44495"/>
            </a:xfrm>
            <a:custGeom>
              <a:avLst/>
              <a:gdLst/>
              <a:ahLst/>
              <a:cxnLst/>
              <a:rect l="l" t="t" r="r" b="b"/>
              <a:pathLst>
                <a:path w="1185" h="1054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" y="18"/>
                    <a:pt x="244" y="270"/>
                    <a:pt x="563" y="564"/>
                  </a:cubicBezTo>
                  <a:cubicBezTo>
                    <a:pt x="866" y="843"/>
                    <a:pt x="1123" y="1053"/>
                    <a:pt x="1163" y="1053"/>
                  </a:cubicBezTo>
                  <a:cubicBezTo>
                    <a:pt x="1166" y="1053"/>
                    <a:pt x="1167" y="1053"/>
                    <a:pt x="1168" y="1051"/>
                  </a:cubicBezTo>
                  <a:cubicBezTo>
                    <a:pt x="1185" y="1035"/>
                    <a:pt x="941" y="783"/>
                    <a:pt x="631" y="489"/>
                  </a:cubicBezTo>
                  <a:cubicBezTo>
                    <a:pt x="323" y="213"/>
                    <a:pt x="54" y="1"/>
                    <a:pt x="20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6408724" y="4062935"/>
              <a:ext cx="77718" cy="33899"/>
            </a:xfrm>
            <a:custGeom>
              <a:avLst/>
              <a:gdLst/>
              <a:ahLst/>
              <a:cxnLst/>
              <a:rect l="l" t="t" r="r" b="b"/>
              <a:pathLst>
                <a:path w="1841" h="803" extrusionOk="0">
                  <a:moveTo>
                    <a:pt x="1822" y="0"/>
                  </a:moveTo>
                  <a:cubicBezTo>
                    <a:pt x="1753" y="0"/>
                    <a:pt x="1342" y="81"/>
                    <a:pt x="875" y="288"/>
                  </a:cubicBezTo>
                  <a:cubicBezTo>
                    <a:pt x="362" y="507"/>
                    <a:pt x="1" y="784"/>
                    <a:pt x="18" y="801"/>
                  </a:cubicBezTo>
                  <a:cubicBezTo>
                    <a:pt x="19" y="802"/>
                    <a:pt x="20" y="803"/>
                    <a:pt x="23" y="803"/>
                  </a:cubicBezTo>
                  <a:cubicBezTo>
                    <a:pt x="72" y="803"/>
                    <a:pt x="438" y="580"/>
                    <a:pt x="917" y="372"/>
                  </a:cubicBezTo>
                  <a:cubicBezTo>
                    <a:pt x="1412" y="154"/>
                    <a:pt x="1841" y="36"/>
                    <a:pt x="1832" y="3"/>
                  </a:cubicBezTo>
                  <a:cubicBezTo>
                    <a:pt x="1832" y="1"/>
                    <a:pt x="1829" y="0"/>
                    <a:pt x="1822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419024" y="3965123"/>
              <a:ext cx="21319" cy="55048"/>
            </a:xfrm>
            <a:custGeom>
              <a:avLst/>
              <a:gdLst/>
              <a:ahLst/>
              <a:cxnLst/>
              <a:rect l="l" t="t" r="r" b="b"/>
              <a:pathLst>
                <a:path w="505" h="1304" extrusionOk="0">
                  <a:moveTo>
                    <a:pt x="27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1" y="9"/>
                    <a:pt x="76" y="312"/>
                    <a:pt x="202" y="673"/>
                  </a:cubicBezTo>
                  <a:cubicBezTo>
                    <a:pt x="326" y="1021"/>
                    <a:pt x="451" y="1303"/>
                    <a:pt x="478" y="1303"/>
                  </a:cubicBezTo>
                  <a:cubicBezTo>
                    <a:pt x="479" y="1303"/>
                    <a:pt x="479" y="1303"/>
                    <a:pt x="479" y="1303"/>
                  </a:cubicBezTo>
                  <a:cubicBezTo>
                    <a:pt x="505" y="1295"/>
                    <a:pt x="421" y="1001"/>
                    <a:pt x="295" y="640"/>
                  </a:cubicBezTo>
                  <a:cubicBezTo>
                    <a:pt x="170" y="283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486779" y="3914044"/>
              <a:ext cx="48589" cy="73834"/>
            </a:xfrm>
            <a:custGeom>
              <a:avLst/>
              <a:gdLst/>
              <a:ahLst/>
              <a:cxnLst/>
              <a:rect l="l" t="t" r="r" b="b"/>
              <a:pathLst>
                <a:path w="1151" h="1749" extrusionOk="0">
                  <a:moveTo>
                    <a:pt x="1124" y="1"/>
                  </a:moveTo>
                  <a:cubicBezTo>
                    <a:pt x="1089" y="1"/>
                    <a:pt x="834" y="373"/>
                    <a:pt x="538" y="850"/>
                  </a:cubicBezTo>
                  <a:cubicBezTo>
                    <a:pt x="235" y="1329"/>
                    <a:pt x="0" y="1732"/>
                    <a:pt x="25" y="1749"/>
                  </a:cubicBezTo>
                  <a:cubicBezTo>
                    <a:pt x="25" y="1749"/>
                    <a:pt x="26" y="1749"/>
                    <a:pt x="26" y="1749"/>
                  </a:cubicBezTo>
                  <a:cubicBezTo>
                    <a:pt x="56" y="1749"/>
                    <a:pt x="314" y="1374"/>
                    <a:pt x="613" y="900"/>
                  </a:cubicBezTo>
                  <a:cubicBezTo>
                    <a:pt x="924" y="421"/>
                    <a:pt x="1151" y="18"/>
                    <a:pt x="1126" y="1"/>
                  </a:cubicBezTo>
                  <a:cubicBezTo>
                    <a:pt x="1125" y="1"/>
                    <a:pt x="1124" y="1"/>
                    <a:pt x="112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590290" y="3848822"/>
              <a:ext cx="47239" cy="75607"/>
            </a:xfrm>
            <a:custGeom>
              <a:avLst/>
              <a:gdLst/>
              <a:ahLst/>
              <a:cxnLst/>
              <a:rect l="l" t="t" r="r" b="b"/>
              <a:pathLst>
                <a:path w="1119" h="1791" extrusionOk="0">
                  <a:moveTo>
                    <a:pt x="19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" y="9"/>
                    <a:pt x="177" y="446"/>
                    <a:pt x="480" y="942"/>
                  </a:cubicBezTo>
                  <a:cubicBezTo>
                    <a:pt x="767" y="1426"/>
                    <a:pt x="1063" y="1791"/>
                    <a:pt x="1091" y="1791"/>
                  </a:cubicBezTo>
                  <a:cubicBezTo>
                    <a:pt x="1092" y="1791"/>
                    <a:pt x="1093" y="1790"/>
                    <a:pt x="1093" y="1790"/>
                  </a:cubicBezTo>
                  <a:cubicBezTo>
                    <a:pt x="1118" y="1773"/>
                    <a:pt x="858" y="1387"/>
                    <a:pt x="555" y="891"/>
                  </a:cubicBezTo>
                  <a:cubicBezTo>
                    <a:pt x="264" y="409"/>
                    <a:pt x="47" y="1"/>
                    <a:pt x="1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6637486" y="3822987"/>
              <a:ext cx="60325" cy="5952"/>
            </a:xfrm>
            <a:custGeom>
              <a:avLst/>
              <a:gdLst/>
              <a:ahLst/>
              <a:cxnLst/>
              <a:rect l="l" t="t" r="r" b="b"/>
              <a:pathLst>
                <a:path w="1429" h="141" extrusionOk="0">
                  <a:moveTo>
                    <a:pt x="1380" y="0"/>
                  </a:moveTo>
                  <a:cubicBezTo>
                    <a:pt x="1275" y="0"/>
                    <a:pt x="1015" y="28"/>
                    <a:pt x="714" y="42"/>
                  </a:cubicBezTo>
                  <a:cubicBezTo>
                    <a:pt x="319" y="58"/>
                    <a:pt x="0" y="58"/>
                    <a:pt x="0" y="84"/>
                  </a:cubicBezTo>
                  <a:cubicBezTo>
                    <a:pt x="0" y="104"/>
                    <a:pt x="209" y="141"/>
                    <a:pt x="502" y="141"/>
                  </a:cubicBezTo>
                  <a:cubicBezTo>
                    <a:pt x="572" y="141"/>
                    <a:pt x="646" y="139"/>
                    <a:pt x="723" y="134"/>
                  </a:cubicBezTo>
                  <a:cubicBezTo>
                    <a:pt x="1117" y="117"/>
                    <a:pt x="1428" y="33"/>
                    <a:pt x="1428" y="8"/>
                  </a:cubicBezTo>
                  <a:cubicBezTo>
                    <a:pt x="1426" y="2"/>
                    <a:pt x="1409" y="0"/>
                    <a:pt x="138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6763708" y="3708374"/>
              <a:ext cx="79829" cy="37782"/>
            </a:xfrm>
            <a:custGeom>
              <a:avLst/>
              <a:gdLst/>
              <a:ahLst/>
              <a:cxnLst/>
              <a:rect l="l" t="t" r="r" b="b"/>
              <a:pathLst>
                <a:path w="1891" h="895" extrusionOk="0">
                  <a:moveTo>
                    <a:pt x="1878" y="0"/>
                  </a:moveTo>
                  <a:cubicBezTo>
                    <a:pt x="1828" y="0"/>
                    <a:pt x="1415" y="172"/>
                    <a:pt x="925" y="404"/>
                  </a:cubicBezTo>
                  <a:cubicBezTo>
                    <a:pt x="412" y="648"/>
                    <a:pt x="1" y="866"/>
                    <a:pt x="18" y="892"/>
                  </a:cubicBezTo>
                  <a:cubicBezTo>
                    <a:pt x="18" y="893"/>
                    <a:pt x="20" y="894"/>
                    <a:pt x="24" y="894"/>
                  </a:cubicBezTo>
                  <a:cubicBezTo>
                    <a:pt x="81" y="894"/>
                    <a:pt x="487" y="725"/>
                    <a:pt x="967" y="497"/>
                  </a:cubicBezTo>
                  <a:cubicBezTo>
                    <a:pt x="1479" y="245"/>
                    <a:pt x="1891" y="26"/>
                    <a:pt x="1882" y="1"/>
                  </a:cubicBezTo>
                  <a:cubicBezTo>
                    <a:pt x="1882" y="0"/>
                    <a:pt x="1880" y="0"/>
                    <a:pt x="187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6851684" y="3572569"/>
              <a:ext cx="33350" cy="62858"/>
            </a:xfrm>
            <a:custGeom>
              <a:avLst/>
              <a:gdLst/>
              <a:ahLst/>
              <a:cxnLst/>
              <a:rect l="l" t="t" r="r" b="b"/>
              <a:pathLst>
                <a:path w="790" h="1489" extrusionOk="0">
                  <a:moveTo>
                    <a:pt x="763" y="1"/>
                  </a:moveTo>
                  <a:cubicBezTo>
                    <a:pt x="735" y="1"/>
                    <a:pt x="552" y="317"/>
                    <a:pt x="353" y="723"/>
                  </a:cubicBezTo>
                  <a:cubicBezTo>
                    <a:pt x="143" y="1135"/>
                    <a:pt x="0" y="1479"/>
                    <a:pt x="25" y="1488"/>
                  </a:cubicBezTo>
                  <a:cubicBezTo>
                    <a:pt x="26" y="1488"/>
                    <a:pt x="27" y="1488"/>
                    <a:pt x="27" y="1488"/>
                  </a:cubicBezTo>
                  <a:cubicBezTo>
                    <a:pt x="60" y="1488"/>
                    <a:pt x="240" y="1167"/>
                    <a:pt x="437" y="765"/>
                  </a:cubicBezTo>
                  <a:cubicBezTo>
                    <a:pt x="639" y="354"/>
                    <a:pt x="790" y="9"/>
                    <a:pt x="765" y="1"/>
                  </a:cubicBezTo>
                  <a:cubicBezTo>
                    <a:pt x="764" y="1"/>
                    <a:pt x="764" y="1"/>
                    <a:pt x="76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6921507" y="3620820"/>
              <a:ext cx="24527" cy="72019"/>
            </a:xfrm>
            <a:custGeom>
              <a:avLst/>
              <a:gdLst/>
              <a:ahLst/>
              <a:cxnLst/>
              <a:rect l="l" t="t" r="r" b="b"/>
              <a:pathLst>
                <a:path w="581" h="1706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17"/>
                    <a:pt x="127" y="395"/>
                    <a:pt x="278" y="857"/>
                  </a:cubicBezTo>
                  <a:cubicBezTo>
                    <a:pt x="419" y="1323"/>
                    <a:pt x="528" y="1706"/>
                    <a:pt x="555" y="1706"/>
                  </a:cubicBezTo>
                  <a:cubicBezTo>
                    <a:pt x="555" y="1706"/>
                    <a:pt x="555" y="1706"/>
                    <a:pt x="555" y="1706"/>
                  </a:cubicBezTo>
                  <a:cubicBezTo>
                    <a:pt x="581" y="1697"/>
                    <a:pt x="513" y="1302"/>
                    <a:pt x="371" y="832"/>
                  </a:cubicBezTo>
                  <a:cubicBezTo>
                    <a:pt x="221" y="367"/>
                    <a:pt x="55" y="0"/>
                    <a:pt x="2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6888537" y="3768530"/>
              <a:ext cx="71343" cy="18617"/>
            </a:xfrm>
            <a:custGeom>
              <a:avLst/>
              <a:gdLst/>
              <a:ahLst/>
              <a:cxnLst/>
              <a:rect l="l" t="t" r="r" b="b"/>
              <a:pathLst>
                <a:path w="1690" h="441" extrusionOk="0">
                  <a:moveTo>
                    <a:pt x="1669" y="1"/>
                  </a:moveTo>
                  <a:cubicBezTo>
                    <a:pt x="1603" y="1"/>
                    <a:pt x="1260" y="108"/>
                    <a:pt x="841" y="214"/>
                  </a:cubicBezTo>
                  <a:cubicBezTo>
                    <a:pt x="379" y="332"/>
                    <a:pt x="1" y="407"/>
                    <a:pt x="9" y="433"/>
                  </a:cubicBezTo>
                  <a:cubicBezTo>
                    <a:pt x="9" y="438"/>
                    <a:pt x="25" y="441"/>
                    <a:pt x="55" y="441"/>
                  </a:cubicBezTo>
                  <a:cubicBezTo>
                    <a:pt x="171" y="441"/>
                    <a:pt x="492" y="400"/>
                    <a:pt x="866" y="307"/>
                  </a:cubicBezTo>
                  <a:cubicBezTo>
                    <a:pt x="1328" y="189"/>
                    <a:pt x="1689" y="29"/>
                    <a:pt x="1681" y="4"/>
                  </a:cubicBezTo>
                  <a:cubicBezTo>
                    <a:pt x="1680" y="2"/>
                    <a:pt x="1676" y="1"/>
                    <a:pt x="166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6799886" y="3775411"/>
              <a:ext cx="9625" cy="86245"/>
            </a:xfrm>
            <a:custGeom>
              <a:avLst/>
              <a:gdLst/>
              <a:ahLst/>
              <a:cxnLst/>
              <a:rect l="l" t="t" r="r" b="b"/>
              <a:pathLst>
                <a:path w="228" h="2043" extrusionOk="0">
                  <a:moveTo>
                    <a:pt x="119" y="1"/>
                  </a:moveTo>
                  <a:cubicBezTo>
                    <a:pt x="119" y="1"/>
                    <a:pt x="118" y="1"/>
                    <a:pt x="118" y="1"/>
                  </a:cubicBezTo>
                  <a:cubicBezTo>
                    <a:pt x="93" y="1"/>
                    <a:pt x="135" y="455"/>
                    <a:pt x="110" y="1026"/>
                  </a:cubicBezTo>
                  <a:cubicBezTo>
                    <a:pt x="85" y="1589"/>
                    <a:pt x="1" y="2042"/>
                    <a:pt x="34" y="2042"/>
                  </a:cubicBezTo>
                  <a:cubicBezTo>
                    <a:pt x="34" y="2042"/>
                    <a:pt x="35" y="2042"/>
                    <a:pt x="35" y="2042"/>
                  </a:cubicBezTo>
                  <a:cubicBezTo>
                    <a:pt x="62" y="2042"/>
                    <a:pt x="177" y="1592"/>
                    <a:pt x="202" y="1026"/>
                  </a:cubicBezTo>
                  <a:cubicBezTo>
                    <a:pt x="227" y="460"/>
                    <a:pt x="145" y="1"/>
                    <a:pt x="11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6717610" y="3895638"/>
              <a:ext cx="52895" cy="61465"/>
            </a:xfrm>
            <a:custGeom>
              <a:avLst/>
              <a:gdLst/>
              <a:ahLst/>
              <a:cxnLst/>
              <a:rect l="l" t="t" r="r" b="b"/>
              <a:pathLst>
                <a:path w="1253" h="1456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17"/>
                    <a:pt x="219" y="387"/>
                    <a:pt x="555" y="790"/>
                  </a:cubicBezTo>
                  <a:cubicBezTo>
                    <a:pt x="877" y="1185"/>
                    <a:pt x="1191" y="1455"/>
                    <a:pt x="1232" y="1455"/>
                  </a:cubicBezTo>
                  <a:cubicBezTo>
                    <a:pt x="1234" y="1455"/>
                    <a:pt x="1235" y="1455"/>
                    <a:pt x="1236" y="1454"/>
                  </a:cubicBezTo>
                  <a:cubicBezTo>
                    <a:pt x="1252" y="1437"/>
                    <a:pt x="958" y="1135"/>
                    <a:pt x="631" y="731"/>
                  </a:cubicBezTo>
                  <a:cubicBezTo>
                    <a:pt x="303" y="338"/>
                    <a:pt x="63" y="0"/>
                    <a:pt x="2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6860887" y="3937009"/>
              <a:ext cx="68135" cy="28326"/>
            </a:xfrm>
            <a:custGeom>
              <a:avLst/>
              <a:gdLst/>
              <a:ahLst/>
              <a:cxnLst/>
              <a:rect l="l" t="t" r="r" b="b"/>
              <a:pathLst>
                <a:path w="1614" h="671" extrusionOk="0">
                  <a:moveTo>
                    <a:pt x="1587" y="0"/>
                  </a:moveTo>
                  <a:cubicBezTo>
                    <a:pt x="1526" y="0"/>
                    <a:pt x="1190" y="120"/>
                    <a:pt x="790" y="289"/>
                  </a:cubicBezTo>
                  <a:cubicBezTo>
                    <a:pt x="345" y="474"/>
                    <a:pt x="0" y="642"/>
                    <a:pt x="9" y="667"/>
                  </a:cubicBezTo>
                  <a:cubicBezTo>
                    <a:pt x="10" y="669"/>
                    <a:pt x="13" y="670"/>
                    <a:pt x="18" y="670"/>
                  </a:cubicBezTo>
                  <a:cubicBezTo>
                    <a:pt x="78" y="670"/>
                    <a:pt x="422" y="543"/>
                    <a:pt x="824" y="373"/>
                  </a:cubicBezTo>
                  <a:cubicBezTo>
                    <a:pt x="1261" y="197"/>
                    <a:pt x="1613" y="29"/>
                    <a:pt x="1597" y="3"/>
                  </a:cubicBezTo>
                  <a:cubicBezTo>
                    <a:pt x="1596" y="1"/>
                    <a:pt x="1593" y="0"/>
                    <a:pt x="158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6869752" y="4030387"/>
              <a:ext cx="4644" cy="86583"/>
            </a:xfrm>
            <a:custGeom>
              <a:avLst/>
              <a:gdLst/>
              <a:ahLst/>
              <a:cxnLst/>
              <a:rect l="l" t="t" r="r" b="b"/>
              <a:pathLst>
                <a:path w="110" h="2051" extrusionOk="0">
                  <a:moveTo>
                    <a:pt x="59" y="1"/>
                  </a:moveTo>
                  <a:cubicBezTo>
                    <a:pt x="34" y="1"/>
                    <a:pt x="9" y="454"/>
                    <a:pt x="1" y="1026"/>
                  </a:cubicBezTo>
                  <a:cubicBezTo>
                    <a:pt x="1" y="1588"/>
                    <a:pt x="17" y="2050"/>
                    <a:pt x="43" y="2050"/>
                  </a:cubicBezTo>
                  <a:cubicBezTo>
                    <a:pt x="68" y="2050"/>
                    <a:pt x="93" y="1588"/>
                    <a:pt x="101" y="1026"/>
                  </a:cubicBezTo>
                  <a:cubicBezTo>
                    <a:pt x="110" y="463"/>
                    <a:pt x="93" y="1"/>
                    <a:pt x="5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6748469" y="4019749"/>
              <a:ext cx="24147" cy="86921"/>
            </a:xfrm>
            <a:custGeom>
              <a:avLst/>
              <a:gdLst/>
              <a:ahLst/>
              <a:cxnLst/>
              <a:rect l="l" t="t" r="r" b="b"/>
              <a:pathLst>
                <a:path w="572" h="2059" extrusionOk="0">
                  <a:moveTo>
                    <a:pt x="546" y="1"/>
                  </a:moveTo>
                  <a:cubicBezTo>
                    <a:pt x="518" y="1"/>
                    <a:pt x="335" y="435"/>
                    <a:pt x="194" y="1000"/>
                  </a:cubicBezTo>
                  <a:cubicBezTo>
                    <a:pt x="51" y="1572"/>
                    <a:pt x="1" y="2050"/>
                    <a:pt x="26" y="2059"/>
                  </a:cubicBezTo>
                  <a:cubicBezTo>
                    <a:pt x="59" y="2059"/>
                    <a:pt x="143" y="1597"/>
                    <a:pt x="286" y="1026"/>
                  </a:cubicBezTo>
                  <a:cubicBezTo>
                    <a:pt x="429" y="463"/>
                    <a:pt x="572" y="9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6668345" y="4153063"/>
              <a:ext cx="87258" cy="15113"/>
            </a:xfrm>
            <a:custGeom>
              <a:avLst/>
              <a:gdLst/>
              <a:ahLst/>
              <a:cxnLst/>
              <a:rect l="l" t="t" r="r" b="b"/>
              <a:pathLst>
                <a:path w="2067" h="358" extrusionOk="0">
                  <a:moveTo>
                    <a:pt x="1908" y="0"/>
                  </a:moveTo>
                  <a:cubicBezTo>
                    <a:pt x="1725" y="0"/>
                    <a:pt x="1393" y="24"/>
                    <a:pt x="1017" y="85"/>
                  </a:cubicBezTo>
                  <a:cubicBezTo>
                    <a:pt x="445" y="178"/>
                    <a:pt x="0" y="329"/>
                    <a:pt x="8" y="354"/>
                  </a:cubicBezTo>
                  <a:cubicBezTo>
                    <a:pt x="9" y="357"/>
                    <a:pt x="15" y="358"/>
                    <a:pt x="24" y="358"/>
                  </a:cubicBezTo>
                  <a:cubicBezTo>
                    <a:pt x="108" y="358"/>
                    <a:pt x="526" y="261"/>
                    <a:pt x="1033" y="178"/>
                  </a:cubicBezTo>
                  <a:cubicBezTo>
                    <a:pt x="1596" y="85"/>
                    <a:pt x="2067" y="43"/>
                    <a:pt x="2058" y="18"/>
                  </a:cubicBezTo>
                  <a:cubicBezTo>
                    <a:pt x="2058" y="7"/>
                    <a:pt x="2003" y="0"/>
                    <a:pt x="190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6619756" y="4072180"/>
              <a:ext cx="51080" cy="51207"/>
            </a:xfrm>
            <a:custGeom>
              <a:avLst/>
              <a:gdLst/>
              <a:ahLst/>
              <a:cxnLst/>
              <a:rect l="l" t="t" r="r" b="b"/>
              <a:pathLst>
                <a:path w="1210" h="1213" extrusionOk="0">
                  <a:moveTo>
                    <a:pt x="1189" y="0"/>
                  </a:moveTo>
                  <a:cubicBezTo>
                    <a:pt x="1151" y="0"/>
                    <a:pt x="876" y="252"/>
                    <a:pt x="571" y="573"/>
                  </a:cubicBezTo>
                  <a:cubicBezTo>
                    <a:pt x="244" y="909"/>
                    <a:pt x="0" y="1195"/>
                    <a:pt x="17" y="1212"/>
                  </a:cubicBezTo>
                  <a:cubicBezTo>
                    <a:pt x="18" y="1212"/>
                    <a:pt x="19" y="1212"/>
                    <a:pt x="20" y="1212"/>
                  </a:cubicBezTo>
                  <a:cubicBezTo>
                    <a:pt x="60" y="1212"/>
                    <a:pt x="329" y="966"/>
                    <a:pt x="639" y="640"/>
                  </a:cubicBezTo>
                  <a:cubicBezTo>
                    <a:pt x="966" y="304"/>
                    <a:pt x="1210" y="19"/>
                    <a:pt x="1193" y="2"/>
                  </a:cubicBezTo>
                  <a:cubicBezTo>
                    <a:pt x="1192" y="1"/>
                    <a:pt x="1191" y="0"/>
                    <a:pt x="1189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6510504" y="4147027"/>
              <a:ext cx="23809" cy="61423"/>
            </a:xfrm>
            <a:custGeom>
              <a:avLst/>
              <a:gdLst/>
              <a:ahLst/>
              <a:cxnLst/>
              <a:rect l="l" t="t" r="r" b="b"/>
              <a:pathLst>
                <a:path w="564" h="1455" extrusionOk="0">
                  <a:moveTo>
                    <a:pt x="28" y="1"/>
                  </a:moveTo>
                  <a:cubicBezTo>
                    <a:pt x="27" y="1"/>
                    <a:pt x="27" y="1"/>
                    <a:pt x="26" y="2"/>
                  </a:cubicBezTo>
                  <a:cubicBezTo>
                    <a:pt x="1" y="10"/>
                    <a:pt x="152" y="329"/>
                    <a:pt x="286" y="724"/>
                  </a:cubicBezTo>
                  <a:cubicBezTo>
                    <a:pt x="429" y="1119"/>
                    <a:pt x="513" y="1455"/>
                    <a:pt x="538" y="1455"/>
                  </a:cubicBezTo>
                  <a:cubicBezTo>
                    <a:pt x="564" y="1446"/>
                    <a:pt x="522" y="1102"/>
                    <a:pt x="379" y="690"/>
                  </a:cubicBezTo>
                  <a:cubicBezTo>
                    <a:pt x="240" y="298"/>
                    <a:pt x="61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6596707" y="4222507"/>
              <a:ext cx="78056" cy="34279"/>
            </a:xfrm>
            <a:custGeom>
              <a:avLst/>
              <a:gdLst/>
              <a:ahLst/>
              <a:cxnLst/>
              <a:rect l="l" t="t" r="r" b="b"/>
              <a:pathLst>
                <a:path w="1849" h="812" extrusionOk="0">
                  <a:moveTo>
                    <a:pt x="16" y="0"/>
                  </a:moveTo>
                  <a:cubicBezTo>
                    <a:pt x="12" y="0"/>
                    <a:pt x="9" y="1"/>
                    <a:pt x="9" y="3"/>
                  </a:cubicBezTo>
                  <a:cubicBezTo>
                    <a:pt x="0" y="28"/>
                    <a:pt x="395" y="230"/>
                    <a:pt x="899" y="448"/>
                  </a:cubicBezTo>
                  <a:cubicBezTo>
                    <a:pt x="1368" y="659"/>
                    <a:pt x="1764" y="812"/>
                    <a:pt x="1824" y="812"/>
                  </a:cubicBezTo>
                  <a:cubicBezTo>
                    <a:pt x="1828" y="812"/>
                    <a:pt x="1831" y="811"/>
                    <a:pt x="1831" y="809"/>
                  </a:cubicBezTo>
                  <a:cubicBezTo>
                    <a:pt x="1848" y="792"/>
                    <a:pt x="1445" y="591"/>
                    <a:pt x="941" y="364"/>
                  </a:cubicBezTo>
                  <a:cubicBezTo>
                    <a:pt x="472" y="153"/>
                    <a:pt x="76" y="0"/>
                    <a:pt x="16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6427552" y="4186413"/>
              <a:ext cx="20939" cy="56104"/>
            </a:xfrm>
            <a:custGeom>
              <a:avLst/>
              <a:gdLst/>
              <a:ahLst/>
              <a:cxnLst/>
              <a:rect l="l" t="t" r="r" b="b"/>
              <a:pathLst>
                <a:path w="496" h="1329" extrusionOk="0">
                  <a:moveTo>
                    <a:pt x="469" y="1"/>
                  </a:moveTo>
                  <a:cubicBezTo>
                    <a:pt x="442" y="1"/>
                    <a:pt x="318" y="292"/>
                    <a:pt x="202" y="648"/>
                  </a:cubicBezTo>
                  <a:cubicBezTo>
                    <a:pt x="76" y="1017"/>
                    <a:pt x="0" y="1320"/>
                    <a:pt x="25" y="1328"/>
                  </a:cubicBezTo>
                  <a:cubicBezTo>
                    <a:pt x="26" y="1328"/>
                    <a:pt x="26" y="1328"/>
                    <a:pt x="26" y="1328"/>
                  </a:cubicBezTo>
                  <a:cubicBezTo>
                    <a:pt x="54" y="1328"/>
                    <a:pt x="170" y="1046"/>
                    <a:pt x="294" y="681"/>
                  </a:cubicBezTo>
                  <a:cubicBezTo>
                    <a:pt x="412" y="312"/>
                    <a:pt x="496" y="9"/>
                    <a:pt x="471" y="1"/>
                  </a:cubicBezTo>
                  <a:cubicBezTo>
                    <a:pt x="470" y="1"/>
                    <a:pt x="470" y="1"/>
                    <a:pt x="46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6489608" y="4261597"/>
              <a:ext cx="101105" cy="8781"/>
            </a:xfrm>
            <a:custGeom>
              <a:avLst/>
              <a:gdLst/>
              <a:ahLst/>
              <a:cxnLst/>
              <a:rect l="l" t="t" r="r" b="b"/>
              <a:pathLst>
                <a:path w="2395" h="208" extrusionOk="0">
                  <a:moveTo>
                    <a:pt x="861" y="1"/>
                  </a:moveTo>
                  <a:cubicBezTo>
                    <a:pt x="363" y="1"/>
                    <a:pt x="0" y="54"/>
                    <a:pt x="0" y="68"/>
                  </a:cubicBezTo>
                  <a:cubicBezTo>
                    <a:pt x="0" y="102"/>
                    <a:pt x="538" y="68"/>
                    <a:pt x="1193" y="110"/>
                  </a:cubicBezTo>
                  <a:cubicBezTo>
                    <a:pt x="1772" y="139"/>
                    <a:pt x="2249" y="207"/>
                    <a:pt x="2361" y="207"/>
                  </a:cubicBezTo>
                  <a:cubicBezTo>
                    <a:pt x="2377" y="207"/>
                    <a:pt x="2386" y="206"/>
                    <a:pt x="2386" y="202"/>
                  </a:cubicBezTo>
                  <a:cubicBezTo>
                    <a:pt x="2394" y="177"/>
                    <a:pt x="1865" y="43"/>
                    <a:pt x="1201" y="9"/>
                  </a:cubicBezTo>
                  <a:cubicBezTo>
                    <a:pt x="1083" y="3"/>
                    <a:pt x="969" y="1"/>
                    <a:pt x="861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6623640" y="3719772"/>
              <a:ext cx="101823" cy="318808"/>
            </a:xfrm>
            <a:custGeom>
              <a:avLst/>
              <a:gdLst/>
              <a:ahLst/>
              <a:cxnLst/>
              <a:rect l="l" t="t" r="r" b="b"/>
              <a:pathLst>
                <a:path w="2412" h="7552" extrusionOk="0">
                  <a:moveTo>
                    <a:pt x="2403" y="0"/>
                  </a:moveTo>
                  <a:cubicBezTo>
                    <a:pt x="2395" y="0"/>
                    <a:pt x="2370" y="109"/>
                    <a:pt x="2328" y="319"/>
                  </a:cubicBezTo>
                  <a:cubicBezTo>
                    <a:pt x="2286" y="538"/>
                    <a:pt x="2227" y="832"/>
                    <a:pt x="2160" y="1184"/>
                  </a:cubicBezTo>
                  <a:cubicBezTo>
                    <a:pt x="2017" y="1907"/>
                    <a:pt x="1807" y="2915"/>
                    <a:pt x="1504" y="4007"/>
                  </a:cubicBezTo>
                  <a:cubicBezTo>
                    <a:pt x="1180" y="5162"/>
                    <a:pt x="864" y="6202"/>
                    <a:pt x="654" y="6908"/>
                  </a:cubicBezTo>
                  <a:lnTo>
                    <a:pt x="654" y="6908"/>
                  </a:lnTo>
                  <a:cubicBezTo>
                    <a:pt x="620" y="6903"/>
                    <a:pt x="587" y="6901"/>
                    <a:pt x="554" y="6901"/>
                  </a:cubicBezTo>
                  <a:cubicBezTo>
                    <a:pt x="432" y="6901"/>
                    <a:pt x="322" y="6933"/>
                    <a:pt x="236" y="6989"/>
                  </a:cubicBezTo>
                  <a:cubicBezTo>
                    <a:pt x="118" y="7065"/>
                    <a:pt x="59" y="7174"/>
                    <a:pt x="34" y="7266"/>
                  </a:cubicBezTo>
                  <a:cubicBezTo>
                    <a:pt x="9" y="7350"/>
                    <a:pt x="1" y="7426"/>
                    <a:pt x="1" y="7476"/>
                  </a:cubicBezTo>
                  <a:cubicBezTo>
                    <a:pt x="9" y="7527"/>
                    <a:pt x="9" y="7552"/>
                    <a:pt x="9" y="7552"/>
                  </a:cubicBezTo>
                  <a:cubicBezTo>
                    <a:pt x="26" y="7552"/>
                    <a:pt x="9" y="7443"/>
                    <a:pt x="68" y="7275"/>
                  </a:cubicBezTo>
                  <a:cubicBezTo>
                    <a:pt x="93" y="7191"/>
                    <a:pt x="152" y="7090"/>
                    <a:pt x="261" y="7031"/>
                  </a:cubicBezTo>
                  <a:cubicBezTo>
                    <a:pt x="332" y="6984"/>
                    <a:pt x="433" y="6961"/>
                    <a:pt x="540" y="6961"/>
                  </a:cubicBezTo>
                  <a:cubicBezTo>
                    <a:pt x="584" y="6961"/>
                    <a:pt x="629" y="6965"/>
                    <a:pt x="673" y="6972"/>
                  </a:cubicBezTo>
                  <a:lnTo>
                    <a:pt x="706" y="6981"/>
                  </a:lnTo>
                  <a:lnTo>
                    <a:pt x="715" y="6956"/>
                  </a:lnTo>
                  <a:cubicBezTo>
                    <a:pt x="933" y="6242"/>
                    <a:pt x="1269" y="5208"/>
                    <a:pt x="1597" y="4032"/>
                  </a:cubicBezTo>
                  <a:cubicBezTo>
                    <a:pt x="1907" y="2940"/>
                    <a:pt x="2101" y="1924"/>
                    <a:pt x="2227" y="1193"/>
                  </a:cubicBezTo>
                  <a:cubicBezTo>
                    <a:pt x="2286" y="823"/>
                    <a:pt x="2336" y="529"/>
                    <a:pt x="2370" y="319"/>
                  </a:cubicBezTo>
                  <a:cubicBezTo>
                    <a:pt x="2395" y="118"/>
                    <a:pt x="2412" y="0"/>
                    <a:pt x="240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6649897" y="4011517"/>
              <a:ext cx="150370" cy="136312"/>
            </a:xfrm>
            <a:custGeom>
              <a:avLst/>
              <a:gdLst/>
              <a:ahLst/>
              <a:cxnLst/>
              <a:rect l="l" t="t" r="r" b="b"/>
              <a:pathLst>
                <a:path w="3562" h="3229" extrusionOk="0">
                  <a:moveTo>
                    <a:pt x="14" y="0"/>
                  </a:moveTo>
                  <a:cubicBezTo>
                    <a:pt x="10" y="0"/>
                    <a:pt x="9" y="1"/>
                    <a:pt x="9" y="3"/>
                  </a:cubicBezTo>
                  <a:cubicBezTo>
                    <a:pt x="0" y="19"/>
                    <a:pt x="261" y="103"/>
                    <a:pt x="664" y="305"/>
                  </a:cubicBezTo>
                  <a:cubicBezTo>
                    <a:pt x="1059" y="507"/>
                    <a:pt x="1580" y="826"/>
                    <a:pt x="2084" y="1279"/>
                  </a:cubicBezTo>
                  <a:cubicBezTo>
                    <a:pt x="2579" y="1741"/>
                    <a:pt x="2957" y="2229"/>
                    <a:pt x="3192" y="2607"/>
                  </a:cubicBezTo>
                  <a:cubicBezTo>
                    <a:pt x="3428" y="2976"/>
                    <a:pt x="3545" y="3228"/>
                    <a:pt x="3562" y="3228"/>
                  </a:cubicBezTo>
                  <a:cubicBezTo>
                    <a:pt x="3562" y="3220"/>
                    <a:pt x="3537" y="3161"/>
                    <a:pt x="3495" y="3043"/>
                  </a:cubicBezTo>
                  <a:cubicBezTo>
                    <a:pt x="3444" y="2926"/>
                    <a:pt x="3360" y="2766"/>
                    <a:pt x="3251" y="2573"/>
                  </a:cubicBezTo>
                  <a:cubicBezTo>
                    <a:pt x="3024" y="2178"/>
                    <a:pt x="2655" y="1674"/>
                    <a:pt x="2151" y="1212"/>
                  </a:cubicBezTo>
                  <a:cubicBezTo>
                    <a:pt x="1638" y="750"/>
                    <a:pt x="1101" y="431"/>
                    <a:pt x="689" y="246"/>
                  </a:cubicBezTo>
                  <a:cubicBezTo>
                    <a:pt x="487" y="154"/>
                    <a:pt x="319" y="87"/>
                    <a:pt x="193" y="53"/>
                  </a:cubicBezTo>
                  <a:cubicBezTo>
                    <a:pt x="95" y="18"/>
                    <a:pt x="32" y="0"/>
                    <a:pt x="1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6652388" y="4005565"/>
              <a:ext cx="153578" cy="97897"/>
            </a:xfrm>
            <a:custGeom>
              <a:avLst/>
              <a:gdLst/>
              <a:ahLst/>
              <a:cxnLst/>
              <a:rect l="l" t="t" r="r" b="b"/>
              <a:pathLst>
                <a:path w="3638" h="2319" extrusionOk="0">
                  <a:moveTo>
                    <a:pt x="59" y="1"/>
                  </a:moveTo>
                  <a:lnTo>
                    <a:pt x="0" y="177"/>
                  </a:lnTo>
                  <a:cubicBezTo>
                    <a:pt x="554" y="261"/>
                    <a:pt x="1168" y="639"/>
                    <a:pt x="1596" y="1009"/>
                  </a:cubicBezTo>
                  <a:cubicBezTo>
                    <a:pt x="2016" y="1370"/>
                    <a:pt x="2445" y="1706"/>
                    <a:pt x="2848" y="2084"/>
                  </a:cubicBezTo>
                  <a:cubicBezTo>
                    <a:pt x="2940" y="2168"/>
                    <a:pt x="3041" y="2252"/>
                    <a:pt x="3159" y="2294"/>
                  </a:cubicBezTo>
                  <a:cubicBezTo>
                    <a:pt x="3203" y="2310"/>
                    <a:pt x="3252" y="2319"/>
                    <a:pt x="3300" y="2319"/>
                  </a:cubicBezTo>
                  <a:cubicBezTo>
                    <a:pt x="3378" y="2319"/>
                    <a:pt x="3454" y="2296"/>
                    <a:pt x="3511" y="2244"/>
                  </a:cubicBezTo>
                  <a:cubicBezTo>
                    <a:pt x="3637" y="2118"/>
                    <a:pt x="3604" y="1916"/>
                    <a:pt x="3545" y="1756"/>
                  </a:cubicBezTo>
                  <a:cubicBezTo>
                    <a:pt x="3301" y="1084"/>
                    <a:pt x="2688" y="606"/>
                    <a:pt x="2016" y="362"/>
                  </a:cubicBezTo>
                  <a:cubicBezTo>
                    <a:pt x="1353" y="110"/>
                    <a:pt x="764" y="51"/>
                    <a:pt x="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6386055" y="3900577"/>
              <a:ext cx="212088" cy="74974"/>
            </a:xfrm>
            <a:custGeom>
              <a:avLst/>
              <a:gdLst/>
              <a:ahLst/>
              <a:cxnLst/>
              <a:rect l="l" t="t" r="r" b="b"/>
              <a:pathLst>
                <a:path w="5024" h="1776" extrusionOk="0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34" y="68"/>
                    <a:pt x="118" y="194"/>
                  </a:cubicBezTo>
                  <a:cubicBezTo>
                    <a:pt x="202" y="312"/>
                    <a:pt x="328" y="472"/>
                    <a:pt x="513" y="656"/>
                  </a:cubicBezTo>
                  <a:cubicBezTo>
                    <a:pt x="874" y="1026"/>
                    <a:pt x="1479" y="1454"/>
                    <a:pt x="2252" y="1656"/>
                  </a:cubicBezTo>
                  <a:cubicBezTo>
                    <a:pt x="2580" y="1742"/>
                    <a:pt x="2902" y="1776"/>
                    <a:pt x="3202" y="1776"/>
                  </a:cubicBezTo>
                  <a:cubicBezTo>
                    <a:pt x="3608" y="1776"/>
                    <a:pt x="3974" y="1713"/>
                    <a:pt x="4259" y="1631"/>
                  </a:cubicBezTo>
                  <a:cubicBezTo>
                    <a:pt x="4503" y="1564"/>
                    <a:pt x="4696" y="1480"/>
                    <a:pt x="4831" y="1412"/>
                  </a:cubicBezTo>
                  <a:cubicBezTo>
                    <a:pt x="4957" y="1354"/>
                    <a:pt x="5024" y="1312"/>
                    <a:pt x="5024" y="1303"/>
                  </a:cubicBezTo>
                  <a:cubicBezTo>
                    <a:pt x="5023" y="1302"/>
                    <a:pt x="5022" y="1302"/>
                    <a:pt x="5021" y="1302"/>
                  </a:cubicBezTo>
                  <a:cubicBezTo>
                    <a:pt x="4988" y="1302"/>
                    <a:pt x="4714" y="1452"/>
                    <a:pt x="4243" y="1564"/>
                  </a:cubicBezTo>
                  <a:cubicBezTo>
                    <a:pt x="3969" y="1633"/>
                    <a:pt x="3630" y="1685"/>
                    <a:pt x="3254" y="1685"/>
                  </a:cubicBezTo>
                  <a:cubicBezTo>
                    <a:pt x="2947" y="1685"/>
                    <a:pt x="2616" y="1650"/>
                    <a:pt x="2277" y="1564"/>
                  </a:cubicBezTo>
                  <a:cubicBezTo>
                    <a:pt x="1521" y="1362"/>
                    <a:pt x="924" y="959"/>
                    <a:pt x="563" y="606"/>
                  </a:cubicBezTo>
                  <a:cubicBezTo>
                    <a:pt x="196" y="272"/>
                    <a:pt x="27" y="0"/>
                    <a:pt x="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6390318" y="3906656"/>
              <a:ext cx="172364" cy="97897"/>
            </a:xfrm>
            <a:custGeom>
              <a:avLst/>
              <a:gdLst/>
              <a:ahLst/>
              <a:cxnLst/>
              <a:rect l="l" t="t" r="r" b="b"/>
              <a:pathLst>
                <a:path w="4083" h="2319" extrusionOk="0">
                  <a:moveTo>
                    <a:pt x="0" y="0"/>
                  </a:moveTo>
                  <a:cubicBezTo>
                    <a:pt x="311" y="680"/>
                    <a:pt x="681" y="1361"/>
                    <a:pt x="1277" y="1823"/>
                  </a:cubicBezTo>
                  <a:cubicBezTo>
                    <a:pt x="1621" y="2083"/>
                    <a:pt x="2016" y="2310"/>
                    <a:pt x="2453" y="2319"/>
                  </a:cubicBezTo>
                  <a:cubicBezTo>
                    <a:pt x="2459" y="2319"/>
                    <a:pt x="2465" y="2319"/>
                    <a:pt x="2471" y="2319"/>
                  </a:cubicBezTo>
                  <a:cubicBezTo>
                    <a:pt x="3085" y="2319"/>
                    <a:pt x="3609" y="1895"/>
                    <a:pt x="4083" y="1504"/>
                  </a:cubicBezTo>
                  <a:lnTo>
                    <a:pt x="4083" y="1504"/>
                  </a:lnTo>
                  <a:cubicBezTo>
                    <a:pt x="3880" y="1535"/>
                    <a:pt x="3675" y="1549"/>
                    <a:pt x="3468" y="1549"/>
                  </a:cubicBezTo>
                  <a:cubicBezTo>
                    <a:pt x="2106" y="1549"/>
                    <a:pt x="708" y="90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6667965" y="3402697"/>
              <a:ext cx="15662" cy="119215"/>
            </a:xfrm>
            <a:custGeom>
              <a:avLst/>
              <a:gdLst/>
              <a:ahLst/>
              <a:cxnLst/>
              <a:rect l="l" t="t" r="r" b="b"/>
              <a:pathLst>
                <a:path w="371" h="2824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9"/>
                    <a:pt x="160" y="623"/>
                    <a:pt x="227" y="1404"/>
                  </a:cubicBezTo>
                  <a:cubicBezTo>
                    <a:pt x="311" y="2185"/>
                    <a:pt x="269" y="2824"/>
                    <a:pt x="303" y="2824"/>
                  </a:cubicBezTo>
                  <a:cubicBezTo>
                    <a:pt x="311" y="2824"/>
                    <a:pt x="337" y="2664"/>
                    <a:pt x="353" y="2404"/>
                  </a:cubicBezTo>
                  <a:cubicBezTo>
                    <a:pt x="370" y="2152"/>
                    <a:pt x="362" y="1790"/>
                    <a:pt x="328" y="1396"/>
                  </a:cubicBezTo>
                  <a:cubicBezTo>
                    <a:pt x="286" y="1001"/>
                    <a:pt x="227" y="648"/>
                    <a:pt x="160" y="396"/>
                  </a:cubicBezTo>
                  <a:cubicBezTo>
                    <a:pt x="103" y="151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5356563" y="4572593"/>
              <a:ext cx="462465" cy="179414"/>
            </a:xfrm>
            <a:custGeom>
              <a:avLst/>
              <a:gdLst/>
              <a:ahLst/>
              <a:cxnLst/>
              <a:rect l="l" t="t" r="r" b="b"/>
              <a:pathLst>
                <a:path w="10955" h="4250" extrusionOk="0">
                  <a:moveTo>
                    <a:pt x="9308" y="1"/>
                  </a:moveTo>
                  <a:cubicBezTo>
                    <a:pt x="9308" y="1"/>
                    <a:pt x="8125" y="256"/>
                    <a:pt x="6760" y="256"/>
                  </a:cubicBezTo>
                  <a:cubicBezTo>
                    <a:pt x="6340" y="256"/>
                    <a:pt x="5903" y="232"/>
                    <a:pt x="5478" y="169"/>
                  </a:cubicBezTo>
                  <a:cubicBezTo>
                    <a:pt x="5149" y="118"/>
                    <a:pt x="4740" y="88"/>
                    <a:pt x="4295" y="88"/>
                  </a:cubicBezTo>
                  <a:cubicBezTo>
                    <a:pt x="2457" y="88"/>
                    <a:pt x="1" y="611"/>
                    <a:pt x="1" y="2404"/>
                  </a:cubicBezTo>
                  <a:cubicBezTo>
                    <a:pt x="1" y="3853"/>
                    <a:pt x="1717" y="4249"/>
                    <a:pt x="3539" y="4249"/>
                  </a:cubicBezTo>
                  <a:cubicBezTo>
                    <a:pt x="4843" y="4249"/>
                    <a:pt x="6200" y="4047"/>
                    <a:pt x="7024" y="3882"/>
                  </a:cubicBezTo>
                  <a:cubicBezTo>
                    <a:pt x="8998" y="3487"/>
                    <a:pt x="10955" y="3134"/>
                    <a:pt x="10955" y="3134"/>
                  </a:cubicBezTo>
                  <a:lnTo>
                    <a:pt x="930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5539902" y="4633256"/>
              <a:ext cx="19208" cy="73792"/>
            </a:xfrm>
            <a:custGeom>
              <a:avLst/>
              <a:gdLst/>
              <a:ahLst/>
              <a:cxnLst/>
              <a:rect l="l" t="t" r="r" b="b"/>
              <a:pathLst>
                <a:path w="455" h="1748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0"/>
                    <a:pt x="68" y="404"/>
                    <a:pt x="177" y="883"/>
                  </a:cubicBezTo>
                  <a:cubicBezTo>
                    <a:pt x="285" y="1365"/>
                    <a:pt x="393" y="1748"/>
                    <a:pt x="420" y="1748"/>
                  </a:cubicBezTo>
                  <a:cubicBezTo>
                    <a:pt x="420" y="1748"/>
                    <a:pt x="421" y="1748"/>
                    <a:pt x="421" y="1748"/>
                  </a:cubicBezTo>
                  <a:cubicBezTo>
                    <a:pt x="454" y="1739"/>
                    <a:pt x="387" y="1345"/>
                    <a:pt x="278" y="866"/>
                  </a:cubicBezTo>
                  <a:cubicBezTo>
                    <a:pt x="170" y="384"/>
                    <a:pt x="54" y="0"/>
                    <a:pt x="2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5575362" y="4632918"/>
              <a:ext cx="12833" cy="75565"/>
            </a:xfrm>
            <a:custGeom>
              <a:avLst/>
              <a:gdLst/>
              <a:ahLst/>
              <a:cxnLst/>
              <a:rect l="l" t="t" r="r" b="b"/>
              <a:pathLst>
                <a:path w="304" h="1790" extrusionOk="0">
                  <a:moveTo>
                    <a:pt x="26" y="0"/>
                  </a:moveTo>
                  <a:cubicBezTo>
                    <a:pt x="1" y="8"/>
                    <a:pt x="34" y="412"/>
                    <a:pt x="102" y="899"/>
                  </a:cubicBezTo>
                  <a:cubicBezTo>
                    <a:pt x="169" y="1395"/>
                    <a:pt x="244" y="1789"/>
                    <a:pt x="278" y="1789"/>
                  </a:cubicBezTo>
                  <a:cubicBezTo>
                    <a:pt x="303" y="1789"/>
                    <a:pt x="270" y="1386"/>
                    <a:pt x="202" y="891"/>
                  </a:cubicBezTo>
                  <a:cubicBezTo>
                    <a:pt x="135" y="395"/>
                    <a:pt x="60" y="0"/>
                    <a:pt x="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5605883" y="4631483"/>
              <a:ext cx="10300" cy="66024"/>
            </a:xfrm>
            <a:custGeom>
              <a:avLst/>
              <a:gdLst/>
              <a:ahLst/>
              <a:cxnLst/>
              <a:rect l="l" t="t" r="r" b="b"/>
              <a:pathLst>
                <a:path w="244" h="1564" extrusionOk="0">
                  <a:moveTo>
                    <a:pt x="25" y="0"/>
                  </a:moveTo>
                  <a:cubicBezTo>
                    <a:pt x="0" y="0"/>
                    <a:pt x="25" y="362"/>
                    <a:pt x="76" y="790"/>
                  </a:cubicBezTo>
                  <a:cubicBezTo>
                    <a:pt x="126" y="1214"/>
                    <a:pt x="192" y="1563"/>
                    <a:pt x="218" y="1563"/>
                  </a:cubicBezTo>
                  <a:cubicBezTo>
                    <a:pt x="218" y="1563"/>
                    <a:pt x="218" y="1563"/>
                    <a:pt x="219" y="1563"/>
                  </a:cubicBezTo>
                  <a:cubicBezTo>
                    <a:pt x="244" y="1563"/>
                    <a:pt x="219" y="1210"/>
                    <a:pt x="168" y="782"/>
                  </a:cubicBezTo>
                  <a:cubicBezTo>
                    <a:pt x="118" y="345"/>
                    <a:pt x="51" y="0"/>
                    <a:pt x="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5643834" y="4628274"/>
              <a:ext cx="16337" cy="58214"/>
            </a:xfrm>
            <a:custGeom>
              <a:avLst/>
              <a:gdLst/>
              <a:ahLst/>
              <a:cxnLst/>
              <a:rect l="l" t="t" r="r" b="b"/>
              <a:pathLst>
                <a:path w="387" h="1379" extrusionOk="0">
                  <a:moveTo>
                    <a:pt x="25" y="1"/>
                  </a:moveTo>
                  <a:cubicBezTo>
                    <a:pt x="0" y="1"/>
                    <a:pt x="9" y="328"/>
                    <a:pt x="101" y="715"/>
                  </a:cubicBezTo>
                  <a:cubicBezTo>
                    <a:pt x="192" y="1096"/>
                    <a:pt x="340" y="1379"/>
                    <a:pt x="361" y="1379"/>
                  </a:cubicBezTo>
                  <a:cubicBezTo>
                    <a:pt x="361" y="1379"/>
                    <a:pt x="361" y="1379"/>
                    <a:pt x="361" y="1379"/>
                  </a:cubicBezTo>
                  <a:cubicBezTo>
                    <a:pt x="387" y="1370"/>
                    <a:pt x="286" y="1068"/>
                    <a:pt x="193" y="690"/>
                  </a:cubicBezTo>
                  <a:cubicBezTo>
                    <a:pt x="101" y="312"/>
                    <a:pt x="59" y="1"/>
                    <a:pt x="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665786" y="4582134"/>
              <a:ext cx="58932" cy="100852"/>
            </a:xfrm>
            <a:custGeom>
              <a:avLst/>
              <a:gdLst/>
              <a:ahLst/>
              <a:cxnLst/>
              <a:rect l="l" t="t" r="r" b="b"/>
              <a:pathLst>
                <a:path w="1396" h="2389" extrusionOk="0">
                  <a:moveTo>
                    <a:pt x="522" y="90"/>
                  </a:moveTo>
                  <a:cubicBezTo>
                    <a:pt x="548" y="90"/>
                    <a:pt x="574" y="100"/>
                    <a:pt x="597" y="119"/>
                  </a:cubicBezTo>
                  <a:cubicBezTo>
                    <a:pt x="656" y="170"/>
                    <a:pt x="690" y="262"/>
                    <a:pt x="698" y="338"/>
                  </a:cubicBezTo>
                  <a:cubicBezTo>
                    <a:pt x="723" y="506"/>
                    <a:pt x="715" y="674"/>
                    <a:pt x="690" y="817"/>
                  </a:cubicBezTo>
                  <a:cubicBezTo>
                    <a:pt x="623" y="1111"/>
                    <a:pt x="488" y="1321"/>
                    <a:pt x="387" y="1447"/>
                  </a:cubicBezTo>
                  <a:cubicBezTo>
                    <a:pt x="353" y="1486"/>
                    <a:pt x="322" y="1519"/>
                    <a:pt x="296" y="1546"/>
                  </a:cubicBezTo>
                  <a:lnTo>
                    <a:pt x="296" y="1546"/>
                  </a:lnTo>
                  <a:cubicBezTo>
                    <a:pt x="285" y="1546"/>
                    <a:pt x="275" y="1546"/>
                    <a:pt x="265" y="1545"/>
                  </a:cubicBezTo>
                  <a:lnTo>
                    <a:pt x="265" y="1545"/>
                  </a:lnTo>
                  <a:cubicBezTo>
                    <a:pt x="243" y="1486"/>
                    <a:pt x="225" y="1425"/>
                    <a:pt x="211" y="1363"/>
                  </a:cubicBezTo>
                  <a:cubicBezTo>
                    <a:pt x="102" y="926"/>
                    <a:pt x="186" y="464"/>
                    <a:pt x="404" y="153"/>
                  </a:cubicBezTo>
                  <a:cubicBezTo>
                    <a:pt x="440" y="112"/>
                    <a:pt x="482" y="90"/>
                    <a:pt x="522" y="90"/>
                  </a:cubicBezTo>
                  <a:close/>
                  <a:moveTo>
                    <a:pt x="292" y="1578"/>
                  </a:moveTo>
                  <a:cubicBezTo>
                    <a:pt x="304" y="1579"/>
                    <a:pt x="316" y="1580"/>
                    <a:pt x="329" y="1581"/>
                  </a:cubicBezTo>
                  <a:cubicBezTo>
                    <a:pt x="497" y="1598"/>
                    <a:pt x="740" y="1640"/>
                    <a:pt x="1017" y="1749"/>
                  </a:cubicBezTo>
                  <a:cubicBezTo>
                    <a:pt x="1085" y="1774"/>
                    <a:pt x="1152" y="1808"/>
                    <a:pt x="1211" y="1858"/>
                  </a:cubicBezTo>
                  <a:cubicBezTo>
                    <a:pt x="1269" y="1909"/>
                    <a:pt x="1320" y="1976"/>
                    <a:pt x="1320" y="2052"/>
                  </a:cubicBezTo>
                  <a:cubicBezTo>
                    <a:pt x="1320" y="2184"/>
                    <a:pt x="1172" y="2303"/>
                    <a:pt x="1023" y="2303"/>
                  </a:cubicBezTo>
                  <a:cubicBezTo>
                    <a:pt x="1001" y="2303"/>
                    <a:pt x="980" y="2300"/>
                    <a:pt x="959" y="2295"/>
                  </a:cubicBezTo>
                  <a:cubicBezTo>
                    <a:pt x="774" y="2253"/>
                    <a:pt x="614" y="2110"/>
                    <a:pt x="488" y="1942"/>
                  </a:cubicBezTo>
                  <a:cubicBezTo>
                    <a:pt x="401" y="1839"/>
                    <a:pt x="332" y="1718"/>
                    <a:pt x="280" y="1586"/>
                  </a:cubicBezTo>
                  <a:lnTo>
                    <a:pt x="280" y="1586"/>
                  </a:lnTo>
                  <a:cubicBezTo>
                    <a:pt x="284" y="1583"/>
                    <a:pt x="288" y="1581"/>
                    <a:pt x="292" y="1578"/>
                  </a:cubicBezTo>
                  <a:close/>
                  <a:moveTo>
                    <a:pt x="511" y="0"/>
                  </a:moveTo>
                  <a:cubicBezTo>
                    <a:pt x="504" y="0"/>
                    <a:pt x="496" y="1"/>
                    <a:pt x="488" y="2"/>
                  </a:cubicBezTo>
                  <a:cubicBezTo>
                    <a:pt x="421" y="10"/>
                    <a:pt x="371" y="52"/>
                    <a:pt x="337" y="94"/>
                  </a:cubicBezTo>
                  <a:cubicBezTo>
                    <a:pt x="85" y="439"/>
                    <a:pt x="1" y="917"/>
                    <a:pt x="110" y="1379"/>
                  </a:cubicBezTo>
                  <a:cubicBezTo>
                    <a:pt x="125" y="1437"/>
                    <a:pt x="141" y="1493"/>
                    <a:pt x="161" y="1548"/>
                  </a:cubicBezTo>
                  <a:lnTo>
                    <a:pt x="161" y="1548"/>
                  </a:lnTo>
                  <a:cubicBezTo>
                    <a:pt x="100" y="1551"/>
                    <a:pt x="68" y="1559"/>
                    <a:pt x="68" y="1564"/>
                  </a:cubicBezTo>
                  <a:cubicBezTo>
                    <a:pt x="68" y="1569"/>
                    <a:pt x="103" y="1568"/>
                    <a:pt x="169" y="1570"/>
                  </a:cubicBezTo>
                  <a:lnTo>
                    <a:pt x="169" y="1570"/>
                  </a:lnTo>
                  <a:cubicBezTo>
                    <a:pt x="229" y="1729"/>
                    <a:pt x="310" y="1874"/>
                    <a:pt x="413" y="2001"/>
                  </a:cubicBezTo>
                  <a:cubicBezTo>
                    <a:pt x="547" y="2178"/>
                    <a:pt x="715" y="2337"/>
                    <a:pt x="942" y="2379"/>
                  </a:cubicBezTo>
                  <a:cubicBezTo>
                    <a:pt x="969" y="2385"/>
                    <a:pt x="997" y="2388"/>
                    <a:pt x="1024" y="2388"/>
                  </a:cubicBezTo>
                  <a:cubicBezTo>
                    <a:pt x="1215" y="2388"/>
                    <a:pt x="1395" y="2241"/>
                    <a:pt x="1395" y="2043"/>
                  </a:cubicBezTo>
                  <a:cubicBezTo>
                    <a:pt x="1395" y="1942"/>
                    <a:pt x="1328" y="1850"/>
                    <a:pt x="1261" y="1799"/>
                  </a:cubicBezTo>
                  <a:cubicBezTo>
                    <a:pt x="1194" y="1749"/>
                    <a:pt x="1118" y="1707"/>
                    <a:pt x="1043" y="1682"/>
                  </a:cubicBezTo>
                  <a:cubicBezTo>
                    <a:pt x="750" y="1581"/>
                    <a:pt x="507" y="1548"/>
                    <a:pt x="331" y="1547"/>
                  </a:cubicBezTo>
                  <a:lnTo>
                    <a:pt x="331" y="1547"/>
                  </a:lnTo>
                  <a:cubicBezTo>
                    <a:pt x="356" y="1526"/>
                    <a:pt x="383" y="1501"/>
                    <a:pt x="413" y="1472"/>
                  </a:cubicBezTo>
                  <a:cubicBezTo>
                    <a:pt x="530" y="1346"/>
                    <a:pt x="681" y="1136"/>
                    <a:pt x="757" y="833"/>
                  </a:cubicBezTo>
                  <a:cubicBezTo>
                    <a:pt x="791" y="682"/>
                    <a:pt x="807" y="514"/>
                    <a:pt x="782" y="329"/>
                  </a:cubicBezTo>
                  <a:cubicBezTo>
                    <a:pt x="765" y="237"/>
                    <a:pt x="740" y="136"/>
                    <a:pt x="656" y="61"/>
                  </a:cubicBezTo>
                  <a:cubicBezTo>
                    <a:pt x="620" y="24"/>
                    <a:pt x="564" y="0"/>
                    <a:pt x="51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5368256" y="4574366"/>
              <a:ext cx="442287" cy="171520"/>
            </a:xfrm>
            <a:custGeom>
              <a:avLst/>
              <a:gdLst/>
              <a:ahLst/>
              <a:cxnLst/>
              <a:rect l="l" t="t" r="r" b="b"/>
              <a:pathLst>
                <a:path w="10477" h="4063" extrusionOk="0">
                  <a:moveTo>
                    <a:pt x="9082" y="1"/>
                  </a:moveTo>
                  <a:cubicBezTo>
                    <a:pt x="9082" y="1"/>
                    <a:pt x="9065" y="1"/>
                    <a:pt x="9031" y="18"/>
                  </a:cubicBezTo>
                  <a:cubicBezTo>
                    <a:pt x="8989" y="26"/>
                    <a:pt x="8939" y="43"/>
                    <a:pt x="8872" y="60"/>
                  </a:cubicBezTo>
                  <a:cubicBezTo>
                    <a:pt x="8805" y="77"/>
                    <a:pt x="8721" y="102"/>
                    <a:pt x="8620" y="127"/>
                  </a:cubicBezTo>
                  <a:cubicBezTo>
                    <a:pt x="8519" y="152"/>
                    <a:pt x="8401" y="177"/>
                    <a:pt x="8275" y="203"/>
                  </a:cubicBezTo>
                  <a:cubicBezTo>
                    <a:pt x="8007" y="253"/>
                    <a:pt x="7687" y="295"/>
                    <a:pt x="7309" y="329"/>
                  </a:cubicBezTo>
                  <a:cubicBezTo>
                    <a:pt x="6994" y="342"/>
                    <a:pt x="6650" y="356"/>
                    <a:pt x="6274" y="356"/>
                  </a:cubicBezTo>
                  <a:cubicBezTo>
                    <a:pt x="6190" y="356"/>
                    <a:pt x="6104" y="355"/>
                    <a:pt x="6016" y="354"/>
                  </a:cubicBezTo>
                  <a:cubicBezTo>
                    <a:pt x="5527" y="354"/>
                    <a:pt x="4985" y="328"/>
                    <a:pt x="4404" y="328"/>
                  </a:cubicBezTo>
                  <a:cubicBezTo>
                    <a:pt x="3848" y="328"/>
                    <a:pt x="3255" y="352"/>
                    <a:pt x="2639" y="446"/>
                  </a:cubicBezTo>
                  <a:cubicBezTo>
                    <a:pt x="2479" y="471"/>
                    <a:pt x="2319" y="513"/>
                    <a:pt x="2160" y="547"/>
                  </a:cubicBezTo>
                  <a:cubicBezTo>
                    <a:pt x="2000" y="581"/>
                    <a:pt x="1841" y="639"/>
                    <a:pt x="1681" y="681"/>
                  </a:cubicBezTo>
                  <a:cubicBezTo>
                    <a:pt x="1362" y="791"/>
                    <a:pt x="1043" y="933"/>
                    <a:pt x="757" y="1143"/>
                  </a:cubicBezTo>
                  <a:cubicBezTo>
                    <a:pt x="480" y="1345"/>
                    <a:pt x="228" y="1631"/>
                    <a:pt x="110" y="1992"/>
                  </a:cubicBezTo>
                  <a:cubicBezTo>
                    <a:pt x="1" y="2336"/>
                    <a:pt x="9" y="2748"/>
                    <a:pt x="219" y="3076"/>
                  </a:cubicBezTo>
                  <a:cubicBezTo>
                    <a:pt x="261" y="3160"/>
                    <a:pt x="329" y="3227"/>
                    <a:pt x="387" y="3286"/>
                  </a:cubicBezTo>
                  <a:lnTo>
                    <a:pt x="387" y="3277"/>
                  </a:lnTo>
                  <a:cubicBezTo>
                    <a:pt x="505" y="3428"/>
                    <a:pt x="656" y="3529"/>
                    <a:pt x="816" y="3622"/>
                  </a:cubicBezTo>
                  <a:cubicBezTo>
                    <a:pt x="967" y="3714"/>
                    <a:pt x="1135" y="3781"/>
                    <a:pt x="1303" y="3840"/>
                  </a:cubicBezTo>
                  <a:cubicBezTo>
                    <a:pt x="1639" y="3958"/>
                    <a:pt x="1983" y="4016"/>
                    <a:pt x="2328" y="4042"/>
                  </a:cubicBezTo>
                  <a:cubicBezTo>
                    <a:pt x="2496" y="4056"/>
                    <a:pt x="2663" y="4062"/>
                    <a:pt x="2828" y="4062"/>
                  </a:cubicBezTo>
                  <a:cubicBezTo>
                    <a:pt x="3330" y="4062"/>
                    <a:pt x="3815" y="4004"/>
                    <a:pt x="4277" y="3941"/>
                  </a:cubicBezTo>
                  <a:cubicBezTo>
                    <a:pt x="5512" y="3773"/>
                    <a:pt x="6604" y="3571"/>
                    <a:pt x="7528" y="3395"/>
                  </a:cubicBezTo>
                  <a:cubicBezTo>
                    <a:pt x="8443" y="3218"/>
                    <a:pt x="9183" y="3059"/>
                    <a:pt x="9695" y="2950"/>
                  </a:cubicBezTo>
                  <a:cubicBezTo>
                    <a:pt x="9939" y="2891"/>
                    <a:pt x="10140" y="2849"/>
                    <a:pt x="10275" y="2815"/>
                  </a:cubicBezTo>
                  <a:cubicBezTo>
                    <a:pt x="10342" y="2798"/>
                    <a:pt x="10392" y="2790"/>
                    <a:pt x="10426" y="2773"/>
                  </a:cubicBezTo>
                  <a:cubicBezTo>
                    <a:pt x="10460" y="2765"/>
                    <a:pt x="10476" y="2765"/>
                    <a:pt x="10476" y="2765"/>
                  </a:cubicBezTo>
                  <a:cubicBezTo>
                    <a:pt x="10476" y="2762"/>
                    <a:pt x="10474" y="2761"/>
                    <a:pt x="10471" y="2761"/>
                  </a:cubicBezTo>
                  <a:cubicBezTo>
                    <a:pt x="10463" y="2761"/>
                    <a:pt x="10448" y="2765"/>
                    <a:pt x="10426" y="2765"/>
                  </a:cubicBezTo>
                  <a:cubicBezTo>
                    <a:pt x="10384" y="2773"/>
                    <a:pt x="10334" y="2782"/>
                    <a:pt x="10275" y="2798"/>
                  </a:cubicBezTo>
                  <a:cubicBezTo>
                    <a:pt x="10132" y="2824"/>
                    <a:pt x="9939" y="2857"/>
                    <a:pt x="9687" y="2908"/>
                  </a:cubicBezTo>
                  <a:cubicBezTo>
                    <a:pt x="9174" y="3008"/>
                    <a:pt x="8435" y="3160"/>
                    <a:pt x="7511" y="3328"/>
                  </a:cubicBezTo>
                  <a:cubicBezTo>
                    <a:pt x="6595" y="3496"/>
                    <a:pt x="5495" y="3689"/>
                    <a:pt x="4268" y="3848"/>
                  </a:cubicBezTo>
                  <a:cubicBezTo>
                    <a:pt x="3817" y="3910"/>
                    <a:pt x="3342" y="3963"/>
                    <a:pt x="2858" y="3963"/>
                  </a:cubicBezTo>
                  <a:cubicBezTo>
                    <a:pt x="2685" y="3963"/>
                    <a:pt x="2511" y="3956"/>
                    <a:pt x="2336" y="3941"/>
                  </a:cubicBezTo>
                  <a:cubicBezTo>
                    <a:pt x="2000" y="3916"/>
                    <a:pt x="1664" y="3857"/>
                    <a:pt x="1337" y="3748"/>
                  </a:cubicBezTo>
                  <a:cubicBezTo>
                    <a:pt x="1169" y="3689"/>
                    <a:pt x="1009" y="3630"/>
                    <a:pt x="858" y="3538"/>
                  </a:cubicBezTo>
                  <a:cubicBezTo>
                    <a:pt x="715" y="3454"/>
                    <a:pt x="564" y="3344"/>
                    <a:pt x="463" y="3218"/>
                  </a:cubicBezTo>
                  <a:lnTo>
                    <a:pt x="455" y="3218"/>
                  </a:lnTo>
                  <a:lnTo>
                    <a:pt x="455" y="3210"/>
                  </a:lnTo>
                  <a:cubicBezTo>
                    <a:pt x="396" y="3160"/>
                    <a:pt x="337" y="3092"/>
                    <a:pt x="295" y="3025"/>
                  </a:cubicBezTo>
                  <a:cubicBezTo>
                    <a:pt x="110" y="2723"/>
                    <a:pt x="102" y="2345"/>
                    <a:pt x="203" y="2017"/>
                  </a:cubicBezTo>
                  <a:cubicBezTo>
                    <a:pt x="312" y="1689"/>
                    <a:pt x="547" y="1412"/>
                    <a:pt x="816" y="1219"/>
                  </a:cubicBezTo>
                  <a:cubicBezTo>
                    <a:pt x="1093" y="1017"/>
                    <a:pt x="1395" y="875"/>
                    <a:pt x="1715" y="774"/>
                  </a:cubicBezTo>
                  <a:cubicBezTo>
                    <a:pt x="1866" y="723"/>
                    <a:pt x="2025" y="673"/>
                    <a:pt x="2185" y="631"/>
                  </a:cubicBezTo>
                  <a:cubicBezTo>
                    <a:pt x="2336" y="606"/>
                    <a:pt x="2496" y="555"/>
                    <a:pt x="2647" y="539"/>
                  </a:cubicBezTo>
                  <a:cubicBezTo>
                    <a:pt x="3317" y="431"/>
                    <a:pt x="3958" y="407"/>
                    <a:pt x="4557" y="407"/>
                  </a:cubicBezTo>
                  <a:cubicBezTo>
                    <a:pt x="5026" y="407"/>
                    <a:pt x="5470" y="422"/>
                    <a:pt x="5882" y="422"/>
                  </a:cubicBezTo>
                  <a:cubicBezTo>
                    <a:pt x="5927" y="422"/>
                    <a:pt x="5971" y="421"/>
                    <a:pt x="6016" y="421"/>
                  </a:cubicBezTo>
                  <a:cubicBezTo>
                    <a:pt x="6495" y="421"/>
                    <a:pt x="6931" y="404"/>
                    <a:pt x="7309" y="379"/>
                  </a:cubicBezTo>
                  <a:cubicBezTo>
                    <a:pt x="7687" y="345"/>
                    <a:pt x="8015" y="295"/>
                    <a:pt x="8284" y="236"/>
                  </a:cubicBezTo>
                  <a:cubicBezTo>
                    <a:pt x="8410" y="211"/>
                    <a:pt x="8527" y="177"/>
                    <a:pt x="8628" y="152"/>
                  </a:cubicBezTo>
                  <a:cubicBezTo>
                    <a:pt x="8729" y="127"/>
                    <a:pt x="8813" y="93"/>
                    <a:pt x="8880" y="77"/>
                  </a:cubicBezTo>
                  <a:cubicBezTo>
                    <a:pt x="8939" y="51"/>
                    <a:pt x="8989" y="35"/>
                    <a:pt x="9031" y="26"/>
                  </a:cubicBezTo>
                  <a:cubicBezTo>
                    <a:pt x="9065" y="9"/>
                    <a:pt x="9082" y="1"/>
                    <a:pt x="908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78226" y="4593869"/>
              <a:ext cx="21656" cy="147584"/>
            </a:xfrm>
            <a:custGeom>
              <a:avLst/>
              <a:gdLst/>
              <a:ahLst/>
              <a:cxnLst/>
              <a:rect l="l" t="t" r="r" b="b"/>
              <a:pathLst>
                <a:path w="513" h="3496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42" y="194"/>
                    <a:pt x="101" y="505"/>
                  </a:cubicBezTo>
                  <a:cubicBezTo>
                    <a:pt x="168" y="824"/>
                    <a:pt x="244" y="1253"/>
                    <a:pt x="311" y="1740"/>
                  </a:cubicBezTo>
                  <a:cubicBezTo>
                    <a:pt x="370" y="2219"/>
                    <a:pt x="412" y="2664"/>
                    <a:pt x="437" y="2983"/>
                  </a:cubicBezTo>
                  <a:cubicBezTo>
                    <a:pt x="454" y="3302"/>
                    <a:pt x="471" y="3496"/>
                    <a:pt x="487" y="3496"/>
                  </a:cubicBezTo>
                  <a:cubicBezTo>
                    <a:pt x="496" y="3496"/>
                    <a:pt x="513" y="3294"/>
                    <a:pt x="504" y="2975"/>
                  </a:cubicBezTo>
                  <a:cubicBezTo>
                    <a:pt x="496" y="2656"/>
                    <a:pt x="471" y="2210"/>
                    <a:pt x="403" y="1723"/>
                  </a:cubicBezTo>
                  <a:cubicBezTo>
                    <a:pt x="336" y="1244"/>
                    <a:pt x="252" y="807"/>
                    <a:pt x="168" y="497"/>
                  </a:cubicBezTo>
                  <a:cubicBezTo>
                    <a:pt x="94" y="192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722903" y="4572593"/>
              <a:ext cx="96124" cy="140154"/>
            </a:xfrm>
            <a:custGeom>
              <a:avLst/>
              <a:gdLst/>
              <a:ahLst/>
              <a:cxnLst/>
              <a:rect l="l" t="t" r="r" b="b"/>
              <a:pathLst>
                <a:path w="2277" h="3320" extrusionOk="0">
                  <a:moveTo>
                    <a:pt x="378" y="1"/>
                  </a:moveTo>
                  <a:lnTo>
                    <a:pt x="0" y="110"/>
                  </a:lnTo>
                  <a:lnTo>
                    <a:pt x="1286" y="3319"/>
                  </a:lnTo>
                  <a:lnTo>
                    <a:pt x="2277" y="313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5343814" y="3980532"/>
              <a:ext cx="1084123" cy="679408"/>
            </a:xfrm>
            <a:custGeom>
              <a:avLst/>
              <a:gdLst/>
              <a:ahLst/>
              <a:cxnLst/>
              <a:rect l="l" t="t" r="r" b="b"/>
              <a:pathLst>
                <a:path w="25681" h="16094" extrusionOk="0">
                  <a:moveTo>
                    <a:pt x="5505" y="1"/>
                  </a:moveTo>
                  <a:cubicBezTo>
                    <a:pt x="4534" y="1"/>
                    <a:pt x="3571" y="279"/>
                    <a:pt x="2739" y="821"/>
                  </a:cubicBezTo>
                  <a:lnTo>
                    <a:pt x="2680" y="863"/>
                  </a:lnTo>
                  <a:cubicBezTo>
                    <a:pt x="874" y="2022"/>
                    <a:pt x="0" y="4198"/>
                    <a:pt x="488" y="6281"/>
                  </a:cubicBezTo>
                  <a:cubicBezTo>
                    <a:pt x="798" y="7608"/>
                    <a:pt x="1622" y="8751"/>
                    <a:pt x="2781" y="9465"/>
                  </a:cubicBezTo>
                  <a:cubicBezTo>
                    <a:pt x="6277" y="11612"/>
                    <a:pt x="13649" y="16094"/>
                    <a:pt x="14004" y="16094"/>
                  </a:cubicBezTo>
                  <a:cubicBezTo>
                    <a:pt x="14008" y="16094"/>
                    <a:pt x="14010" y="16093"/>
                    <a:pt x="14012" y="16092"/>
                  </a:cubicBezTo>
                  <a:cubicBezTo>
                    <a:pt x="14315" y="15975"/>
                    <a:pt x="23639" y="15731"/>
                    <a:pt x="23639" y="15731"/>
                  </a:cubicBezTo>
                  <a:lnTo>
                    <a:pt x="12416" y="7658"/>
                  </a:lnTo>
                  <a:lnTo>
                    <a:pt x="17759" y="11111"/>
                  </a:lnTo>
                  <a:lnTo>
                    <a:pt x="25681" y="5340"/>
                  </a:lnTo>
                  <a:lnTo>
                    <a:pt x="25681" y="5340"/>
                  </a:lnTo>
                  <a:cubicBezTo>
                    <a:pt x="25679" y="5341"/>
                    <a:pt x="25676" y="5341"/>
                    <a:pt x="25672" y="5341"/>
                  </a:cubicBezTo>
                  <a:cubicBezTo>
                    <a:pt x="25234" y="5341"/>
                    <a:pt x="12183" y="1681"/>
                    <a:pt x="6880" y="191"/>
                  </a:cubicBezTo>
                  <a:cubicBezTo>
                    <a:pt x="6429" y="63"/>
                    <a:pt x="5966" y="1"/>
                    <a:pt x="550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5932499" y="3974369"/>
              <a:ext cx="763543" cy="299684"/>
            </a:xfrm>
            <a:custGeom>
              <a:avLst/>
              <a:gdLst/>
              <a:ahLst/>
              <a:cxnLst/>
              <a:rect l="l" t="t" r="r" b="b"/>
              <a:pathLst>
                <a:path w="18087" h="7099" extrusionOk="0">
                  <a:moveTo>
                    <a:pt x="3495" y="1"/>
                  </a:moveTo>
                  <a:lnTo>
                    <a:pt x="681" y="1454"/>
                  </a:lnTo>
                  <a:cubicBezTo>
                    <a:pt x="681" y="1454"/>
                    <a:pt x="0" y="2647"/>
                    <a:pt x="202" y="3260"/>
                  </a:cubicBezTo>
                  <a:cubicBezTo>
                    <a:pt x="314" y="3602"/>
                    <a:pt x="1209" y="3677"/>
                    <a:pt x="1979" y="3677"/>
                  </a:cubicBezTo>
                  <a:cubicBezTo>
                    <a:pt x="2592" y="3677"/>
                    <a:pt x="3125" y="3629"/>
                    <a:pt x="3125" y="3629"/>
                  </a:cubicBezTo>
                  <a:lnTo>
                    <a:pt x="18086" y="7099"/>
                  </a:lnTo>
                  <a:lnTo>
                    <a:pt x="18086" y="7099"/>
                  </a:lnTo>
                  <a:lnTo>
                    <a:pt x="16591" y="2067"/>
                  </a:lnTo>
                  <a:lnTo>
                    <a:pt x="6258" y="1731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6259790" y="4217272"/>
              <a:ext cx="521355" cy="499657"/>
            </a:xfrm>
            <a:custGeom>
              <a:avLst/>
              <a:gdLst/>
              <a:ahLst/>
              <a:cxnLst/>
              <a:rect l="l" t="t" r="r" b="b"/>
              <a:pathLst>
                <a:path w="12350" h="11836" extrusionOk="0">
                  <a:moveTo>
                    <a:pt x="12316" y="1"/>
                  </a:moveTo>
                  <a:lnTo>
                    <a:pt x="1395" y="3764"/>
                  </a:lnTo>
                  <a:lnTo>
                    <a:pt x="1" y="8334"/>
                  </a:lnTo>
                  <a:lnTo>
                    <a:pt x="177" y="9720"/>
                  </a:lnTo>
                  <a:cubicBezTo>
                    <a:pt x="1563" y="11120"/>
                    <a:pt x="3403" y="11836"/>
                    <a:pt x="5254" y="11836"/>
                  </a:cubicBezTo>
                  <a:cubicBezTo>
                    <a:pt x="6779" y="11836"/>
                    <a:pt x="8312" y="11349"/>
                    <a:pt x="9602" y="10358"/>
                  </a:cubicBezTo>
                  <a:cubicBezTo>
                    <a:pt x="11333" y="9023"/>
                    <a:pt x="12349" y="6956"/>
                    <a:pt x="12341" y="4772"/>
                  </a:cubicBezTo>
                  <a:lnTo>
                    <a:pt x="12316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5666166" y="4152008"/>
              <a:ext cx="303610" cy="225259"/>
            </a:xfrm>
            <a:custGeom>
              <a:avLst/>
              <a:gdLst/>
              <a:ahLst/>
              <a:cxnLst/>
              <a:rect l="l" t="t" r="r" b="b"/>
              <a:pathLst>
                <a:path w="7192" h="5336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0" y="26"/>
                    <a:pt x="1588" y="1236"/>
                    <a:pt x="3562" y="2706"/>
                  </a:cubicBezTo>
                  <a:cubicBezTo>
                    <a:pt x="5524" y="4169"/>
                    <a:pt x="7124" y="5336"/>
                    <a:pt x="7173" y="5336"/>
                  </a:cubicBezTo>
                  <a:cubicBezTo>
                    <a:pt x="7174" y="5336"/>
                    <a:pt x="7174" y="5336"/>
                    <a:pt x="7174" y="5335"/>
                  </a:cubicBezTo>
                  <a:cubicBezTo>
                    <a:pt x="7191" y="5319"/>
                    <a:pt x="5603" y="4109"/>
                    <a:pt x="3621" y="2630"/>
                  </a:cubicBezTo>
                  <a:cubicBezTo>
                    <a:pt x="1661" y="1171"/>
                    <a:pt x="57" y="1"/>
                    <a:pt x="18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5954113" y="4012911"/>
              <a:ext cx="118498" cy="37825"/>
            </a:xfrm>
            <a:custGeom>
              <a:avLst/>
              <a:gdLst/>
              <a:ahLst/>
              <a:cxnLst/>
              <a:rect l="l" t="t" r="r" b="b"/>
              <a:pathLst>
                <a:path w="2807" h="896" extrusionOk="0">
                  <a:moveTo>
                    <a:pt x="2789" y="1"/>
                  </a:moveTo>
                  <a:cubicBezTo>
                    <a:pt x="2708" y="1"/>
                    <a:pt x="2110" y="170"/>
                    <a:pt x="1387" y="398"/>
                  </a:cubicBezTo>
                  <a:cubicBezTo>
                    <a:pt x="622" y="642"/>
                    <a:pt x="1" y="868"/>
                    <a:pt x="9" y="894"/>
                  </a:cubicBezTo>
                  <a:cubicBezTo>
                    <a:pt x="9" y="895"/>
                    <a:pt x="12" y="896"/>
                    <a:pt x="17" y="896"/>
                  </a:cubicBezTo>
                  <a:cubicBezTo>
                    <a:pt x="95" y="896"/>
                    <a:pt x="695" y="719"/>
                    <a:pt x="1420" y="490"/>
                  </a:cubicBezTo>
                  <a:cubicBezTo>
                    <a:pt x="2185" y="247"/>
                    <a:pt x="2806" y="28"/>
                    <a:pt x="2798" y="3"/>
                  </a:cubicBezTo>
                  <a:cubicBezTo>
                    <a:pt x="2797" y="2"/>
                    <a:pt x="2794" y="1"/>
                    <a:pt x="278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5944193" y="4048835"/>
              <a:ext cx="136903" cy="31746"/>
            </a:xfrm>
            <a:custGeom>
              <a:avLst/>
              <a:gdLst/>
              <a:ahLst/>
              <a:cxnLst/>
              <a:rect l="l" t="t" r="r" b="b"/>
              <a:pathLst>
                <a:path w="3243" h="752" extrusionOk="0">
                  <a:moveTo>
                    <a:pt x="3171" y="0"/>
                  </a:moveTo>
                  <a:cubicBezTo>
                    <a:pt x="3090" y="0"/>
                    <a:pt x="2946" y="10"/>
                    <a:pt x="2756" y="26"/>
                  </a:cubicBezTo>
                  <a:cubicBezTo>
                    <a:pt x="2453" y="59"/>
                    <a:pt x="2042" y="127"/>
                    <a:pt x="1588" y="227"/>
                  </a:cubicBezTo>
                  <a:cubicBezTo>
                    <a:pt x="1143" y="328"/>
                    <a:pt x="740" y="454"/>
                    <a:pt x="454" y="555"/>
                  </a:cubicBezTo>
                  <a:cubicBezTo>
                    <a:pt x="177" y="656"/>
                    <a:pt x="0" y="740"/>
                    <a:pt x="9" y="748"/>
                  </a:cubicBezTo>
                  <a:cubicBezTo>
                    <a:pt x="10" y="750"/>
                    <a:pt x="13" y="751"/>
                    <a:pt x="18" y="751"/>
                  </a:cubicBezTo>
                  <a:cubicBezTo>
                    <a:pt x="59" y="751"/>
                    <a:pt x="227" y="697"/>
                    <a:pt x="479" y="622"/>
                  </a:cubicBezTo>
                  <a:cubicBezTo>
                    <a:pt x="765" y="538"/>
                    <a:pt x="1168" y="421"/>
                    <a:pt x="1613" y="320"/>
                  </a:cubicBezTo>
                  <a:cubicBezTo>
                    <a:pt x="2058" y="219"/>
                    <a:pt x="2462" y="143"/>
                    <a:pt x="2764" y="93"/>
                  </a:cubicBezTo>
                  <a:cubicBezTo>
                    <a:pt x="3058" y="51"/>
                    <a:pt x="3243" y="17"/>
                    <a:pt x="3243" y="9"/>
                  </a:cubicBezTo>
                  <a:cubicBezTo>
                    <a:pt x="3240" y="3"/>
                    <a:pt x="3215" y="0"/>
                    <a:pt x="3171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5939211" y="4082016"/>
              <a:ext cx="131964" cy="26595"/>
            </a:xfrm>
            <a:custGeom>
              <a:avLst/>
              <a:gdLst/>
              <a:ahLst/>
              <a:cxnLst/>
              <a:rect l="l" t="t" r="r" b="b"/>
              <a:pathLst>
                <a:path w="3126" h="630" extrusionOk="0">
                  <a:moveTo>
                    <a:pt x="3107" y="1"/>
                  </a:moveTo>
                  <a:cubicBezTo>
                    <a:pt x="2988" y="1"/>
                    <a:pt x="2334" y="112"/>
                    <a:pt x="1555" y="265"/>
                  </a:cubicBezTo>
                  <a:cubicBezTo>
                    <a:pt x="690" y="441"/>
                    <a:pt x="1" y="601"/>
                    <a:pt x="1" y="626"/>
                  </a:cubicBezTo>
                  <a:cubicBezTo>
                    <a:pt x="1" y="628"/>
                    <a:pt x="8" y="629"/>
                    <a:pt x="20" y="629"/>
                  </a:cubicBezTo>
                  <a:cubicBezTo>
                    <a:pt x="137" y="629"/>
                    <a:pt x="785" y="518"/>
                    <a:pt x="1572" y="365"/>
                  </a:cubicBezTo>
                  <a:cubicBezTo>
                    <a:pt x="2437" y="189"/>
                    <a:pt x="3126" y="29"/>
                    <a:pt x="3126" y="4"/>
                  </a:cubicBezTo>
                  <a:cubicBezTo>
                    <a:pt x="3125" y="2"/>
                    <a:pt x="3118" y="1"/>
                    <a:pt x="3107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5361544" y="3743496"/>
              <a:ext cx="982343" cy="437305"/>
            </a:xfrm>
            <a:custGeom>
              <a:avLst/>
              <a:gdLst/>
              <a:ahLst/>
              <a:cxnLst/>
              <a:rect l="l" t="t" r="r" b="b"/>
              <a:pathLst>
                <a:path w="23270" h="10359" extrusionOk="0">
                  <a:moveTo>
                    <a:pt x="12903" y="1"/>
                  </a:moveTo>
                  <a:lnTo>
                    <a:pt x="278" y="597"/>
                  </a:lnTo>
                  <a:cubicBezTo>
                    <a:pt x="110" y="606"/>
                    <a:pt x="0" y="774"/>
                    <a:pt x="59" y="925"/>
                  </a:cubicBezTo>
                  <a:lnTo>
                    <a:pt x="3453" y="9838"/>
                  </a:lnTo>
                  <a:cubicBezTo>
                    <a:pt x="3495" y="9930"/>
                    <a:pt x="3579" y="9997"/>
                    <a:pt x="3680" y="9997"/>
                  </a:cubicBezTo>
                  <a:lnTo>
                    <a:pt x="23018" y="10359"/>
                  </a:lnTo>
                  <a:cubicBezTo>
                    <a:pt x="23022" y="10359"/>
                    <a:pt x="23027" y="10359"/>
                    <a:pt x="23032" y="10359"/>
                  </a:cubicBezTo>
                  <a:cubicBezTo>
                    <a:pt x="23168" y="10359"/>
                    <a:pt x="23270" y="10245"/>
                    <a:pt x="23270" y="10115"/>
                  </a:cubicBezTo>
                  <a:lnTo>
                    <a:pt x="23270" y="9670"/>
                  </a:lnTo>
                  <a:cubicBezTo>
                    <a:pt x="23270" y="9544"/>
                    <a:pt x="23169" y="9435"/>
                    <a:pt x="23043" y="9426"/>
                  </a:cubicBezTo>
                  <a:lnTo>
                    <a:pt x="15970" y="8897"/>
                  </a:lnTo>
                  <a:cubicBezTo>
                    <a:pt x="15869" y="8888"/>
                    <a:pt x="15776" y="8813"/>
                    <a:pt x="15751" y="8720"/>
                  </a:cubicBezTo>
                  <a:lnTo>
                    <a:pt x="13155" y="177"/>
                  </a:lnTo>
                  <a:cubicBezTo>
                    <a:pt x="13122" y="68"/>
                    <a:pt x="13021" y="1"/>
                    <a:pt x="1290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5669332" y="3904630"/>
              <a:ext cx="54331" cy="47703"/>
            </a:xfrm>
            <a:custGeom>
              <a:avLst/>
              <a:gdLst/>
              <a:ahLst/>
              <a:cxnLst/>
              <a:rect l="l" t="t" r="r" b="b"/>
              <a:pathLst>
                <a:path w="1287" h="1130" extrusionOk="0">
                  <a:moveTo>
                    <a:pt x="611" y="0"/>
                  </a:moveTo>
                  <a:cubicBezTo>
                    <a:pt x="539" y="0"/>
                    <a:pt x="471" y="12"/>
                    <a:pt x="413" y="40"/>
                  </a:cubicBezTo>
                  <a:cubicBezTo>
                    <a:pt x="278" y="73"/>
                    <a:pt x="60" y="275"/>
                    <a:pt x="35" y="476"/>
                  </a:cubicBezTo>
                  <a:cubicBezTo>
                    <a:pt x="1" y="678"/>
                    <a:pt x="119" y="888"/>
                    <a:pt x="278" y="1006"/>
                  </a:cubicBezTo>
                  <a:cubicBezTo>
                    <a:pt x="391" y="1087"/>
                    <a:pt x="527" y="1129"/>
                    <a:pt x="662" y="1129"/>
                  </a:cubicBezTo>
                  <a:cubicBezTo>
                    <a:pt x="779" y="1129"/>
                    <a:pt x="895" y="1097"/>
                    <a:pt x="992" y="1031"/>
                  </a:cubicBezTo>
                  <a:cubicBezTo>
                    <a:pt x="1194" y="896"/>
                    <a:pt x="1286" y="619"/>
                    <a:pt x="1185" y="317"/>
                  </a:cubicBezTo>
                  <a:cubicBezTo>
                    <a:pt x="1121" y="136"/>
                    <a:pt x="848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5732823" y="4007718"/>
              <a:ext cx="1062889" cy="697223"/>
            </a:xfrm>
            <a:custGeom>
              <a:avLst/>
              <a:gdLst/>
              <a:ahLst/>
              <a:cxnLst/>
              <a:rect l="l" t="t" r="r" b="b"/>
              <a:pathLst>
                <a:path w="25178" h="16516" extrusionOk="0">
                  <a:moveTo>
                    <a:pt x="18866" y="0"/>
                  </a:moveTo>
                  <a:cubicBezTo>
                    <a:pt x="18684" y="0"/>
                    <a:pt x="18499" y="9"/>
                    <a:pt x="18314" y="25"/>
                  </a:cubicBezTo>
                  <a:cubicBezTo>
                    <a:pt x="17104" y="135"/>
                    <a:pt x="15962" y="605"/>
                    <a:pt x="15029" y="1369"/>
                  </a:cubicBezTo>
                  <a:lnTo>
                    <a:pt x="1" y="13147"/>
                  </a:lnTo>
                  <a:lnTo>
                    <a:pt x="2042" y="16515"/>
                  </a:lnTo>
                  <a:lnTo>
                    <a:pt x="14659" y="12626"/>
                  </a:lnTo>
                  <a:lnTo>
                    <a:pt x="24639" y="9417"/>
                  </a:lnTo>
                  <a:lnTo>
                    <a:pt x="24874" y="6544"/>
                  </a:lnTo>
                  <a:cubicBezTo>
                    <a:pt x="25178" y="2992"/>
                    <a:pt x="22355" y="0"/>
                    <a:pt x="1886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5818983" y="4367641"/>
              <a:ext cx="813905" cy="337298"/>
            </a:xfrm>
            <a:custGeom>
              <a:avLst/>
              <a:gdLst/>
              <a:ahLst/>
              <a:cxnLst/>
              <a:rect l="l" t="t" r="r" b="b"/>
              <a:pathLst>
                <a:path w="19280" h="7990" extrusionOk="0">
                  <a:moveTo>
                    <a:pt x="19272" y="1"/>
                  </a:moveTo>
                  <a:cubicBezTo>
                    <a:pt x="19272" y="1"/>
                    <a:pt x="19263" y="9"/>
                    <a:pt x="19230" y="34"/>
                  </a:cubicBezTo>
                  <a:cubicBezTo>
                    <a:pt x="19196" y="59"/>
                    <a:pt x="19154" y="85"/>
                    <a:pt x="19104" y="127"/>
                  </a:cubicBezTo>
                  <a:cubicBezTo>
                    <a:pt x="18986" y="211"/>
                    <a:pt x="18818" y="337"/>
                    <a:pt x="18608" y="496"/>
                  </a:cubicBezTo>
                  <a:cubicBezTo>
                    <a:pt x="18507" y="572"/>
                    <a:pt x="18390" y="664"/>
                    <a:pt x="18255" y="765"/>
                  </a:cubicBezTo>
                  <a:cubicBezTo>
                    <a:pt x="18129" y="857"/>
                    <a:pt x="17978" y="950"/>
                    <a:pt x="17827" y="1059"/>
                  </a:cubicBezTo>
                  <a:cubicBezTo>
                    <a:pt x="17667" y="1160"/>
                    <a:pt x="17499" y="1269"/>
                    <a:pt x="17323" y="1395"/>
                  </a:cubicBezTo>
                  <a:cubicBezTo>
                    <a:pt x="17230" y="1454"/>
                    <a:pt x="17138" y="1513"/>
                    <a:pt x="17045" y="1571"/>
                  </a:cubicBezTo>
                  <a:cubicBezTo>
                    <a:pt x="16945" y="1630"/>
                    <a:pt x="16852" y="1689"/>
                    <a:pt x="16743" y="1748"/>
                  </a:cubicBezTo>
                  <a:cubicBezTo>
                    <a:pt x="16340" y="1991"/>
                    <a:pt x="15895" y="2269"/>
                    <a:pt x="15399" y="2512"/>
                  </a:cubicBezTo>
                  <a:cubicBezTo>
                    <a:pt x="15147" y="2638"/>
                    <a:pt x="14895" y="2781"/>
                    <a:pt x="14626" y="2916"/>
                  </a:cubicBezTo>
                  <a:cubicBezTo>
                    <a:pt x="14357" y="3042"/>
                    <a:pt x="14080" y="3168"/>
                    <a:pt x="13803" y="3302"/>
                  </a:cubicBezTo>
                  <a:cubicBezTo>
                    <a:pt x="12652" y="3814"/>
                    <a:pt x="11375" y="4335"/>
                    <a:pt x="10006" y="4806"/>
                  </a:cubicBezTo>
                  <a:cubicBezTo>
                    <a:pt x="7267" y="5746"/>
                    <a:pt x="4730" y="6435"/>
                    <a:pt x="2916" y="7007"/>
                  </a:cubicBezTo>
                  <a:cubicBezTo>
                    <a:pt x="2462" y="7149"/>
                    <a:pt x="2051" y="7275"/>
                    <a:pt x="1698" y="7393"/>
                  </a:cubicBezTo>
                  <a:cubicBezTo>
                    <a:pt x="1337" y="7511"/>
                    <a:pt x="1026" y="7611"/>
                    <a:pt x="774" y="7704"/>
                  </a:cubicBezTo>
                  <a:cubicBezTo>
                    <a:pt x="530" y="7788"/>
                    <a:pt x="337" y="7863"/>
                    <a:pt x="203" y="7905"/>
                  </a:cubicBezTo>
                  <a:cubicBezTo>
                    <a:pt x="135" y="7931"/>
                    <a:pt x="93" y="7947"/>
                    <a:pt x="51" y="7964"/>
                  </a:cubicBezTo>
                  <a:cubicBezTo>
                    <a:pt x="18" y="7981"/>
                    <a:pt x="1" y="7989"/>
                    <a:pt x="1" y="7989"/>
                  </a:cubicBezTo>
                  <a:cubicBezTo>
                    <a:pt x="1" y="7989"/>
                    <a:pt x="18" y="7981"/>
                    <a:pt x="51" y="7973"/>
                  </a:cubicBezTo>
                  <a:cubicBezTo>
                    <a:pt x="93" y="7964"/>
                    <a:pt x="144" y="7947"/>
                    <a:pt x="203" y="7931"/>
                  </a:cubicBezTo>
                  <a:cubicBezTo>
                    <a:pt x="345" y="7880"/>
                    <a:pt x="539" y="7821"/>
                    <a:pt x="791" y="7737"/>
                  </a:cubicBezTo>
                  <a:cubicBezTo>
                    <a:pt x="1043" y="7653"/>
                    <a:pt x="1353" y="7553"/>
                    <a:pt x="1706" y="7443"/>
                  </a:cubicBezTo>
                  <a:cubicBezTo>
                    <a:pt x="2067" y="7334"/>
                    <a:pt x="2479" y="7208"/>
                    <a:pt x="2933" y="7074"/>
                  </a:cubicBezTo>
                  <a:cubicBezTo>
                    <a:pt x="4756" y="6519"/>
                    <a:pt x="7293" y="5839"/>
                    <a:pt x="10039" y="4890"/>
                  </a:cubicBezTo>
                  <a:cubicBezTo>
                    <a:pt x="11409" y="4428"/>
                    <a:pt x="12694" y="3898"/>
                    <a:pt x="13837" y="3378"/>
                  </a:cubicBezTo>
                  <a:cubicBezTo>
                    <a:pt x="14122" y="3243"/>
                    <a:pt x="14399" y="3117"/>
                    <a:pt x="14668" y="2983"/>
                  </a:cubicBezTo>
                  <a:cubicBezTo>
                    <a:pt x="14937" y="2857"/>
                    <a:pt x="15189" y="2714"/>
                    <a:pt x="15433" y="2579"/>
                  </a:cubicBezTo>
                  <a:cubicBezTo>
                    <a:pt x="15937" y="2327"/>
                    <a:pt x="16373" y="2050"/>
                    <a:pt x="16785" y="1807"/>
                  </a:cubicBezTo>
                  <a:cubicBezTo>
                    <a:pt x="16886" y="1748"/>
                    <a:pt x="16987" y="1689"/>
                    <a:pt x="17079" y="1630"/>
                  </a:cubicBezTo>
                  <a:cubicBezTo>
                    <a:pt x="17180" y="1563"/>
                    <a:pt x="17264" y="1504"/>
                    <a:pt x="17356" y="1445"/>
                  </a:cubicBezTo>
                  <a:cubicBezTo>
                    <a:pt x="17533" y="1319"/>
                    <a:pt x="17701" y="1210"/>
                    <a:pt x="17852" y="1101"/>
                  </a:cubicBezTo>
                  <a:cubicBezTo>
                    <a:pt x="18012" y="992"/>
                    <a:pt x="18154" y="899"/>
                    <a:pt x="18289" y="799"/>
                  </a:cubicBezTo>
                  <a:cubicBezTo>
                    <a:pt x="18415" y="698"/>
                    <a:pt x="18532" y="605"/>
                    <a:pt x="18633" y="521"/>
                  </a:cubicBezTo>
                  <a:cubicBezTo>
                    <a:pt x="18835" y="362"/>
                    <a:pt x="18994" y="236"/>
                    <a:pt x="19112" y="143"/>
                  </a:cubicBezTo>
                  <a:cubicBezTo>
                    <a:pt x="19162" y="101"/>
                    <a:pt x="19204" y="68"/>
                    <a:pt x="19238" y="43"/>
                  </a:cubicBezTo>
                  <a:cubicBezTo>
                    <a:pt x="19263" y="17"/>
                    <a:pt x="19280" y="9"/>
                    <a:pt x="1927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6470104" y="4434213"/>
              <a:ext cx="178063" cy="38585"/>
            </a:xfrm>
            <a:custGeom>
              <a:avLst/>
              <a:gdLst/>
              <a:ahLst/>
              <a:cxnLst/>
              <a:rect l="l" t="t" r="r" b="b"/>
              <a:pathLst>
                <a:path w="4218" h="914" extrusionOk="0">
                  <a:moveTo>
                    <a:pt x="4210" y="1"/>
                  </a:moveTo>
                  <a:cubicBezTo>
                    <a:pt x="4169" y="1"/>
                    <a:pt x="3950" y="80"/>
                    <a:pt x="3612" y="188"/>
                  </a:cubicBezTo>
                  <a:cubicBezTo>
                    <a:pt x="3243" y="305"/>
                    <a:pt x="2722" y="456"/>
                    <a:pt x="2142" y="582"/>
                  </a:cubicBezTo>
                  <a:cubicBezTo>
                    <a:pt x="1554" y="708"/>
                    <a:pt x="1025" y="784"/>
                    <a:pt x="630" y="826"/>
                  </a:cubicBezTo>
                  <a:cubicBezTo>
                    <a:pt x="244" y="868"/>
                    <a:pt x="0" y="885"/>
                    <a:pt x="9" y="902"/>
                  </a:cubicBezTo>
                  <a:cubicBezTo>
                    <a:pt x="9" y="910"/>
                    <a:pt x="67" y="910"/>
                    <a:pt x="177" y="910"/>
                  </a:cubicBezTo>
                  <a:cubicBezTo>
                    <a:pt x="206" y="912"/>
                    <a:pt x="239" y="913"/>
                    <a:pt x="275" y="913"/>
                  </a:cubicBezTo>
                  <a:cubicBezTo>
                    <a:pt x="374" y="913"/>
                    <a:pt x="497" y="906"/>
                    <a:pt x="639" y="893"/>
                  </a:cubicBezTo>
                  <a:cubicBezTo>
                    <a:pt x="1033" y="868"/>
                    <a:pt x="1571" y="809"/>
                    <a:pt x="2159" y="683"/>
                  </a:cubicBezTo>
                  <a:cubicBezTo>
                    <a:pt x="2747" y="557"/>
                    <a:pt x="3268" y="389"/>
                    <a:pt x="3638" y="255"/>
                  </a:cubicBezTo>
                  <a:cubicBezTo>
                    <a:pt x="3822" y="188"/>
                    <a:pt x="3965" y="129"/>
                    <a:pt x="4066" y="78"/>
                  </a:cubicBezTo>
                  <a:cubicBezTo>
                    <a:pt x="4167" y="36"/>
                    <a:pt x="4217" y="3"/>
                    <a:pt x="4217" y="3"/>
                  </a:cubicBezTo>
                  <a:cubicBezTo>
                    <a:pt x="4217" y="1"/>
                    <a:pt x="4214" y="1"/>
                    <a:pt x="421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5732105" y="4089615"/>
              <a:ext cx="610344" cy="473104"/>
            </a:xfrm>
            <a:custGeom>
              <a:avLst/>
              <a:gdLst/>
              <a:ahLst/>
              <a:cxnLst/>
              <a:rect l="l" t="t" r="r" b="b"/>
              <a:pathLst>
                <a:path w="14458" h="11207" extrusionOk="0">
                  <a:moveTo>
                    <a:pt x="14441" y="0"/>
                  </a:moveTo>
                  <a:cubicBezTo>
                    <a:pt x="14392" y="0"/>
                    <a:pt x="11162" y="2486"/>
                    <a:pt x="7200" y="5562"/>
                  </a:cubicBezTo>
                  <a:cubicBezTo>
                    <a:pt x="3218" y="8661"/>
                    <a:pt x="1" y="11190"/>
                    <a:pt x="18" y="11207"/>
                  </a:cubicBezTo>
                  <a:cubicBezTo>
                    <a:pt x="18" y="11207"/>
                    <a:pt x="18" y="11207"/>
                    <a:pt x="18" y="11207"/>
                  </a:cubicBezTo>
                  <a:cubicBezTo>
                    <a:pt x="67" y="11207"/>
                    <a:pt x="3297" y="8722"/>
                    <a:pt x="7259" y="5646"/>
                  </a:cubicBezTo>
                  <a:cubicBezTo>
                    <a:pt x="11241" y="2546"/>
                    <a:pt x="14458" y="17"/>
                    <a:pt x="14441" y="1"/>
                  </a:cubicBezTo>
                  <a:cubicBezTo>
                    <a:pt x="14441" y="1"/>
                    <a:pt x="14441" y="0"/>
                    <a:pt x="1444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5877535" y="4547011"/>
              <a:ext cx="469178" cy="210400"/>
            </a:xfrm>
            <a:custGeom>
              <a:avLst/>
              <a:gdLst/>
              <a:ahLst/>
              <a:cxnLst/>
              <a:rect l="l" t="t" r="r" b="b"/>
              <a:pathLst>
                <a:path w="11114" h="4984" extrusionOk="0">
                  <a:moveTo>
                    <a:pt x="2104" y="0"/>
                  </a:moveTo>
                  <a:cubicBezTo>
                    <a:pt x="1996" y="0"/>
                    <a:pt x="1888" y="4"/>
                    <a:pt x="1781" y="11"/>
                  </a:cubicBezTo>
                  <a:cubicBezTo>
                    <a:pt x="1378" y="36"/>
                    <a:pt x="983" y="195"/>
                    <a:pt x="714" y="489"/>
                  </a:cubicBezTo>
                  <a:cubicBezTo>
                    <a:pt x="0" y="1254"/>
                    <a:pt x="538" y="2253"/>
                    <a:pt x="1168" y="2900"/>
                  </a:cubicBezTo>
                  <a:cubicBezTo>
                    <a:pt x="2285" y="4034"/>
                    <a:pt x="3805" y="4774"/>
                    <a:pt x="5393" y="4942"/>
                  </a:cubicBezTo>
                  <a:cubicBezTo>
                    <a:pt x="5665" y="4969"/>
                    <a:pt x="5958" y="4983"/>
                    <a:pt x="6263" y="4983"/>
                  </a:cubicBezTo>
                  <a:cubicBezTo>
                    <a:pt x="7439" y="4983"/>
                    <a:pt x="8802" y="4774"/>
                    <a:pt x="9862" y="4320"/>
                  </a:cubicBezTo>
                  <a:cubicBezTo>
                    <a:pt x="10685" y="3967"/>
                    <a:pt x="11114" y="2993"/>
                    <a:pt x="10677" y="2211"/>
                  </a:cubicBezTo>
                  <a:cubicBezTo>
                    <a:pt x="10551" y="1985"/>
                    <a:pt x="10366" y="1791"/>
                    <a:pt x="10131" y="1665"/>
                  </a:cubicBezTo>
                  <a:cubicBezTo>
                    <a:pt x="9849" y="1515"/>
                    <a:pt x="9555" y="1457"/>
                    <a:pt x="9259" y="1457"/>
                  </a:cubicBezTo>
                  <a:cubicBezTo>
                    <a:pt x="8797" y="1457"/>
                    <a:pt x="8333" y="1598"/>
                    <a:pt x="7913" y="1741"/>
                  </a:cubicBezTo>
                  <a:cubicBezTo>
                    <a:pt x="7541" y="1863"/>
                    <a:pt x="7158" y="2045"/>
                    <a:pt x="6781" y="2045"/>
                  </a:cubicBezTo>
                  <a:cubicBezTo>
                    <a:pt x="6690" y="2045"/>
                    <a:pt x="6600" y="2034"/>
                    <a:pt x="6510" y="2010"/>
                  </a:cubicBezTo>
                  <a:cubicBezTo>
                    <a:pt x="6174" y="1909"/>
                    <a:pt x="5922" y="1640"/>
                    <a:pt x="5662" y="1397"/>
                  </a:cubicBezTo>
                  <a:cubicBezTo>
                    <a:pt x="4700" y="512"/>
                    <a:pt x="3408" y="0"/>
                    <a:pt x="210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5894886" y="4572889"/>
              <a:ext cx="439078" cy="184353"/>
            </a:xfrm>
            <a:custGeom>
              <a:avLst/>
              <a:gdLst/>
              <a:ahLst/>
              <a:cxnLst/>
              <a:rect l="l" t="t" r="r" b="b"/>
              <a:pathLst>
                <a:path w="10401" h="4367" extrusionOk="0">
                  <a:moveTo>
                    <a:pt x="1686" y="0"/>
                  </a:moveTo>
                  <a:cubicBezTo>
                    <a:pt x="1578" y="0"/>
                    <a:pt x="1470" y="4"/>
                    <a:pt x="1362" y="11"/>
                  </a:cubicBezTo>
                  <a:cubicBezTo>
                    <a:pt x="967" y="36"/>
                    <a:pt x="572" y="196"/>
                    <a:pt x="295" y="490"/>
                  </a:cubicBezTo>
                  <a:cubicBezTo>
                    <a:pt x="143" y="658"/>
                    <a:pt x="51" y="842"/>
                    <a:pt x="1" y="1027"/>
                  </a:cubicBezTo>
                  <a:cubicBezTo>
                    <a:pt x="110" y="1489"/>
                    <a:pt x="412" y="1943"/>
                    <a:pt x="757" y="2287"/>
                  </a:cubicBezTo>
                  <a:cubicBezTo>
                    <a:pt x="1874" y="3421"/>
                    <a:pt x="3394" y="4161"/>
                    <a:pt x="4982" y="4320"/>
                  </a:cubicBezTo>
                  <a:cubicBezTo>
                    <a:pt x="5264" y="4351"/>
                    <a:pt x="5569" y="4366"/>
                    <a:pt x="5887" y="4366"/>
                  </a:cubicBezTo>
                  <a:cubicBezTo>
                    <a:pt x="7055" y="4366"/>
                    <a:pt x="8401" y="4156"/>
                    <a:pt x="9451" y="3707"/>
                  </a:cubicBezTo>
                  <a:cubicBezTo>
                    <a:pt x="9947" y="3497"/>
                    <a:pt x="10291" y="3060"/>
                    <a:pt x="10400" y="2573"/>
                  </a:cubicBezTo>
                  <a:cubicBezTo>
                    <a:pt x="10375" y="2447"/>
                    <a:pt x="10333" y="2329"/>
                    <a:pt x="10266" y="2212"/>
                  </a:cubicBezTo>
                  <a:cubicBezTo>
                    <a:pt x="10140" y="1985"/>
                    <a:pt x="9955" y="1792"/>
                    <a:pt x="9720" y="1666"/>
                  </a:cubicBezTo>
                  <a:cubicBezTo>
                    <a:pt x="9438" y="1515"/>
                    <a:pt x="9144" y="1458"/>
                    <a:pt x="8848" y="1458"/>
                  </a:cubicBezTo>
                  <a:cubicBezTo>
                    <a:pt x="8386" y="1458"/>
                    <a:pt x="7922" y="1598"/>
                    <a:pt x="7502" y="1741"/>
                  </a:cubicBezTo>
                  <a:cubicBezTo>
                    <a:pt x="7130" y="1863"/>
                    <a:pt x="6747" y="2045"/>
                    <a:pt x="6370" y="2045"/>
                  </a:cubicBezTo>
                  <a:cubicBezTo>
                    <a:pt x="6279" y="2045"/>
                    <a:pt x="6189" y="2035"/>
                    <a:pt x="6099" y="2010"/>
                  </a:cubicBezTo>
                  <a:cubicBezTo>
                    <a:pt x="5755" y="1909"/>
                    <a:pt x="5511" y="1640"/>
                    <a:pt x="5251" y="1397"/>
                  </a:cubicBezTo>
                  <a:cubicBezTo>
                    <a:pt x="4289" y="512"/>
                    <a:pt x="2997" y="0"/>
                    <a:pt x="1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5893493" y="4571242"/>
              <a:ext cx="440809" cy="110308"/>
            </a:xfrm>
            <a:custGeom>
              <a:avLst/>
              <a:gdLst/>
              <a:ahLst/>
              <a:cxnLst/>
              <a:rect l="l" t="t" r="r" b="b"/>
              <a:pathLst>
                <a:path w="10442" h="2613" extrusionOk="0">
                  <a:moveTo>
                    <a:pt x="1795" y="0"/>
                  </a:moveTo>
                  <a:cubicBezTo>
                    <a:pt x="1635" y="0"/>
                    <a:pt x="1482" y="11"/>
                    <a:pt x="1336" y="33"/>
                  </a:cubicBezTo>
                  <a:cubicBezTo>
                    <a:pt x="1067" y="83"/>
                    <a:pt x="832" y="176"/>
                    <a:pt x="647" y="293"/>
                  </a:cubicBezTo>
                  <a:cubicBezTo>
                    <a:pt x="462" y="411"/>
                    <a:pt x="328" y="545"/>
                    <a:pt x="235" y="663"/>
                  </a:cubicBezTo>
                  <a:cubicBezTo>
                    <a:pt x="50" y="907"/>
                    <a:pt x="0" y="1075"/>
                    <a:pt x="0" y="1075"/>
                  </a:cubicBezTo>
                  <a:cubicBezTo>
                    <a:pt x="0" y="1075"/>
                    <a:pt x="1" y="1075"/>
                    <a:pt x="1" y="1075"/>
                  </a:cubicBezTo>
                  <a:cubicBezTo>
                    <a:pt x="12" y="1075"/>
                    <a:pt x="80" y="918"/>
                    <a:pt x="260" y="688"/>
                  </a:cubicBezTo>
                  <a:cubicBezTo>
                    <a:pt x="361" y="579"/>
                    <a:pt x="496" y="453"/>
                    <a:pt x="680" y="335"/>
                  </a:cubicBezTo>
                  <a:cubicBezTo>
                    <a:pt x="857" y="235"/>
                    <a:pt x="1092" y="142"/>
                    <a:pt x="1353" y="100"/>
                  </a:cubicBezTo>
                  <a:cubicBezTo>
                    <a:pt x="1475" y="84"/>
                    <a:pt x="1606" y="76"/>
                    <a:pt x="1743" y="76"/>
                  </a:cubicBezTo>
                  <a:cubicBezTo>
                    <a:pt x="1896" y="76"/>
                    <a:pt x="2058" y="86"/>
                    <a:pt x="2226" y="109"/>
                  </a:cubicBezTo>
                  <a:cubicBezTo>
                    <a:pt x="2537" y="151"/>
                    <a:pt x="2865" y="226"/>
                    <a:pt x="3209" y="335"/>
                  </a:cubicBezTo>
                  <a:cubicBezTo>
                    <a:pt x="3881" y="562"/>
                    <a:pt x="4587" y="932"/>
                    <a:pt x="5175" y="1511"/>
                  </a:cubicBezTo>
                  <a:cubicBezTo>
                    <a:pt x="5334" y="1646"/>
                    <a:pt x="5494" y="1772"/>
                    <a:pt x="5670" y="1881"/>
                  </a:cubicBezTo>
                  <a:cubicBezTo>
                    <a:pt x="5847" y="1990"/>
                    <a:pt x="6048" y="2057"/>
                    <a:pt x="6250" y="2083"/>
                  </a:cubicBezTo>
                  <a:cubicBezTo>
                    <a:pt x="6308" y="2090"/>
                    <a:pt x="6365" y="2093"/>
                    <a:pt x="6422" y="2093"/>
                  </a:cubicBezTo>
                  <a:cubicBezTo>
                    <a:pt x="6759" y="2093"/>
                    <a:pt x="7072" y="1978"/>
                    <a:pt x="7367" y="1906"/>
                  </a:cubicBezTo>
                  <a:cubicBezTo>
                    <a:pt x="7980" y="1742"/>
                    <a:pt x="8540" y="1544"/>
                    <a:pt x="9029" y="1544"/>
                  </a:cubicBezTo>
                  <a:cubicBezTo>
                    <a:pt x="9090" y="1544"/>
                    <a:pt x="9149" y="1547"/>
                    <a:pt x="9207" y="1553"/>
                  </a:cubicBezTo>
                  <a:cubicBezTo>
                    <a:pt x="9476" y="1587"/>
                    <a:pt x="9703" y="1688"/>
                    <a:pt x="9871" y="1805"/>
                  </a:cubicBezTo>
                  <a:cubicBezTo>
                    <a:pt x="10047" y="1923"/>
                    <a:pt x="10173" y="2066"/>
                    <a:pt x="10257" y="2184"/>
                  </a:cubicBezTo>
                  <a:cubicBezTo>
                    <a:pt x="10421" y="2430"/>
                    <a:pt x="10425" y="2612"/>
                    <a:pt x="10433" y="2612"/>
                  </a:cubicBezTo>
                  <a:cubicBezTo>
                    <a:pt x="10433" y="2612"/>
                    <a:pt x="10433" y="2612"/>
                    <a:pt x="10433" y="2612"/>
                  </a:cubicBezTo>
                  <a:cubicBezTo>
                    <a:pt x="10442" y="2612"/>
                    <a:pt x="10433" y="2570"/>
                    <a:pt x="10425" y="2486"/>
                  </a:cubicBezTo>
                  <a:cubicBezTo>
                    <a:pt x="10408" y="2410"/>
                    <a:pt x="10375" y="2293"/>
                    <a:pt x="10291" y="2158"/>
                  </a:cubicBezTo>
                  <a:cubicBezTo>
                    <a:pt x="10131" y="1906"/>
                    <a:pt x="9778" y="1570"/>
                    <a:pt x="9224" y="1486"/>
                  </a:cubicBezTo>
                  <a:cubicBezTo>
                    <a:pt x="9147" y="1476"/>
                    <a:pt x="9070" y="1471"/>
                    <a:pt x="8991" y="1471"/>
                  </a:cubicBezTo>
                  <a:cubicBezTo>
                    <a:pt x="8489" y="1471"/>
                    <a:pt x="7937" y="1661"/>
                    <a:pt x="7342" y="1814"/>
                  </a:cubicBezTo>
                  <a:cubicBezTo>
                    <a:pt x="7052" y="1892"/>
                    <a:pt x="6750" y="1993"/>
                    <a:pt x="6436" y="1993"/>
                  </a:cubicBezTo>
                  <a:cubicBezTo>
                    <a:pt x="6377" y="1993"/>
                    <a:pt x="6318" y="1990"/>
                    <a:pt x="6258" y="1982"/>
                  </a:cubicBezTo>
                  <a:cubicBezTo>
                    <a:pt x="6074" y="1957"/>
                    <a:pt x="5889" y="1898"/>
                    <a:pt x="5721" y="1797"/>
                  </a:cubicBezTo>
                  <a:cubicBezTo>
                    <a:pt x="5553" y="1696"/>
                    <a:pt x="5393" y="1570"/>
                    <a:pt x="5242" y="1436"/>
                  </a:cubicBezTo>
                  <a:cubicBezTo>
                    <a:pt x="5082" y="1301"/>
                    <a:pt x="4931" y="1159"/>
                    <a:pt x="4772" y="1033"/>
                  </a:cubicBezTo>
                  <a:cubicBezTo>
                    <a:pt x="4612" y="907"/>
                    <a:pt x="4435" y="806"/>
                    <a:pt x="4267" y="705"/>
                  </a:cubicBezTo>
                  <a:cubicBezTo>
                    <a:pt x="3923" y="512"/>
                    <a:pt x="3579" y="361"/>
                    <a:pt x="3234" y="251"/>
                  </a:cubicBezTo>
                  <a:cubicBezTo>
                    <a:pt x="2890" y="142"/>
                    <a:pt x="2554" y="67"/>
                    <a:pt x="2235" y="25"/>
                  </a:cubicBezTo>
                  <a:cubicBezTo>
                    <a:pt x="2084" y="9"/>
                    <a:pt x="1937" y="0"/>
                    <a:pt x="179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5893493" y="4571242"/>
              <a:ext cx="440809" cy="110308"/>
            </a:xfrm>
            <a:custGeom>
              <a:avLst/>
              <a:gdLst/>
              <a:ahLst/>
              <a:cxnLst/>
              <a:rect l="l" t="t" r="r" b="b"/>
              <a:pathLst>
                <a:path w="10442" h="2613" extrusionOk="0">
                  <a:moveTo>
                    <a:pt x="1795" y="0"/>
                  </a:moveTo>
                  <a:cubicBezTo>
                    <a:pt x="1635" y="0"/>
                    <a:pt x="1482" y="11"/>
                    <a:pt x="1336" y="33"/>
                  </a:cubicBezTo>
                  <a:cubicBezTo>
                    <a:pt x="1067" y="83"/>
                    <a:pt x="832" y="176"/>
                    <a:pt x="647" y="293"/>
                  </a:cubicBezTo>
                  <a:cubicBezTo>
                    <a:pt x="462" y="411"/>
                    <a:pt x="328" y="545"/>
                    <a:pt x="235" y="663"/>
                  </a:cubicBezTo>
                  <a:cubicBezTo>
                    <a:pt x="50" y="907"/>
                    <a:pt x="0" y="1075"/>
                    <a:pt x="0" y="1075"/>
                  </a:cubicBezTo>
                  <a:cubicBezTo>
                    <a:pt x="0" y="1075"/>
                    <a:pt x="1" y="1075"/>
                    <a:pt x="1" y="1075"/>
                  </a:cubicBezTo>
                  <a:cubicBezTo>
                    <a:pt x="12" y="1075"/>
                    <a:pt x="80" y="918"/>
                    <a:pt x="260" y="688"/>
                  </a:cubicBezTo>
                  <a:cubicBezTo>
                    <a:pt x="361" y="579"/>
                    <a:pt x="496" y="453"/>
                    <a:pt x="680" y="335"/>
                  </a:cubicBezTo>
                  <a:cubicBezTo>
                    <a:pt x="857" y="235"/>
                    <a:pt x="1092" y="142"/>
                    <a:pt x="1353" y="100"/>
                  </a:cubicBezTo>
                  <a:cubicBezTo>
                    <a:pt x="1475" y="84"/>
                    <a:pt x="1606" y="76"/>
                    <a:pt x="1743" y="76"/>
                  </a:cubicBezTo>
                  <a:cubicBezTo>
                    <a:pt x="1896" y="76"/>
                    <a:pt x="2058" y="86"/>
                    <a:pt x="2226" y="109"/>
                  </a:cubicBezTo>
                  <a:cubicBezTo>
                    <a:pt x="2537" y="151"/>
                    <a:pt x="2865" y="226"/>
                    <a:pt x="3209" y="335"/>
                  </a:cubicBezTo>
                  <a:cubicBezTo>
                    <a:pt x="3881" y="562"/>
                    <a:pt x="4587" y="932"/>
                    <a:pt x="5175" y="1511"/>
                  </a:cubicBezTo>
                  <a:cubicBezTo>
                    <a:pt x="5334" y="1646"/>
                    <a:pt x="5494" y="1772"/>
                    <a:pt x="5670" y="1881"/>
                  </a:cubicBezTo>
                  <a:cubicBezTo>
                    <a:pt x="5847" y="1990"/>
                    <a:pt x="6048" y="2057"/>
                    <a:pt x="6250" y="2083"/>
                  </a:cubicBezTo>
                  <a:cubicBezTo>
                    <a:pt x="6308" y="2090"/>
                    <a:pt x="6365" y="2093"/>
                    <a:pt x="6422" y="2093"/>
                  </a:cubicBezTo>
                  <a:cubicBezTo>
                    <a:pt x="6759" y="2093"/>
                    <a:pt x="7072" y="1978"/>
                    <a:pt x="7367" y="1906"/>
                  </a:cubicBezTo>
                  <a:cubicBezTo>
                    <a:pt x="7980" y="1742"/>
                    <a:pt x="8540" y="1544"/>
                    <a:pt x="9029" y="1544"/>
                  </a:cubicBezTo>
                  <a:cubicBezTo>
                    <a:pt x="9090" y="1544"/>
                    <a:pt x="9149" y="1547"/>
                    <a:pt x="9207" y="1553"/>
                  </a:cubicBezTo>
                  <a:cubicBezTo>
                    <a:pt x="9476" y="1587"/>
                    <a:pt x="9703" y="1688"/>
                    <a:pt x="9871" y="1805"/>
                  </a:cubicBezTo>
                  <a:cubicBezTo>
                    <a:pt x="10047" y="1923"/>
                    <a:pt x="10173" y="2066"/>
                    <a:pt x="10257" y="2184"/>
                  </a:cubicBezTo>
                  <a:cubicBezTo>
                    <a:pt x="10421" y="2430"/>
                    <a:pt x="10425" y="2612"/>
                    <a:pt x="10433" y="2612"/>
                  </a:cubicBezTo>
                  <a:cubicBezTo>
                    <a:pt x="10433" y="2612"/>
                    <a:pt x="10433" y="2612"/>
                    <a:pt x="10433" y="2612"/>
                  </a:cubicBezTo>
                  <a:cubicBezTo>
                    <a:pt x="10442" y="2612"/>
                    <a:pt x="10433" y="2570"/>
                    <a:pt x="10425" y="2486"/>
                  </a:cubicBezTo>
                  <a:cubicBezTo>
                    <a:pt x="10408" y="2410"/>
                    <a:pt x="10375" y="2293"/>
                    <a:pt x="10291" y="2158"/>
                  </a:cubicBezTo>
                  <a:cubicBezTo>
                    <a:pt x="10131" y="1906"/>
                    <a:pt x="9778" y="1570"/>
                    <a:pt x="9224" y="1486"/>
                  </a:cubicBezTo>
                  <a:cubicBezTo>
                    <a:pt x="9147" y="1476"/>
                    <a:pt x="9070" y="1471"/>
                    <a:pt x="8991" y="1471"/>
                  </a:cubicBezTo>
                  <a:cubicBezTo>
                    <a:pt x="8489" y="1471"/>
                    <a:pt x="7937" y="1661"/>
                    <a:pt x="7342" y="1814"/>
                  </a:cubicBezTo>
                  <a:cubicBezTo>
                    <a:pt x="7052" y="1892"/>
                    <a:pt x="6750" y="1993"/>
                    <a:pt x="6436" y="1993"/>
                  </a:cubicBezTo>
                  <a:cubicBezTo>
                    <a:pt x="6377" y="1993"/>
                    <a:pt x="6318" y="1990"/>
                    <a:pt x="6258" y="1982"/>
                  </a:cubicBezTo>
                  <a:cubicBezTo>
                    <a:pt x="6074" y="1957"/>
                    <a:pt x="5889" y="1898"/>
                    <a:pt x="5721" y="1797"/>
                  </a:cubicBezTo>
                  <a:cubicBezTo>
                    <a:pt x="5553" y="1696"/>
                    <a:pt x="5393" y="1570"/>
                    <a:pt x="5242" y="1436"/>
                  </a:cubicBezTo>
                  <a:cubicBezTo>
                    <a:pt x="5082" y="1301"/>
                    <a:pt x="4931" y="1159"/>
                    <a:pt x="4772" y="1033"/>
                  </a:cubicBezTo>
                  <a:cubicBezTo>
                    <a:pt x="4612" y="907"/>
                    <a:pt x="4435" y="806"/>
                    <a:pt x="4267" y="705"/>
                  </a:cubicBezTo>
                  <a:cubicBezTo>
                    <a:pt x="3923" y="512"/>
                    <a:pt x="3579" y="361"/>
                    <a:pt x="3234" y="251"/>
                  </a:cubicBezTo>
                  <a:cubicBezTo>
                    <a:pt x="2890" y="142"/>
                    <a:pt x="2554" y="67"/>
                    <a:pt x="2235" y="25"/>
                  </a:cubicBezTo>
                  <a:cubicBezTo>
                    <a:pt x="2084" y="9"/>
                    <a:pt x="1937" y="0"/>
                    <a:pt x="179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5956224" y="4619282"/>
              <a:ext cx="117104" cy="54879"/>
            </a:xfrm>
            <a:custGeom>
              <a:avLst/>
              <a:gdLst/>
              <a:ahLst/>
              <a:cxnLst/>
              <a:rect l="l" t="t" r="r" b="b"/>
              <a:pathLst>
                <a:path w="2774" h="1300" extrusionOk="0">
                  <a:moveTo>
                    <a:pt x="2756" y="1"/>
                  </a:moveTo>
                  <a:cubicBezTo>
                    <a:pt x="2720" y="1"/>
                    <a:pt x="2563" y="48"/>
                    <a:pt x="2336" y="121"/>
                  </a:cubicBezTo>
                  <a:cubicBezTo>
                    <a:pt x="2076" y="214"/>
                    <a:pt x="1715" y="357"/>
                    <a:pt x="1337" y="533"/>
                  </a:cubicBezTo>
                  <a:cubicBezTo>
                    <a:pt x="950" y="718"/>
                    <a:pt x="614" y="903"/>
                    <a:pt x="379" y="1046"/>
                  </a:cubicBezTo>
                  <a:cubicBezTo>
                    <a:pt x="144" y="1188"/>
                    <a:pt x="1" y="1289"/>
                    <a:pt x="9" y="1298"/>
                  </a:cubicBezTo>
                  <a:cubicBezTo>
                    <a:pt x="10" y="1299"/>
                    <a:pt x="12" y="1300"/>
                    <a:pt x="15" y="1300"/>
                  </a:cubicBezTo>
                  <a:cubicBezTo>
                    <a:pt x="44" y="1300"/>
                    <a:pt x="190" y="1220"/>
                    <a:pt x="413" y="1104"/>
                  </a:cubicBezTo>
                  <a:cubicBezTo>
                    <a:pt x="656" y="978"/>
                    <a:pt x="992" y="802"/>
                    <a:pt x="1370" y="625"/>
                  </a:cubicBezTo>
                  <a:cubicBezTo>
                    <a:pt x="1757" y="441"/>
                    <a:pt x="2101" y="289"/>
                    <a:pt x="2361" y="189"/>
                  </a:cubicBezTo>
                  <a:cubicBezTo>
                    <a:pt x="2613" y="79"/>
                    <a:pt x="2773" y="21"/>
                    <a:pt x="2765" y="4"/>
                  </a:cubicBezTo>
                  <a:cubicBezTo>
                    <a:pt x="2765" y="2"/>
                    <a:pt x="2762" y="1"/>
                    <a:pt x="27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5966524" y="4646300"/>
              <a:ext cx="121664" cy="58341"/>
            </a:xfrm>
            <a:custGeom>
              <a:avLst/>
              <a:gdLst/>
              <a:ahLst/>
              <a:cxnLst/>
              <a:rect l="l" t="t" r="r" b="b"/>
              <a:pathLst>
                <a:path w="2882" h="1382" extrusionOk="0">
                  <a:moveTo>
                    <a:pt x="2868" y="1"/>
                  </a:moveTo>
                  <a:cubicBezTo>
                    <a:pt x="2805" y="1"/>
                    <a:pt x="2178" y="286"/>
                    <a:pt x="1420" y="649"/>
                  </a:cubicBezTo>
                  <a:cubicBezTo>
                    <a:pt x="631" y="1027"/>
                    <a:pt x="1" y="1355"/>
                    <a:pt x="9" y="1380"/>
                  </a:cubicBezTo>
                  <a:cubicBezTo>
                    <a:pt x="10" y="1381"/>
                    <a:pt x="11" y="1381"/>
                    <a:pt x="14" y="1381"/>
                  </a:cubicBezTo>
                  <a:cubicBezTo>
                    <a:pt x="79" y="1381"/>
                    <a:pt x="705" y="1104"/>
                    <a:pt x="1462" y="733"/>
                  </a:cubicBezTo>
                  <a:cubicBezTo>
                    <a:pt x="2252" y="355"/>
                    <a:pt x="2882" y="27"/>
                    <a:pt x="2873" y="2"/>
                  </a:cubicBezTo>
                  <a:cubicBezTo>
                    <a:pt x="2873" y="1"/>
                    <a:pt x="2871" y="1"/>
                    <a:pt x="286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5949849" y="4627894"/>
              <a:ext cx="144038" cy="90171"/>
            </a:xfrm>
            <a:custGeom>
              <a:avLst/>
              <a:gdLst/>
              <a:ahLst/>
              <a:cxnLst/>
              <a:rect l="l" t="t" r="r" b="b"/>
              <a:pathLst>
                <a:path w="3412" h="2136" extrusionOk="0">
                  <a:moveTo>
                    <a:pt x="20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" y="27"/>
                    <a:pt x="748" y="522"/>
                    <a:pt x="1681" y="1110"/>
                  </a:cubicBezTo>
                  <a:cubicBezTo>
                    <a:pt x="2597" y="1688"/>
                    <a:pt x="3350" y="2136"/>
                    <a:pt x="3393" y="2136"/>
                  </a:cubicBezTo>
                  <a:cubicBezTo>
                    <a:pt x="3394" y="2136"/>
                    <a:pt x="3394" y="2135"/>
                    <a:pt x="3395" y="2135"/>
                  </a:cubicBezTo>
                  <a:cubicBezTo>
                    <a:pt x="3411" y="2110"/>
                    <a:pt x="2664" y="1614"/>
                    <a:pt x="1731" y="1026"/>
                  </a:cubicBezTo>
                  <a:cubicBezTo>
                    <a:pt x="823" y="454"/>
                    <a:pt x="66" y="0"/>
                    <a:pt x="2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6004095" y="4612233"/>
              <a:ext cx="107522" cy="73961"/>
            </a:xfrm>
            <a:custGeom>
              <a:avLst/>
              <a:gdLst/>
              <a:ahLst/>
              <a:cxnLst/>
              <a:rect l="l" t="t" r="r" b="b"/>
              <a:pathLst>
                <a:path w="2547" h="1752" extrusionOk="0">
                  <a:moveTo>
                    <a:pt x="15" y="1"/>
                  </a:moveTo>
                  <a:cubicBezTo>
                    <a:pt x="12" y="1"/>
                    <a:pt x="10" y="1"/>
                    <a:pt x="9" y="3"/>
                  </a:cubicBezTo>
                  <a:cubicBezTo>
                    <a:pt x="1" y="11"/>
                    <a:pt x="144" y="112"/>
                    <a:pt x="379" y="263"/>
                  </a:cubicBezTo>
                  <a:cubicBezTo>
                    <a:pt x="606" y="414"/>
                    <a:pt x="925" y="633"/>
                    <a:pt x="1278" y="876"/>
                  </a:cubicBezTo>
                  <a:cubicBezTo>
                    <a:pt x="1631" y="1112"/>
                    <a:pt x="1941" y="1339"/>
                    <a:pt x="2168" y="1507"/>
                  </a:cubicBezTo>
                  <a:cubicBezTo>
                    <a:pt x="2371" y="1655"/>
                    <a:pt x="2508" y="1752"/>
                    <a:pt x="2534" y="1752"/>
                  </a:cubicBezTo>
                  <a:cubicBezTo>
                    <a:pt x="2536" y="1752"/>
                    <a:pt x="2537" y="1751"/>
                    <a:pt x="2538" y="1750"/>
                  </a:cubicBezTo>
                  <a:cubicBezTo>
                    <a:pt x="2546" y="1742"/>
                    <a:pt x="2420" y="1624"/>
                    <a:pt x="2210" y="1448"/>
                  </a:cubicBezTo>
                  <a:cubicBezTo>
                    <a:pt x="1992" y="1271"/>
                    <a:pt x="1681" y="1036"/>
                    <a:pt x="1337" y="792"/>
                  </a:cubicBezTo>
                  <a:cubicBezTo>
                    <a:pt x="984" y="549"/>
                    <a:pt x="656" y="347"/>
                    <a:pt x="413" y="204"/>
                  </a:cubicBezTo>
                  <a:cubicBezTo>
                    <a:pt x="190" y="81"/>
                    <a:pt x="44" y="1"/>
                    <a:pt x="1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2"/>
          <p:cNvSpPr txBox="1">
            <a:spLocks noGrp="1"/>
          </p:cNvSpPr>
          <p:nvPr>
            <p:ph type="body" idx="1"/>
          </p:nvPr>
        </p:nvSpPr>
        <p:spPr>
          <a:xfrm>
            <a:off x="720000" y="1169800"/>
            <a:ext cx="7704000" cy="28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Here’s what you’ll find in this</a:t>
            </a: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b="1">
                <a:solidFill>
                  <a:schemeClr val="accent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template: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slide structure based on a </a:t>
            </a:r>
            <a:r>
              <a:rPr lang="en"/>
              <a:t>multi-purpose presentation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which you can easily adapt to your needs. For more info on how to edit the template, please visit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or read ou</a:t>
            </a:r>
            <a:r>
              <a:rPr lang="en"/>
              <a:t>r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b="1">
                <a:solidFill>
                  <a:schemeClr val="accent2"/>
                </a:solidFill>
              </a:rPr>
              <a:t>.</a:t>
            </a:r>
            <a:endParaRPr b="1">
              <a:solidFill>
                <a:schemeClr val="accent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 assortment of pictures</a:t>
            </a:r>
            <a:r>
              <a:rPr lang="en"/>
              <a:t> and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illustrations that are suitable for use in the presentation can be found in the two </a:t>
            </a:r>
            <a:r>
              <a:rPr lang="en" b="1">
                <a:solidFill>
                  <a:schemeClr val="accent2"/>
                </a:solidFill>
              </a:rPr>
              <a:t>a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slides.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</a:t>
            </a: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slide, which you must keep so that proper credits for our design are given.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slide, where you’ll find links to all the elements used in the template.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 b="1">
                <a:solidFill>
                  <a:schemeClr val="accent2"/>
                </a:solidFill>
              </a:rPr>
              <a:t>.</a:t>
            </a:r>
            <a:endParaRPr b="1">
              <a:solidFill>
                <a:schemeClr val="accent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Final slides with: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used in the template.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selection of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You can also customize and animate them as you wish with the online editor. Visit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 by Freepik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to find more.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More</a:t>
            </a: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 </a:t>
            </a:r>
            <a:r>
              <a:rPr lang="en" b="1">
                <a:solidFill>
                  <a:schemeClr val="accent4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whose size and color can be edited.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ustomizable icons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You can delete this slide when you’re done editing the presentation.</a:t>
            </a:r>
            <a:endParaRPr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4" name="Google Shape;1004;p32"/>
          <p:cNvSpPr txBox="1">
            <a:spLocks noGrp="1"/>
          </p:cNvSpPr>
          <p:nvPr>
            <p:ph type="title"/>
          </p:nvPr>
        </p:nvSpPr>
        <p:spPr>
          <a:xfrm>
            <a:off x="712675" y="491425"/>
            <a:ext cx="66252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HAVE A GRAPH</a:t>
            </a:r>
            <a:endParaRPr/>
          </a:p>
        </p:txBody>
      </p:sp>
      <p:pic>
        <p:nvPicPr>
          <p:cNvPr id="2133" name="Google Shape;2133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" y="1401925"/>
            <a:ext cx="4057848" cy="25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4" name="Google Shape;2134;p51"/>
          <p:cNvSpPr txBox="1"/>
          <p:nvPr/>
        </p:nvSpPr>
        <p:spPr>
          <a:xfrm>
            <a:off x="5239325" y="1509750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Venus is the second planet from the Sun in the Solar System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5" name="Google Shape;2135;p51"/>
          <p:cNvSpPr txBox="1"/>
          <p:nvPr/>
        </p:nvSpPr>
        <p:spPr>
          <a:xfrm>
            <a:off x="5239325" y="2224125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Despite being red, Mars is a cold place full of iron oxide dust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6" name="Google Shape;2136;p51"/>
          <p:cNvSpPr txBox="1"/>
          <p:nvPr/>
        </p:nvSpPr>
        <p:spPr>
          <a:xfrm>
            <a:off x="5239325" y="3662400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in the Solar System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7" name="Google Shape;2137;p51"/>
          <p:cNvSpPr txBox="1"/>
          <p:nvPr/>
        </p:nvSpPr>
        <p:spPr>
          <a:xfrm>
            <a:off x="5239325" y="2943263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Saturn is composed mostly of hydrogen and helium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8" name="Google Shape;2138;p51"/>
          <p:cNvSpPr/>
          <p:nvPr/>
        </p:nvSpPr>
        <p:spPr>
          <a:xfrm>
            <a:off x="5049125" y="1615325"/>
            <a:ext cx="190200" cy="19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51"/>
          <p:cNvSpPr/>
          <p:nvPr/>
        </p:nvSpPr>
        <p:spPr>
          <a:xfrm>
            <a:off x="5049125" y="2334463"/>
            <a:ext cx="190200" cy="1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51"/>
          <p:cNvSpPr/>
          <p:nvPr/>
        </p:nvSpPr>
        <p:spPr>
          <a:xfrm>
            <a:off x="5049125" y="3053613"/>
            <a:ext cx="190200" cy="19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51"/>
          <p:cNvSpPr/>
          <p:nvPr/>
        </p:nvSpPr>
        <p:spPr>
          <a:xfrm>
            <a:off x="5049125" y="3772763"/>
            <a:ext cx="190200" cy="19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51"/>
          <p:cNvSpPr txBox="1"/>
          <p:nvPr/>
        </p:nvSpPr>
        <p:spPr>
          <a:xfrm>
            <a:off x="820900" y="3962975"/>
            <a:ext cx="3695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To modify this graph, click on it, follow the link, change the data and paste the new graph here</a:t>
            </a:r>
            <a:endParaRPr sz="11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143" name="Google Shape;2143;p51"/>
          <p:cNvGrpSpPr/>
          <p:nvPr/>
        </p:nvGrpSpPr>
        <p:grpSpPr>
          <a:xfrm>
            <a:off x="1571700" y="1452400"/>
            <a:ext cx="485700" cy="631200"/>
            <a:chOff x="2400375" y="2247725"/>
            <a:chExt cx="485700" cy="631200"/>
          </a:xfrm>
        </p:grpSpPr>
        <p:cxnSp>
          <p:nvCxnSpPr>
            <p:cNvPr id="2144" name="Google Shape;2144;p51"/>
            <p:cNvCxnSpPr/>
            <p:nvPr/>
          </p:nvCxnSpPr>
          <p:spPr>
            <a:xfrm rot="10800000">
              <a:off x="2886075" y="2247725"/>
              <a:ext cx="0" cy="63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46" name="Google Shape;2146;p51"/>
          <p:cNvGrpSpPr/>
          <p:nvPr/>
        </p:nvGrpSpPr>
        <p:grpSpPr>
          <a:xfrm>
            <a:off x="1333650" y="2460050"/>
            <a:ext cx="371400" cy="318000"/>
            <a:chOff x="2514675" y="2247850"/>
            <a:chExt cx="371400" cy="318000"/>
          </a:xfrm>
        </p:grpSpPr>
        <p:cxnSp>
          <p:nvCxnSpPr>
            <p:cNvPr id="2147" name="Google Shape;2147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51"/>
            <p:cNvCxnSpPr/>
            <p:nvPr/>
          </p:nvCxnSpPr>
          <p:spPr>
            <a:xfrm rot="10800000">
              <a:off x="2514675" y="2247900"/>
              <a:ext cx="371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49" name="Google Shape;2149;p51"/>
          <p:cNvGrpSpPr/>
          <p:nvPr/>
        </p:nvGrpSpPr>
        <p:grpSpPr>
          <a:xfrm flipH="1">
            <a:off x="3552975" y="2336225"/>
            <a:ext cx="485700" cy="318000"/>
            <a:chOff x="2400375" y="2247850"/>
            <a:chExt cx="485700" cy="318000"/>
          </a:xfrm>
        </p:grpSpPr>
        <p:cxnSp>
          <p:nvCxnSpPr>
            <p:cNvPr id="2150" name="Google Shape;2150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52" name="Google Shape;2152;p51"/>
          <p:cNvGrpSpPr/>
          <p:nvPr/>
        </p:nvGrpSpPr>
        <p:grpSpPr>
          <a:xfrm>
            <a:off x="1401383" y="3488060"/>
            <a:ext cx="1303862" cy="155566"/>
            <a:chOff x="2400375" y="2247850"/>
            <a:chExt cx="485700" cy="318000"/>
          </a:xfrm>
        </p:grpSpPr>
        <p:cxnSp>
          <p:nvCxnSpPr>
            <p:cNvPr id="2153" name="Google Shape;2153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155" name="Google Shape;2155;p51"/>
          <p:cNvSpPr txBox="1"/>
          <p:nvPr/>
        </p:nvSpPr>
        <p:spPr>
          <a:xfrm>
            <a:off x="708675" y="1297325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18.8 %</a:t>
            </a:r>
            <a:endParaRPr sz="130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6" name="Google Shape;2156;p51"/>
          <p:cNvSpPr txBox="1"/>
          <p:nvPr/>
        </p:nvSpPr>
        <p:spPr>
          <a:xfrm>
            <a:off x="533400" y="2297000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31.0 %</a:t>
            </a:r>
            <a:endParaRPr sz="130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7" name="Google Shape;2157;p51"/>
          <p:cNvSpPr txBox="1"/>
          <p:nvPr/>
        </p:nvSpPr>
        <p:spPr>
          <a:xfrm>
            <a:off x="580475" y="3325500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3.0 %</a:t>
            </a:r>
            <a:endParaRPr sz="130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8" name="Google Shape;2158;p51"/>
          <p:cNvSpPr txBox="1"/>
          <p:nvPr/>
        </p:nvSpPr>
        <p:spPr>
          <a:xfrm>
            <a:off x="3943425" y="2224125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47.1 %</a:t>
            </a:r>
            <a:endParaRPr sz="130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65"/>
          <p:cNvSpPr txBox="1">
            <a:spLocks noGrp="1"/>
          </p:cNvSpPr>
          <p:nvPr>
            <p:ph type="title"/>
          </p:nvPr>
        </p:nvSpPr>
        <p:spPr>
          <a:xfrm>
            <a:off x="3128633" y="3100241"/>
            <a:ext cx="3158486" cy="46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Firza A</a:t>
            </a:r>
            <a:r>
              <a:rPr lang="en-ID" sz="1600" dirty="0" err="1"/>
              <a:t>urellia</a:t>
            </a:r>
            <a:r>
              <a:rPr lang="en-ID" sz="1600" dirty="0"/>
              <a:t> Iskandar</a:t>
            </a:r>
            <a:endParaRPr sz="1600" dirty="0"/>
          </a:p>
        </p:txBody>
      </p:sp>
      <p:grpSp>
        <p:nvGrpSpPr>
          <p:cNvPr id="3093" name="Google Shape;3093;p65"/>
          <p:cNvGrpSpPr/>
          <p:nvPr/>
        </p:nvGrpSpPr>
        <p:grpSpPr>
          <a:xfrm>
            <a:off x="7718325" y="3171552"/>
            <a:ext cx="894752" cy="1367603"/>
            <a:chOff x="6794425" y="3235902"/>
            <a:chExt cx="894752" cy="1367603"/>
          </a:xfrm>
        </p:grpSpPr>
        <p:sp>
          <p:nvSpPr>
            <p:cNvPr id="3094" name="Google Shape;3094;p65"/>
            <p:cNvSpPr/>
            <p:nvPr/>
          </p:nvSpPr>
          <p:spPr>
            <a:xfrm>
              <a:off x="6794425" y="4353583"/>
              <a:ext cx="77311" cy="249922"/>
            </a:xfrm>
            <a:custGeom>
              <a:avLst/>
              <a:gdLst/>
              <a:ahLst/>
              <a:cxnLst/>
              <a:rect l="l" t="t" r="r" b="b"/>
              <a:pathLst>
                <a:path w="2269" h="7335" extrusionOk="0">
                  <a:moveTo>
                    <a:pt x="2268" y="1"/>
                  </a:moveTo>
                  <a:lnTo>
                    <a:pt x="0" y="85"/>
                  </a:lnTo>
                  <a:lnTo>
                    <a:pt x="0" y="7334"/>
                  </a:lnTo>
                  <a:lnTo>
                    <a:pt x="966" y="7334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5"/>
            <p:cNvSpPr/>
            <p:nvPr/>
          </p:nvSpPr>
          <p:spPr>
            <a:xfrm>
              <a:off x="7095239" y="4353583"/>
              <a:ext cx="77583" cy="249922"/>
            </a:xfrm>
            <a:custGeom>
              <a:avLst/>
              <a:gdLst/>
              <a:ahLst/>
              <a:cxnLst/>
              <a:rect l="l" t="t" r="r" b="b"/>
              <a:pathLst>
                <a:path w="2277" h="7335" extrusionOk="0">
                  <a:moveTo>
                    <a:pt x="2277" y="1"/>
                  </a:moveTo>
                  <a:lnTo>
                    <a:pt x="0" y="85"/>
                  </a:lnTo>
                  <a:lnTo>
                    <a:pt x="0" y="7334"/>
                  </a:lnTo>
                  <a:lnTo>
                    <a:pt x="975" y="7334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5"/>
            <p:cNvSpPr/>
            <p:nvPr/>
          </p:nvSpPr>
          <p:spPr>
            <a:xfrm>
              <a:off x="7394044" y="4353583"/>
              <a:ext cx="77311" cy="249922"/>
            </a:xfrm>
            <a:custGeom>
              <a:avLst/>
              <a:gdLst/>
              <a:ahLst/>
              <a:cxnLst/>
              <a:rect l="l" t="t" r="r" b="b"/>
              <a:pathLst>
                <a:path w="2269" h="7335" extrusionOk="0">
                  <a:moveTo>
                    <a:pt x="0" y="1"/>
                  </a:moveTo>
                  <a:lnTo>
                    <a:pt x="1302" y="7334"/>
                  </a:lnTo>
                  <a:lnTo>
                    <a:pt x="2268" y="7334"/>
                  </a:lnTo>
                  <a:lnTo>
                    <a:pt x="2268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5"/>
            <p:cNvSpPr/>
            <p:nvPr/>
          </p:nvSpPr>
          <p:spPr>
            <a:xfrm>
              <a:off x="7605251" y="4353583"/>
              <a:ext cx="77617" cy="249922"/>
            </a:xfrm>
            <a:custGeom>
              <a:avLst/>
              <a:gdLst/>
              <a:ahLst/>
              <a:cxnLst/>
              <a:rect l="l" t="t" r="r" b="b"/>
              <a:pathLst>
                <a:path w="2278" h="7335" extrusionOk="0">
                  <a:moveTo>
                    <a:pt x="1" y="1"/>
                  </a:moveTo>
                  <a:lnTo>
                    <a:pt x="1303" y="7334"/>
                  </a:lnTo>
                  <a:lnTo>
                    <a:pt x="2277" y="7334"/>
                  </a:lnTo>
                  <a:lnTo>
                    <a:pt x="2277" y="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5"/>
            <p:cNvSpPr/>
            <p:nvPr/>
          </p:nvSpPr>
          <p:spPr>
            <a:xfrm>
              <a:off x="6794425" y="3799035"/>
              <a:ext cx="241881" cy="562810"/>
            </a:xfrm>
            <a:custGeom>
              <a:avLst/>
              <a:gdLst/>
              <a:ahLst/>
              <a:cxnLst/>
              <a:rect l="l" t="t" r="r" b="b"/>
              <a:pathLst>
                <a:path w="7099" h="16518" extrusionOk="0">
                  <a:moveTo>
                    <a:pt x="3349" y="1"/>
                  </a:moveTo>
                  <a:cubicBezTo>
                    <a:pt x="2460" y="1"/>
                    <a:pt x="1591" y="178"/>
                    <a:pt x="1168" y="769"/>
                  </a:cubicBezTo>
                  <a:cubicBezTo>
                    <a:pt x="110" y="2248"/>
                    <a:pt x="0" y="16461"/>
                    <a:pt x="0" y="16461"/>
                  </a:cubicBezTo>
                  <a:cubicBezTo>
                    <a:pt x="0" y="16461"/>
                    <a:pt x="3043" y="16517"/>
                    <a:pt x="5109" y="16517"/>
                  </a:cubicBezTo>
                  <a:cubicBezTo>
                    <a:pt x="6142" y="16517"/>
                    <a:pt x="6931" y="16503"/>
                    <a:pt x="6973" y="16461"/>
                  </a:cubicBezTo>
                  <a:cubicBezTo>
                    <a:pt x="7099" y="16335"/>
                    <a:pt x="6065" y="400"/>
                    <a:pt x="6065" y="400"/>
                  </a:cubicBezTo>
                  <a:cubicBezTo>
                    <a:pt x="6065" y="400"/>
                    <a:pt x="4683" y="1"/>
                    <a:pt x="334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5"/>
            <p:cNvSpPr/>
            <p:nvPr/>
          </p:nvSpPr>
          <p:spPr>
            <a:xfrm>
              <a:off x="6983622" y="3235902"/>
              <a:ext cx="698963" cy="1035600"/>
            </a:xfrm>
            <a:custGeom>
              <a:avLst/>
              <a:gdLst/>
              <a:ahLst/>
              <a:cxnLst/>
              <a:rect l="l" t="t" r="r" b="b"/>
              <a:pathLst>
                <a:path w="20514" h="30394" extrusionOk="0">
                  <a:moveTo>
                    <a:pt x="14790" y="1"/>
                  </a:moveTo>
                  <a:cubicBezTo>
                    <a:pt x="14780" y="1"/>
                    <a:pt x="14770" y="1"/>
                    <a:pt x="14760" y="1"/>
                  </a:cubicBezTo>
                  <a:lnTo>
                    <a:pt x="5712" y="1"/>
                  </a:lnTo>
                  <a:cubicBezTo>
                    <a:pt x="2545" y="1"/>
                    <a:pt x="0" y="2605"/>
                    <a:pt x="76" y="5772"/>
                  </a:cubicBezTo>
                  <a:lnTo>
                    <a:pt x="655" y="30394"/>
                  </a:lnTo>
                  <a:lnTo>
                    <a:pt x="20329" y="30394"/>
                  </a:lnTo>
                  <a:lnTo>
                    <a:pt x="20497" y="5747"/>
                  </a:lnTo>
                  <a:cubicBezTo>
                    <a:pt x="20514" y="2582"/>
                    <a:pt x="17952" y="1"/>
                    <a:pt x="1479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5"/>
            <p:cNvSpPr/>
            <p:nvPr/>
          </p:nvSpPr>
          <p:spPr>
            <a:xfrm>
              <a:off x="6834186" y="4087996"/>
              <a:ext cx="842136" cy="270229"/>
            </a:xfrm>
            <a:custGeom>
              <a:avLst/>
              <a:gdLst/>
              <a:ahLst/>
              <a:cxnLst/>
              <a:rect l="l" t="t" r="r" b="b"/>
              <a:pathLst>
                <a:path w="24716" h="7931" extrusionOk="0">
                  <a:moveTo>
                    <a:pt x="11954" y="1"/>
                  </a:moveTo>
                  <a:cubicBezTo>
                    <a:pt x="8120" y="1"/>
                    <a:pt x="4193" y="76"/>
                    <a:pt x="4193" y="76"/>
                  </a:cubicBezTo>
                  <a:cubicBezTo>
                    <a:pt x="4193" y="76"/>
                    <a:pt x="278" y="218"/>
                    <a:pt x="1" y="5074"/>
                  </a:cubicBezTo>
                  <a:lnTo>
                    <a:pt x="1" y="7930"/>
                  </a:lnTo>
                  <a:lnTo>
                    <a:pt x="24715" y="7930"/>
                  </a:lnTo>
                  <a:lnTo>
                    <a:pt x="24715" y="5385"/>
                  </a:lnTo>
                  <a:cubicBezTo>
                    <a:pt x="24715" y="5385"/>
                    <a:pt x="21229" y="244"/>
                    <a:pt x="17130" y="76"/>
                  </a:cubicBezTo>
                  <a:cubicBezTo>
                    <a:pt x="15763" y="20"/>
                    <a:pt x="13870" y="1"/>
                    <a:pt x="1195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5"/>
            <p:cNvSpPr/>
            <p:nvPr/>
          </p:nvSpPr>
          <p:spPr>
            <a:xfrm>
              <a:off x="6822466" y="4087655"/>
              <a:ext cx="584207" cy="265902"/>
            </a:xfrm>
            <a:custGeom>
              <a:avLst/>
              <a:gdLst/>
              <a:ahLst/>
              <a:cxnLst/>
              <a:rect l="l" t="t" r="r" b="b"/>
              <a:pathLst>
                <a:path w="17146" h="7804" extrusionOk="0">
                  <a:moveTo>
                    <a:pt x="5559" y="1"/>
                  </a:moveTo>
                  <a:cubicBezTo>
                    <a:pt x="4345" y="1"/>
                    <a:pt x="3169" y="74"/>
                    <a:pt x="2151" y="867"/>
                  </a:cubicBezTo>
                  <a:cubicBezTo>
                    <a:pt x="236" y="2354"/>
                    <a:pt x="1" y="5487"/>
                    <a:pt x="202" y="7722"/>
                  </a:cubicBezTo>
                  <a:cubicBezTo>
                    <a:pt x="206" y="7776"/>
                    <a:pt x="253" y="7804"/>
                    <a:pt x="296" y="7804"/>
                  </a:cubicBezTo>
                  <a:cubicBezTo>
                    <a:pt x="339" y="7804"/>
                    <a:pt x="379" y="7776"/>
                    <a:pt x="370" y="7722"/>
                  </a:cubicBezTo>
                  <a:cubicBezTo>
                    <a:pt x="135" y="5059"/>
                    <a:pt x="580" y="1186"/>
                    <a:pt x="3596" y="329"/>
                  </a:cubicBezTo>
                  <a:cubicBezTo>
                    <a:pt x="4136" y="180"/>
                    <a:pt x="4721" y="143"/>
                    <a:pt x="5308" y="143"/>
                  </a:cubicBezTo>
                  <a:cubicBezTo>
                    <a:pt x="5845" y="143"/>
                    <a:pt x="6383" y="174"/>
                    <a:pt x="6889" y="178"/>
                  </a:cubicBezTo>
                  <a:cubicBezTo>
                    <a:pt x="10274" y="195"/>
                    <a:pt x="13651" y="212"/>
                    <a:pt x="17037" y="228"/>
                  </a:cubicBezTo>
                  <a:cubicBezTo>
                    <a:pt x="17146" y="228"/>
                    <a:pt x="17146" y="60"/>
                    <a:pt x="17037" y="60"/>
                  </a:cubicBezTo>
                  <a:cubicBezTo>
                    <a:pt x="13307" y="35"/>
                    <a:pt x="9577" y="18"/>
                    <a:pt x="5856" y="2"/>
                  </a:cubicBezTo>
                  <a:cubicBezTo>
                    <a:pt x="5756" y="1"/>
                    <a:pt x="5657" y="1"/>
                    <a:pt x="5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5"/>
            <p:cNvSpPr/>
            <p:nvPr/>
          </p:nvSpPr>
          <p:spPr>
            <a:xfrm>
              <a:off x="7394044" y="3788167"/>
              <a:ext cx="289957" cy="576575"/>
            </a:xfrm>
            <a:custGeom>
              <a:avLst/>
              <a:gdLst/>
              <a:ahLst/>
              <a:cxnLst/>
              <a:rect l="l" t="t" r="r" b="b"/>
              <a:pathLst>
                <a:path w="8510" h="16922" extrusionOk="0">
                  <a:moveTo>
                    <a:pt x="4115" y="1"/>
                  </a:moveTo>
                  <a:cubicBezTo>
                    <a:pt x="2847" y="1"/>
                    <a:pt x="1667" y="239"/>
                    <a:pt x="1244" y="1030"/>
                  </a:cubicBezTo>
                  <a:cubicBezTo>
                    <a:pt x="185" y="3029"/>
                    <a:pt x="0" y="16797"/>
                    <a:pt x="0" y="16797"/>
                  </a:cubicBezTo>
                  <a:cubicBezTo>
                    <a:pt x="0" y="16797"/>
                    <a:pt x="3391" y="16922"/>
                    <a:pt x="5888" y="16922"/>
                  </a:cubicBezTo>
                  <a:cubicBezTo>
                    <a:pt x="7338" y="16922"/>
                    <a:pt x="8487" y="16880"/>
                    <a:pt x="8493" y="16747"/>
                  </a:cubicBezTo>
                  <a:cubicBezTo>
                    <a:pt x="8510" y="16394"/>
                    <a:pt x="8174" y="551"/>
                    <a:pt x="8174" y="551"/>
                  </a:cubicBezTo>
                  <a:cubicBezTo>
                    <a:pt x="8174" y="551"/>
                    <a:pt x="6042" y="1"/>
                    <a:pt x="4115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5"/>
            <p:cNvSpPr/>
            <p:nvPr/>
          </p:nvSpPr>
          <p:spPr>
            <a:xfrm>
              <a:off x="7469614" y="3793652"/>
              <a:ext cx="219563" cy="572520"/>
            </a:xfrm>
            <a:custGeom>
              <a:avLst/>
              <a:gdLst/>
              <a:ahLst/>
              <a:cxnLst/>
              <a:rect l="l" t="t" r="r" b="b"/>
              <a:pathLst>
                <a:path w="6444" h="16803" extrusionOk="0">
                  <a:moveTo>
                    <a:pt x="3701" y="1"/>
                  </a:moveTo>
                  <a:cubicBezTo>
                    <a:pt x="2746" y="1"/>
                    <a:pt x="1786" y="181"/>
                    <a:pt x="1336" y="810"/>
                  </a:cubicBezTo>
                  <a:cubicBezTo>
                    <a:pt x="277" y="2280"/>
                    <a:pt x="0" y="16703"/>
                    <a:pt x="0" y="16703"/>
                  </a:cubicBezTo>
                  <a:cubicBezTo>
                    <a:pt x="0" y="16703"/>
                    <a:pt x="3478" y="16803"/>
                    <a:pt x="5273" y="16803"/>
                  </a:cubicBezTo>
                  <a:cubicBezTo>
                    <a:pt x="5872" y="16803"/>
                    <a:pt x="6284" y="16792"/>
                    <a:pt x="6317" y="16762"/>
                  </a:cubicBezTo>
                  <a:cubicBezTo>
                    <a:pt x="6443" y="16636"/>
                    <a:pt x="6275" y="331"/>
                    <a:pt x="6275" y="331"/>
                  </a:cubicBezTo>
                  <a:cubicBezTo>
                    <a:pt x="6275" y="331"/>
                    <a:pt x="4993" y="1"/>
                    <a:pt x="370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5"/>
            <p:cNvSpPr/>
            <p:nvPr/>
          </p:nvSpPr>
          <p:spPr>
            <a:xfrm>
              <a:off x="7596120" y="4046292"/>
              <a:ext cx="20921" cy="26168"/>
            </a:xfrm>
            <a:custGeom>
              <a:avLst/>
              <a:gdLst/>
              <a:ahLst/>
              <a:cxnLst/>
              <a:rect l="l" t="t" r="r" b="b"/>
              <a:pathLst>
                <a:path w="614" h="768" extrusionOk="0">
                  <a:moveTo>
                    <a:pt x="222" y="0"/>
                  </a:moveTo>
                  <a:cubicBezTo>
                    <a:pt x="209" y="0"/>
                    <a:pt x="202" y="2"/>
                    <a:pt x="202" y="6"/>
                  </a:cubicBezTo>
                  <a:cubicBezTo>
                    <a:pt x="195" y="12"/>
                    <a:pt x="213" y="24"/>
                    <a:pt x="251" y="40"/>
                  </a:cubicBezTo>
                  <a:lnTo>
                    <a:pt x="251" y="40"/>
                  </a:lnTo>
                  <a:cubicBezTo>
                    <a:pt x="179" y="85"/>
                    <a:pt x="91" y="158"/>
                    <a:pt x="42" y="283"/>
                  </a:cubicBezTo>
                  <a:cubicBezTo>
                    <a:pt x="8" y="367"/>
                    <a:pt x="0" y="460"/>
                    <a:pt x="34" y="560"/>
                  </a:cubicBezTo>
                  <a:cubicBezTo>
                    <a:pt x="67" y="653"/>
                    <a:pt x="160" y="745"/>
                    <a:pt x="269" y="762"/>
                  </a:cubicBezTo>
                  <a:cubicBezTo>
                    <a:pt x="286" y="766"/>
                    <a:pt x="304" y="767"/>
                    <a:pt x="321" y="767"/>
                  </a:cubicBezTo>
                  <a:cubicBezTo>
                    <a:pt x="387" y="767"/>
                    <a:pt x="449" y="743"/>
                    <a:pt x="496" y="703"/>
                  </a:cubicBezTo>
                  <a:cubicBezTo>
                    <a:pt x="563" y="644"/>
                    <a:pt x="580" y="577"/>
                    <a:pt x="596" y="510"/>
                  </a:cubicBezTo>
                  <a:cubicBezTo>
                    <a:pt x="613" y="384"/>
                    <a:pt x="596" y="275"/>
                    <a:pt x="554" y="182"/>
                  </a:cubicBezTo>
                  <a:cubicBezTo>
                    <a:pt x="517" y="91"/>
                    <a:pt x="438" y="55"/>
                    <a:pt x="379" y="55"/>
                  </a:cubicBezTo>
                  <a:cubicBezTo>
                    <a:pt x="373" y="55"/>
                    <a:pt x="367" y="56"/>
                    <a:pt x="361" y="56"/>
                  </a:cubicBezTo>
                  <a:cubicBezTo>
                    <a:pt x="302" y="65"/>
                    <a:pt x="286" y="98"/>
                    <a:pt x="294" y="98"/>
                  </a:cubicBezTo>
                  <a:cubicBezTo>
                    <a:pt x="294" y="100"/>
                    <a:pt x="295" y="101"/>
                    <a:pt x="297" y="101"/>
                  </a:cubicBezTo>
                  <a:cubicBezTo>
                    <a:pt x="303" y="101"/>
                    <a:pt x="317" y="96"/>
                    <a:pt x="337" y="96"/>
                  </a:cubicBezTo>
                  <a:cubicBezTo>
                    <a:pt x="344" y="96"/>
                    <a:pt x="352" y="97"/>
                    <a:pt x="361" y="98"/>
                  </a:cubicBezTo>
                  <a:cubicBezTo>
                    <a:pt x="403" y="107"/>
                    <a:pt x="462" y="132"/>
                    <a:pt x="487" y="208"/>
                  </a:cubicBezTo>
                  <a:cubicBezTo>
                    <a:pt x="512" y="283"/>
                    <a:pt x="512" y="392"/>
                    <a:pt x="496" y="493"/>
                  </a:cubicBezTo>
                  <a:cubicBezTo>
                    <a:pt x="481" y="589"/>
                    <a:pt x="421" y="666"/>
                    <a:pt x="326" y="666"/>
                  </a:cubicBezTo>
                  <a:cubicBezTo>
                    <a:pt x="314" y="666"/>
                    <a:pt x="300" y="664"/>
                    <a:pt x="286" y="661"/>
                  </a:cubicBezTo>
                  <a:cubicBezTo>
                    <a:pt x="126" y="636"/>
                    <a:pt x="76" y="443"/>
                    <a:pt x="118" y="317"/>
                  </a:cubicBezTo>
                  <a:cubicBezTo>
                    <a:pt x="160" y="191"/>
                    <a:pt x="260" y="107"/>
                    <a:pt x="311" y="56"/>
                  </a:cubicBezTo>
                  <a:lnTo>
                    <a:pt x="353" y="23"/>
                  </a:lnTo>
                  <a:lnTo>
                    <a:pt x="311" y="14"/>
                  </a:lnTo>
                  <a:cubicBezTo>
                    <a:pt x="271" y="5"/>
                    <a:pt x="241" y="0"/>
                    <a:pt x="2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5"/>
            <p:cNvSpPr/>
            <p:nvPr/>
          </p:nvSpPr>
          <p:spPr>
            <a:xfrm>
              <a:off x="7567466" y="3960602"/>
              <a:ext cx="40683" cy="90224"/>
            </a:xfrm>
            <a:custGeom>
              <a:avLst/>
              <a:gdLst/>
              <a:ahLst/>
              <a:cxnLst/>
              <a:rect l="l" t="t" r="r" b="b"/>
              <a:pathLst>
                <a:path w="1194" h="2648" extrusionOk="0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1" y="18"/>
                    <a:pt x="337" y="572"/>
                    <a:pt x="648" y="1303"/>
                  </a:cubicBezTo>
                  <a:cubicBezTo>
                    <a:pt x="965" y="2029"/>
                    <a:pt x="1149" y="2647"/>
                    <a:pt x="1177" y="2647"/>
                  </a:cubicBezTo>
                  <a:cubicBezTo>
                    <a:pt x="1177" y="2647"/>
                    <a:pt x="1177" y="2647"/>
                    <a:pt x="1177" y="2647"/>
                  </a:cubicBezTo>
                  <a:cubicBezTo>
                    <a:pt x="1194" y="2647"/>
                    <a:pt x="1169" y="2487"/>
                    <a:pt x="1093" y="2235"/>
                  </a:cubicBezTo>
                  <a:cubicBezTo>
                    <a:pt x="1026" y="1975"/>
                    <a:pt x="908" y="1631"/>
                    <a:pt x="749" y="1261"/>
                  </a:cubicBezTo>
                  <a:cubicBezTo>
                    <a:pt x="589" y="891"/>
                    <a:pt x="413" y="572"/>
                    <a:pt x="278" y="345"/>
                  </a:cubicBezTo>
                  <a:cubicBezTo>
                    <a:pt x="140" y="126"/>
                    <a:pt x="49" y="0"/>
                    <a:pt x="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5"/>
            <p:cNvSpPr/>
            <p:nvPr/>
          </p:nvSpPr>
          <p:spPr>
            <a:xfrm>
              <a:off x="7610430" y="3968916"/>
              <a:ext cx="37786" cy="83341"/>
            </a:xfrm>
            <a:custGeom>
              <a:avLst/>
              <a:gdLst/>
              <a:ahLst/>
              <a:cxnLst/>
              <a:rect l="l" t="t" r="r" b="b"/>
              <a:pathLst>
                <a:path w="1109" h="2446" extrusionOk="0">
                  <a:moveTo>
                    <a:pt x="1082" y="0"/>
                  </a:moveTo>
                  <a:cubicBezTo>
                    <a:pt x="1049" y="0"/>
                    <a:pt x="751" y="515"/>
                    <a:pt x="462" y="1177"/>
                  </a:cubicBezTo>
                  <a:cubicBezTo>
                    <a:pt x="168" y="1857"/>
                    <a:pt x="0" y="2437"/>
                    <a:pt x="25" y="2445"/>
                  </a:cubicBezTo>
                  <a:cubicBezTo>
                    <a:pt x="25" y="2445"/>
                    <a:pt x="26" y="2445"/>
                    <a:pt x="26" y="2445"/>
                  </a:cubicBezTo>
                  <a:cubicBezTo>
                    <a:pt x="54" y="2445"/>
                    <a:pt x="263" y="1894"/>
                    <a:pt x="554" y="1219"/>
                  </a:cubicBezTo>
                  <a:cubicBezTo>
                    <a:pt x="849" y="546"/>
                    <a:pt x="1109" y="9"/>
                    <a:pt x="1084" y="0"/>
                  </a:cubicBezTo>
                  <a:cubicBezTo>
                    <a:pt x="1083" y="0"/>
                    <a:pt x="1083" y="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5"/>
            <p:cNvSpPr/>
            <p:nvPr/>
          </p:nvSpPr>
          <p:spPr>
            <a:xfrm>
              <a:off x="7568897" y="4069086"/>
              <a:ext cx="32676" cy="140311"/>
            </a:xfrm>
            <a:custGeom>
              <a:avLst/>
              <a:gdLst/>
              <a:ahLst/>
              <a:cxnLst/>
              <a:rect l="l" t="t" r="r" b="b"/>
              <a:pathLst>
                <a:path w="959" h="4118" extrusionOk="0">
                  <a:moveTo>
                    <a:pt x="942" y="1"/>
                  </a:moveTo>
                  <a:cubicBezTo>
                    <a:pt x="933" y="1"/>
                    <a:pt x="849" y="219"/>
                    <a:pt x="740" y="589"/>
                  </a:cubicBezTo>
                  <a:cubicBezTo>
                    <a:pt x="631" y="958"/>
                    <a:pt x="497" y="1462"/>
                    <a:pt x="362" y="2034"/>
                  </a:cubicBezTo>
                  <a:cubicBezTo>
                    <a:pt x="236" y="2605"/>
                    <a:pt x="135" y="3126"/>
                    <a:pt x="85" y="3504"/>
                  </a:cubicBezTo>
                  <a:cubicBezTo>
                    <a:pt x="26" y="3882"/>
                    <a:pt x="1" y="4117"/>
                    <a:pt x="18" y="4117"/>
                  </a:cubicBezTo>
                  <a:cubicBezTo>
                    <a:pt x="18" y="4117"/>
                    <a:pt x="18" y="4117"/>
                    <a:pt x="18" y="4117"/>
                  </a:cubicBezTo>
                  <a:cubicBezTo>
                    <a:pt x="28" y="4117"/>
                    <a:pt x="78" y="3884"/>
                    <a:pt x="152" y="3520"/>
                  </a:cubicBezTo>
                  <a:cubicBezTo>
                    <a:pt x="228" y="3142"/>
                    <a:pt x="337" y="2630"/>
                    <a:pt x="463" y="2059"/>
                  </a:cubicBezTo>
                  <a:cubicBezTo>
                    <a:pt x="597" y="1487"/>
                    <a:pt x="723" y="975"/>
                    <a:pt x="807" y="605"/>
                  </a:cubicBezTo>
                  <a:cubicBezTo>
                    <a:pt x="900" y="236"/>
                    <a:pt x="959" y="9"/>
                    <a:pt x="9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5"/>
            <p:cNvSpPr/>
            <p:nvPr/>
          </p:nvSpPr>
          <p:spPr>
            <a:xfrm>
              <a:off x="7610975" y="4069665"/>
              <a:ext cx="36662" cy="86169"/>
            </a:xfrm>
            <a:custGeom>
              <a:avLst/>
              <a:gdLst/>
              <a:ahLst/>
              <a:cxnLst/>
              <a:rect l="l" t="t" r="r" b="b"/>
              <a:pathLst>
                <a:path w="1076" h="2529" extrusionOk="0">
                  <a:moveTo>
                    <a:pt x="36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1" y="17"/>
                    <a:pt x="295" y="555"/>
                    <a:pt x="580" y="1252"/>
                  </a:cubicBezTo>
                  <a:cubicBezTo>
                    <a:pt x="866" y="1941"/>
                    <a:pt x="1034" y="2529"/>
                    <a:pt x="1059" y="2529"/>
                  </a:cubicBezTo>
                  <a:cubicBezTo>
                    <a:pt x="1076" y="2521"/>
                    <a:pt x="1051" y="2369"/>
                    <a:pt x="984" y="2134"/>
                  </a:cubicBezTo>
                  <a:cubicBezTo>
                    <a:pt x="925" y="1890"/>
                    <a:pt x="816" y="1563"/>
                    <a:pt x="673" y="1210"/>
                  </a:cubicBezTo>
                  <a:cubicBezTo>
                    <a:pt x="530" y="857"/>
                    <a:pt x="379" y="555"/>
                    <a:pt x="253" y="336"/>
                  </a:cubicBezTo>
                  <a:cubicBezTo>
                    <a:pt x="139" y="125"/>
                    <a:pt x="49" y="0"/>
                    <a:pt x="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9" name="Google Shape;3109;p65"/>
          <p:cNvSpPr txBox="1"/>
          <p:nvPr/>
        </p:nvSpPr>
        <p:spPr>
          <a:xfrm>
            <a:off x="3163488" y="3424648"/>
            <a:ext cx="3000000" cy="60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spcAft>
                <a:spcPts val="500"/>
              </a:spcAft>
            </a:pPr>
            <a:r>
              <a:rPr lang="en-US" sz="1100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Rekayasa</a:t>
            </a:r>
            <a:r>
              <a:rPr lang="en-US" sz="11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Perangkat</a:t>
            </a:r>
            <a:r>
              <a:rPr lang="en-US" sz="11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Lunak</a:t>
            </a:r>
            <a:endParaRPr lang="en-US" sz="11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fortaa"/>
                <a:sym typeface="Comfortaa"/>
              </a:rPr>
              <a:t>SMKN 1 SUBANG</a:t>
            </a:r>
            <a:endParaRPr sz="11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Comfortaa"/>
              <a:sym typeface="Comfortaa"/>
            </a:endParaRP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F89EAB22-6CCA-4815-9281-7B570C0C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59" y="208507"/>
            <a:ext cx="292961" cy="395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00D42-8B9F-4B2C-B865-32814641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5" y="28722"/>
            <a:ext cx="1197455" cy="67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F90C5-8420-4374-AAA0-982D2350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589" y="208507"/>
            <a:ext cx="376710" cy="357874"/>
          </a:xfrm>
          <a:prstGeom prst="rect">
            <a:avLst/>
          </a:prstGeom>
        </p:spPr>
      </p:pic>
      <p:sp>
        <p:nvSpPr>
          <p:cNvPr id="568" name="Google Shape;2694;p65">
            <a:extLst>
              <a:ext uri="{FF2B5EF4-FFF2-40B4-BE49-F238E27FC236}">
                <a16:creationId xmlns:a16="http://schemas.microsoft.com/office/drawing/2014/main" id="{5A1D9C28-014A-44D3-A970-02377E8D4426}"/>
              </a:ext>
            </a:extLst>
          </p:cNvPr>
          <p:cNvSpPr txBox="1">
            <a:spLocks/>
          </p:cNvSpPr>
          <p:nvPr/>
        </p:nvSpPr>
        <p:spPr>
          <a:xfrm>
            <a:off x="3259807" y="703729"/>
            <a:ext cx="2830024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fa Slab One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ctr"/>
            <a:r>
              <a:rPr lang="en-ID" sz="1800" dirty="0" err="1"/>
              <a:t>Disusun</a:t>
            </a:r>
            <a:r>
              <a:rPr lang="en-ID" sz="1800" dirty="0"/>
              <a:t> Oleh :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1F67740-A5B4-41FE-881B-90456243D7A3}"/>
              </a:ext>
            </a:extLst>
          </p:cNvPr>
          <p:cNvSpPr/>
          <p:nvPr/>
        </p:nvSpPr>
        <p:spPr>
          <a:xfrm>
            <a:off x="3955325" y="1413945"/>
            <a:ext cx="1505101" cy="1505100"/>
          </a:xfrm>
          <a:prstGeom prst="flowChartConnector">
            <a:avLst/>
          </a:prstGeom>
          <a:solidFill>
            <a:srgbClr val="14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71" name="Flowchart: Connector 570">
            <a:extLst>
              <a:ext uri="{FF2B5EF4-FFF2-40B4-BE49-F238E27FC236}">
                <a16:creationId xmlns:a16="http://schemas.microsoft.com/office/drawing/2014/main" id="{93724151-6A99-416A-B179-052F0B9CBCC9}"/>
              </a:ext>
            </a:extLst>
          </p:cNvPr>
          <p:cNvSpPr/>
          <p:nvPr/>
        </p:nvSpPr>
        <p:spPr>
          <a:xfrm>
            <a:off x="4028062" y="1485900"/>
            <a:ext cx="1369438" cy="13589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B6209-1275-4A54-BFB5-A1A8A0E8F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710" y="1514185"/>
            <a:ext cx="1302329" cy="13023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9"/>
          <p:cNvSpPr/>
          <p:nvPr/>
        </p:nvSpPr>
        <p:spPr>
          <a:xfrm rot="-268783">
            <a:off x="7122196" y="3023820"/>
            <a:ext cx="721052" cy="608456"/>
          </a:xfrm>
          <a:custGeom>
            <a:avLst/>
            <a:gdLst/>
            <a:ahLst/>
            <a:cxnLst/>
            <a:rect l="l" t="t" r="r" b="b"/>
            <a:pathLst>
              <a:path w="69961" h="73294" extrusionOk="0">
                <a:moveTo>
                  <a:pt x="64774" y="1"/>
                </a:moveTo>
                <a:lnTo>
                  <a:pt x="5231" y="3112"/>
                </a:lnTo>
                <a:cubicBezTo>
                  <a:pt x="13573" y="23814"/>
                  <a:pt x="1" y="70535"/>
                  <a:pt x="1" y="70535"/>
                </a:cubicBezTo>
                <a:lnTo>
                  <a:pt x="63296" y="73293"/>
                </a:lnTo>
                <a:cubicBezTo>
                  <a:pt x="69961" y="47362"/>
                  <a:pt x="64774" y="1"/>
                  <a:pt x="64774" y="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59"/>
          <p:cNvSpPr/>
          <p:nvPr/>
        </p:nvSpPr>
        <p:spPr>
          <a:xfrm rot="-268783">
            <a:off x="7029643" y="2941013"/>
            <a:ext cx="741521" cy="611387"/>
          </a:xfrm>
          <a:custGeom>
            <a:avLst/>
            <a:gdLst/>
            <a:ahLst/>
            <a:cxnLst/>
            <a:rect l="l" t="t" r="r" b="b"/>
            <a:pathLst>
              <a:path w="71947" h="73647" extrusionOk="0">
                <a:moveTo>
                  <a:pt x="7791" y="1"/>
                </a:moveTo>
                <a:cubicBezTo>
                  <a:pt x="7791" y="1"/>
                  <a:pt x="3465" y="56763"/>
                  <a:pt x="0" y="67600"/>
                </a:cubicBezTo>
                <a:lnTo>
                  <a:pt x="57645" y="73647"/>
                </a:lnTo>
                <a:lnTo>
                  <a:pt x="66319" y="65415"/>
                </a:lnTo>
                <a:cubicBezTo>
                  <a:pt x="66319" y="65415"/>
                  <a:pt x="71946" y="23814"/>
                  <a:pt x="71086" y="10373"/>
                </a:cubicBezTo>
                <a:lnTo>
                  <a:pt x="7791" y="1"/>
                </a:lnTo>
                <a:close/>
              </a:path>
            </a:pathLst>
          </a:custGeom>
          <a:solidFill>
            <a:srgbClr val="BAE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59"/>
          <p:cNvSpPr/>
          <p:nvPr/>
        </p:nvSpPr>
        <p:spPr>
          <a:xfrm rot="-159880">
            <a:off x="7661227" y="3452852"/>
            <a:ext cx="86291" cy="74623"/>
          </a:xfrm>
          <a:custGeom>
            <a:avLst/>
            <a:gdLst/>
            <a:ahLst/>
            <a:cxnLst/>
            <a:rect l="l" t="t" r="r" b="b"/>
            <a:pathLst>
              <a:path w="8674" h="8652" extrusionOk="0">
                <a:moveTo>
                  <a:pt x="1302" y="0"/>
                </a:moveTo>
                <a:lnTo>
                  <a:pt x="0" y="8652"/>
                </a:lnTo>
                <a:lnTo>
                  <a:pt x="8674" y="420"/>
                </a:lnTo>
                <a:lnTo>
                  <a:pt x="1302" y="0"/>
                </a:lnTo>
                <a:close/>
              </a:path>
            </a:pathLst>
          </a:custGeom>
          <a:solidFill>
            <a:srgbClr val="436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59"/>
          <p:cNvSpPr/>
          <p:nvPr/>
        </p:nvSpPr>
        <p:spPr>
          <a:xfrm rot="-268783">
            <a:off x="6952784" y="1037045"/>
            <a:ext cx="721052" cy="608456"/>
          </a:xfrm>
          <a:custGeom>
            <a:avLst/>
            <a:gdLst/>
            <a:ahLst/>
            <a:cxnLst/>
            <a:rect l="l" t="t" r="r" b="b"/>
            <a:pathLst>
              <a:path w="69961" h="73294" extrusionOk="0">
                <a:moveTo>
                  <a:pt x="64774" y="1"/>
                </a:moveTo>
                <a:lnTo>
                  <a:pt x="5231" y="3112"/>
                </a:lnTo>
                <a:cubicBezTo>
                  <a:pt x="13573" y="23814"/>
                  <a:pt x="1" y="70535"/>
                  <a:pt x="1" y="70535"/>
                </a:cubicBezTo>
                <a:lnTo>
                  <a:pt x="63296" y="73293"/>
                </a:lnTo>
                <a:cubicBezTo>
                  <a:pt x="69961" y="47362"/>
                  <a:pt x="64774" y="1"/>
                  <a:pt x="64774" y="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59"/>
          <p:cNvSpPr/>
          <p:nvPr/>
        </p:nvSpPr>
        <p:spPr>
          <a:xfrm rot="-268783">
            <a:off x="6860231" y="954238"/>
            <a:ext cx="741521" cy="611387"/>
          </a:xfrm>
          <a:custGeom>
            <a:avLst/>
            <a:gdLst/>
            <a:ahLst/>
            <a:cxnLst/>
            <a:rect l="l" t="t" r="r" b="b"/>
            <a:pathLst>
              <a:path w="71947" h="73647" extrusionOk="0">
                <a:moveTo>
                  <a:pt x="7791" y="1"/>
                </a:moveTo>
                <a:cubicBezTo>
                  <a:pt x="7791" y="1"/>
                  <a:pt x="3465" y="56763"/>
                  <a:pt x="0" y="67600"/>
                </a:cubicBezTo>
                <a:lnTo>
                  <a:pt x="57645" y="73647"/>
                </a:lnTo>
                <a:lnTo>
                  <a:pt x="66319" y="65415"/>
                </a:lnTo>
                <a:cubicBezTo>
                  <a:pt x="66319" y="65415"/>
                  <a:pt x="71946" y="23814"/>
                  <a:pt x="71086" y="10373"/>
                </a:cubicBezTo>
                <a:lnTo>
                  <a:pt x="7791" y="1"/>
                </a:lnTo>
                <a:close/>
              </a:path>
            </a:pathLst>
          </a:custGeom>
          <a:solidFill>
            <a:srgbClr val="BAE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59"/>
          <p:cNvSpPr/>
          <p:nvPr/>
        </p:nvSpPr>
        <p:spPr>
          <a:xfrm rot="-159880">
            <a:off x="7491814" y="1466077"/>
            <a:ext cx="86291" cy="74623"/>
          </a:xfrm>
          <a:custGeom>
            <a:avLst/>
            <a:gdLst/>
            <a:ahLst/>
            <a:cxnLst/>
            <a:rect l="l" t="t" r="r" b="b"/>
            <a:pathLst>
              <a:path w="8674" h="8652" extrusionOk="0">
                <a:moveTo>
                  <a:pt x="1302" y="0"/>
                </a:moveTo>
                <a:lnTo>
                  <a:pt x="0" y="8652"/>
                </a:lnTo>
                <a:lnTo>
                  <a:pt x="8674" y="420"/>
                </a:lnTo>
                <a:lnTo>
                  <a:pt x="1302" y="0"/>
                </a:lnTo>
                <a:close/>
              </a:path>
            </a:pathLst>
          </a:custGeom>
          <a:solidFill>
            <a:srgbClr val="436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7" name="Google Shape;2347;p59"/>
          <p:cNvGrpSpPr/>
          <p:nvPr/>
        </p:nvGrpSpPr>
        <p:grpSpPr>
          <a:xfrm>
            <a:off x="1057924" y="2814250"/>
            <a:ext cx="894026" cy="742754"/>
            <a:chOff x="1057924" y="2814250"/>
            <a:chExt cx="894026" cy="742754"/>
          </a:xfrm>
        </p:grpSpPr>
        <p:sp>
          <p:nvSpPr>
            <p:cNvPr id="2348" name="Google Shape;2348;p59"/>
            <p:cNvSpPr/>
            <p:nvPr/>
          </p:nvSpPr>
          <p:spPr>
            <a:xfrm rot="-268783">
              <a:off x="1190771" y="2923195"/>
              <a:ext cx="721052" cy="608456"/>
            </a:xfrm>
            <a:custGeom>
              <a:avLst/>
              <a:gdLst/>
              <a:ahLst/>
              <a:cxnLst/>
              <a:rect l="l" t="t" r="r" b="b"/>
              <a:pathLst>
                <a:path w="69961" h="73294" extrusionOk="0">
                  <a:moveTo>
                    <a:pt x="64774" y="1"/>
                  </a:moveTo>
                  <a:lnTo>
                    <a:pt x="5231" y="3112"/>
                  </a:lnTo>
                  <a:cubicBezTo>
                    <a:pt x="13573" y="23814"/>
                    <a:pt x="1" y="70535"/>
                    <a:pt x="1" y="70535"/>
                  </a:cubicBezTo>
                  <a:lnTo>
                    <a:pt x="63296" y="73293"/>
                  </a:lnTo>
                  <a:cubicBezTo>
                    <a:pt x="69961" y="47362"/>
                    <a:pt x="64774" y="1"/>
                    <a:pt x="6477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9"/>
            <p:cNvSpPr/>
            <p:nvPr/>
          </p:nvSpPr>
          <p:spPr>
            <a:xfrm rot="-268783">
              <a:off x="1098218" y="2840388"/>
              <a:ext cx="741521" cy="611387"/>
            </a:xfrm>
            <a:custGeom>
              <a:avLst/>
              <a:gdLst/>
              <a:ahLst/>
              <a:cxnLst/>
              <a:rect l="l" t="t" r="r" b="b"/>
              <a:pathLst>
                <a:path w="71947" h="73647" extrusionOk="0">
                  <a:moveTo>
                    <a:pt x="7791" y="1"/>
                  </a:moveTo>
                  <a:cubicBezTo>
                    <a:pt x="7791" y="1"/>
                    <a:pt x="3465" y="56763"/>
                    <a:pt x="0" y="67600"/>
                  </a:cubicBezTo>
                  <a:lnTo>
                    <a:pt x="57645" y="73647"/>
                  </a:lnTo>
                  <a:lnTo>
                    <a:pt x="66319" y="65415"/>
                  </a:lnTo>
                  <a:cubicBezTo>
                    <a:pt x="66319" y="65415"/>
                    <a:pt x="71946" y="23814"/>
                    <a:pt x="71086" y="10373"/>
                  </a:cubicBezTo>
                  <a:lnTo>
                    <a:pt x="7791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9"/>
            <p:cNvSpPr/>
            <p:nvPr/>
          </p:nvSpPr>
          <p:spPr>
            <a:xfrm rot="-159880">
              <a:off x="1729802" y="3352227"/>
              <a:ext cx="86291" cy="74623"/>
            </a:xfrm>
            <a:custGeom>
              <a:avLst/>
              <a:gdLst/>
              <a:ahLst/>
              <a:cxnLst/>
              <a:rect l="l" t="t" r="r" b="b"/>
              <a:pathLst>
                <a:path w="8674" h="8652" extrusionOk="0">
                  <a:moveTo>
                    <a:pt x="1302" y="0"/>
                  </a:moveTo>
                  <a:lnTo>
                    <a:pt x="0" y="8652"/>
                  </a:lnTo>
                  <a:lnTo>
                    <a:pt x="8674" y="42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1" name="Google Shape;2351;p59"/>
          <p:cNvGrpSpPr/>
          <p:nvPr/>
        </p:nvGrpSpPr>
        <p:grpSpPr>
          <a:xfrm>
            <a:off x="2265583" y="1569344"/>
            <a:ext cx="4410138" cy="2349441"/>
            <a:chOff x="233350" y="949250"/>
            <a:chExt cx="7137300" cy="3802300"/>
          </a:xfrm>
        </p:grpSpPr>
        <p:sp>
          <p:nvSpPr>
            <p:cNvPr id="2352" name="Google Shape;2352;p5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2" name="Google Shape;2402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81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2403" name="Google Shape;2403;p59"/>
          <p:cNvSpPr/>
          <p:nvPr/>
        </p:nvSpPr>
        <p:spPr>
          <a:xfrm>
            <a:off x="2752833" y="2541652"/>
            <a:ext cx="404832" cy="404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59"/>
          <p:cNvSpPr/>
          <p:nvPr/>
        </p:nvSpPr>
        <p:spPr>
          <a:xfrm>
            <a:off x="4317319" y="2651957"/>
            <a:ext cx="306648" cy="306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59"/>
          <p:cNvSpPr/>
          <p:nvPr/>
        </p:nvSpPr>
        <p:spPr>
          <a:xfrm>
            <a:off x="5901843" y="2219512"/>
            <a:ext cx="223049" cy="223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59"/>
          <p:cNvSpPr/>
          <p:nvPr/>
        </p:nvSpPr>
        <p:spPr>
          <a:xfrm>
            <a:off x="6124891" y="3299981"/>
            <a:ext cx="223049" cy="223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59"/>
          <p:cNvSpPr txBox="1">
            <a:spLocks noGrp="1"/>
          </p:cNvSpPr>
          <p:nvPr>
            <p:ph type="title" idx="4294967295"/>
          </p:nvPr>
        </p:nvSpPr>
        <p:spPr>
          <a:xfrm>
            <a:off x="1075480" y="2999913"/>
            <a:ext cx="84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70%</a:t>
            </a:r>
            <a:endParaRPr sz="2000" dirty="0"/>
          </a:p>
        </p:txBody>
      </p:sp>
      <p:sp>
        <p:nvSpPr>
          <p:cNvPr id="2408" name="Google Shape;2408;p59"/>
          <p:cNvSpPr txBox="1">
            <a:spLocks noGrp="1"/>
          </p:cNvSpPr>
          <p:nvPr>
            <p:ph type="subTitle" idx="4294967295"/>
          </p:nvPr>
        </p:nvSpPr>
        <p:spPr>
          <a:xfrm>
            <a:off x="768735" y="3578945"/>
            <a:ext cx="15018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Desain</a:t>
            </a:r>
            <a:r>
              <a:rPr lang="en-US" sz="1200" dirty="0"/>
              <a:t> UI/UX di </a:t>
            </a:r>
            <a:r>
              <a:rPr lang="en-US" sz="1200" dirty="0" err="1"/>
              <a:t>Figma</a:t>
            </a:r>
            <a:endParaRPr sz="1200" dirty="0"/>
          </a:p>
        </p:txBody>
      </p:sp>
      <p:sp>
        <p:nvSpPr>
          <p:cNvPr id="2409" name="Google Shape;2409;p59"/>
          <p:cNvSpPr txBox="1">
            <a:spLocks noGrp="1"/>
          </p:cNvSpPr>
          <p:nvPr>
            <p:ph type="title" idx="4294967295"/>
          </p:nvPr>
        </p:nvSpPr>
        <p:spPr>
          <a:xfrm>
            <a:off x="6819957" y="1102517"/>
            <a:ext cx="894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15%</a:t>
            </a:r>
            <a:endParaRPr sz="2000"/>
          </a:p>
        </p:txBody>
      </p:sp>
      <p:sp>
        <p:nvSpPr>
          <p:cNvPr id="2410" name="Google Shape;2410;p59"/>
          <p:cNvSpPr txBox="1">
            <a:spLocks noGrp="1"/>
          </p:cNvSpPr>
          <p:nvPr>
            <p:ph type="subTitle" idx="4294967295"/>
          </p:nvPr>
        </p:nvSpPr>
        <p:spPr>
          <a:xfrm>
            <a:off x="6926007" y="1572625"/>
            <a:ext cx="1693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smallest planet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1" name="Google Shape;2411;p59"/>
          <p:cNvSpPr txBox="1">
            <a:spLocks noGrp="1"/>
          </p:cNvSpPr>
          <p:nvPr>
            <p:ph type="title" idx="4294967295"/>
          </p:nvPr>
        </p:nvSpPr>
        <p:spPr>
          <a:xfrm>
            <a:off x="7041450" y="3100538"/>
            <a:ext cx="84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0%</a:t>
            </a:r>
            <a:endParaRPr sz="2000" dirty="0"/>
          </a:p>
        </p:txBody>
      </p:sp>
      <p:sp>
        <p:nvSpPr>
          <p:cNvPr id="2412" name="Google Shape;2412;p59"/>
          <p:cNvSpPr txBox="1">
            <a:spLocks noGrp="1"/>
          </p:cNvSpPr>
          <p:nvPr>
            <p:ph type="subTitle" idx="4294967295"/>
          </p:nvPr>
        </p:nvSpPr>
        <p:spPr>
          <a:xfrm>
            <a:off x="7126225" y="3599225"/>
            <a:ext cx="1103375" cy="44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Database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13" name="Google Shape;2413;p59"/>
          <p:cNvSpPr txBox="1">
            <a:spLocks noGrp="1"/>
          </p:cNvSpPr>
          <p:nvPr>
            <p:ph type="subTitle" idx="4294967295"/>
          </p:nvPr>
        </p:nvSpPr>
        <p:spPr>
          <a:xfrm>
            <a:off x="3777067" y="4062946"/>
            <a:ext cx="1693800" cy="459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Slicing </a:t>
            </a:r>
            <a:r>
              <a:rPr lang="en-US" dirty="0" err="1"/>
              <a:t>ke</a:t>
            </a:r>
            <a:r>
              <a:rPr lang="en-US" dirty="0"/>
              <a:t> flutter</a:t>
            </a:r>
            <a:endParaRPr dirty="0"/>
          </a:p>
        </p:txBody>
      </p:sp>
      <p:cxnSp>
        <p:nvCxnSpPr>
          <p:cNvPr id="2414" name="Google Shape;2414;p59"/>
          <p:cNvCxnSpPr>
            <a:stCxn id="2407" idx="3"/>
          </p:cNvCxnSpPr>
          <p:nvPr/>
        </p:nvCxnSpPr>
        <p:spPr>
          <a:xfrm rot="10800000" flipH="1">
            <a:off x="1918180" y="2927613"/>
            <a:ext cx="659100" cy="258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" name="Google Shape;2415;p59"/>
          <p:cNvCxnSpPr/>
          <p:nvPr/>
        </p:nvCxnSpPr>
        <p:spPr>
          <a:xfrm rot="10800000" flipH="1">
            <a:off x="6195950" y="1682625"/>
            <a:ext cx="624000" cy="51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6" name="Google Shape;2416;p59"/>
          <p:cNvCxnSpPr/>
          <p:nvPr/>
        </p:nvCxnSpPr>
        <p:spPr>
          <a:xfrm rot="10800000" flipH="1">
            <a:off x="6463400" y="3304475"/>
            <a:ext cx="462600" cy="8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7" name="Google Shape;2417;p59"/>
          <p:cNvCxnSpPr/>
          <p:nvPr/>
        </p:nvCxnSpPr>
        <p:spPr>
          <a:xfrm flipH="1">
            <a:off x="4464093" y="3056230"/>
            <a:ext cx="16500" cy="550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8" name="Google Shape;2418;p59"/>
          <p:cNvGrpSpPr/>
          <p:nvPr/>
        </p:nvGrpSpPr>
        <p:grpSpPr>
          <a:xfrm>
            <a:off x="4083024" y="3417875"/>
            <a:ext cx="894026" cy="742754"/>
            <a:chOff x="4049699" y="3393275"/>
            <a:chExt cx="894026" cy="742754"/>
          </a:xfrm>
        </p:grpSpPr>
        <p:sp>
          <p:nvSpPr>
            <p:cNvPr id="2419" name="Google Shape;2419;p59"/>
            <p:cNvSpPr/>
            <p:nvPr/>
          </p:nvSpPr>
          <p:spPr>
            <a:xfrm rot="-268783">
              <a:off x="4182546" y="3502220"/>
              <a:ext cx="721052" cy="608456"/>
            </a:xfrm>
            <a:custGeom>
              <a:avLst/>
              <a:gdLst/>
              <a:ahLst/>
              <a:cxnLst/>
              <a:rect l="l" t="t" r="r" b="b"/>
              <a:pathLst>
                <a:path w="69961" h="73294" extrusionOk="0">
                  <a:moveTo>
                    <a:pt x="64774" y="1"/>
                  </a:moveTo>
                  <a:lnTo>
                    <a:pt x="5231" y="3112"/>
                  </a:lnTo>
                  <a:cubicBezTo>
                    <a:pt x="13573" y="23814"/>
                    <a:pt x="1" y="70535"/>
                    <a:pt x="1" y="70535"/>
                  </a:cubicBezTo>
                  <a:lnTo>
                    <a:pt x="63296" y="73293"/>
                  </a:lnTo>
                  <a:cubicBezTo>
                    <a:pt x="69961" y="47362"/>
                    <a:pt x="64774" y="1"/>
                    <a:pt x="6477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9"/>
            <p:cNvSpPr/>
            <p:nvPr/>
          </p:nvSpPr>
          <p:spPr>
            <a:xfrm rot="-268783">
              <a:off x="4089993" y="3419413"/>
              <a:ext cx="741521" cy="611387"/>
            </a:xfrm>
            <a:custGeom>
              <a:avLst/>
              <a:gdLst/>
              <a:ahLst/>
              <a:cxnLst/>
              <a:rect l="l" t="t" r="r" b="b"/>
              <a:pathLst>
                <a:path w="71947" h="73647" extrusionOk="0">
                  <a:moveTo>
                    <a:pt x="7791" y="1"/>
                  </a:moveTo>
                  <a:cubicBezTo>
                    <a:pt x="7791" y="1"/>
                    <a:pt x="3465" y="56763"/>
                    <a:pt x="0" y="67600"/>
                  </a:cubicBezTo>
                  <a:lnTo>
                    <a:pt x="57645" y="73647"/>
                  </a:lnTo>
                  <a:lnTo>
                    <a:pt x="66319" y="65415"/>
                  </a:lnTo>
                  <a:cubicBezTo>
                    <a:pt x="66319" y="65415"/>
                    <a:pt x="71946" y="23814"/>
                    <a:pt x="71086" y="10373"/>
                  </a:cubicBezTo>
                  <a:lnTo>
                    <a:pt x="7791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9"/>
            <p:cNvSpPr/>
            <p:nvPr/>
          </p:nvSpPr>
          <p:spPr>
            <a:xfrm rot="-159880">
              <a:off x="4721577" y="3931252"/>
              <a:ext cx="86291" cy="74623"/>
            </a:xfrm>
            <a:custGeom>
              <a:avLst/>
              <a:gdLst/>
              <a:ahLst/>
              <a:cxnLst/>
              <a:rect l="l" t="t" r="r" b="b"/>
              <a:pathLst>
                <a:path w="8674" h="8652" extrusionOk="0">
                  <a:moveTo>
                    <a:pt x="1302" y="0"/>
                  </a:moveTo>
                  <a:lnTo>
                    <a:pt x="0" y="8652"/>
                  </a:lnTo>
                  <a:lnTo>
                    <a:pt x="8674" y="42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2" name="Google Shape;2422;p59"/>
          <p:cNvSpPr txBox="1">
            <a:spLocks noGrp="1"/>
          </p:cNvSpPr>
          <p:nvPr>
            <p:ph type="title" idx="4294967295"/>
          </p:nvPr>
        </p:nvSpPr>
        <p:spPr>
          <a:xfrm>
            <a:off x="4056982" y="3576562"/>
            <a:ext cx="894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10%</a:t>
            </a:r>
            <a:endParaRPr sz="2000" dirty="0"/>
          </a:p>
        </p:txBody>
      </p:sp>
      <p:sp>
        <p:nvSpPr>
          <p:cNvPr id="84" name="Google Shape;2408;p59">
            <a:extLst>
              <a:ext uri="{FF2B5EF4-FFF2-40B4-BE49-F238E27FC236}">
                <a16:creationId xmlns:a16="http://schemas.microsoft.com/office/drawing/2014/main" id="{1010AA31-705B-4656-9C57-261BA34C0FC1}"/>
              </a:ext>
            </a:extLst>
          </p:cNvPr>
          <p:cNvSpPr txBox="1">
            <a:spLocks/>
          </p:cNvSpPr>
          <p:nvPr/>
        </p:nvSpPr>
        <p:spPr>
          <a:xfrm>
            <a:off x="756924" y="926213"/>
            <a:ext cx="152495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Medium"/>
              <a:buChar char="●"/>
              <a:defRPr sz="1400" b="0" i="0" u="none" strike="noStrike" cap="none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spcAft>
                <a:spcPts val="1600"/>
              </a:spcAft>
              <a:buFont typeface="Comfortaa Medium"/>
              <a:buNone/>
            </a:pPr>
            <a:r>
              <a:rPr lang="en-US" dirty="0"/>
              <a:t>Per 9 Mei 2022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55"/>
          <p:cNvGrpSpPr/>
          <p:nvPr/>
        </p:nvGrpSpPr>
        <p:grpSpPr>
          <a:xfrm>
            <a:off x="3514150" y="1241950"/>
            <a:ext cx="2373117" cy="2178716"/>
            <a:chOff x="3514150" y="1546750"/>
            <a:chExt cx="2373117" cy="2178716"/>
          </a:xfrm>
        </p:grpSpPr>
        <p:sp>
          <p:nvSpPr>
            <p:cNvPr id="2206" name="Google Shape;2206;p55"/>
            <p:cNvSpPr/>
            <p:nvPr/>
          </p:nvSpPr>
          <p:spPr>
            <a:xfrm rot="-296974">
              <a:off x="3865952" y="1867888"/>
              <a:ext cx="1915680" cy="1781656"/>
            </a:xfrm>
            <a:custGeom>
              <a:avLst/>
              <a:gdLst/>
              <a:ahLst/>
              <a:cxnLst/>
              <a:rect l="l" t="t" r="r" b="b"/>
              <a:pathLst>
                <a:path w="69961" h="73294" extrusionOk="0">
                  <a:moveTo>
                    <a:pt x="64774" y="1"/>
                  </a:moveTo>
                  <a:lnTo>
                    <a:pt x="5231" y="3112"/>
                  </a:lnTo>
                  <a:cubicBezTo>
                    <a:pt x="13573" y="23814"/>
                    <a:pt x="1" y="70535"/>
                    <a:pt x="1" y="70535"/>
                  </a:cubicBezTo>
                  <a:lnTo>
                    <a:pt x="63296" y="73293"/>
                  </a:lnTo>
                  <a:cubicBezTo>
                    <a:pt x="69961" y="47362"/>
                    <a:pt x="64774" y="1"/>
                    <a:pt x="6477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>
            <a:xfrm rot="-296974">
              <a:off x="3620211" y="1624986"/>
              <a:ext cx="1970060" cy="1790237"/>
            </a:xfrm>
            <a:custGeom>
              <a:avLst/>
              <a:gdLst/>
              <a:ahLst/>
              <a:cxnLst/>
              <a:rect l="l" t="t" r="r" b="b"/>
              <a:pathLst>
                <a:path w="71947" h="73647" extrusionOk="0">
                  <a:moveTo>
                    <a:pt x="7791" y="1"/>
                  </a:moveTo>
                  <a:cubicBezTo>
                    <a:pt x="7791" y="1"/>
                    <a:pt x="3465" y="56763"/>
                    <a:pt x="0" y="67600"/>
                  </a:cubicBezTo>
                  <a:lnTo>
                    <a:pt x="57645" y="73647"/>
                  </a:lnTo>
                  <a:lnTo>
                    <a:pt x="66319" y="65415"/>
                  </a:lnTo>
                  <a:cubicBezTo>
                    <a:pt x="66319" y="65415"/>
                    <a:pt x="71946" y="23814"/>
                    <a:pt x="71086" y="10373"/>
                  </a:cubicBezTo>
                  <a:lnTo>
                    <a:pt x="7791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>
            <a:xfrm rot="-177057">
              <a:off x="5297900" y="3125014"/>
              <a:ext cx="229146" cy="218727"/>
            </a:xfrm>
            <a:custGeom>
              <a:avLst/>
              <a:gdLst/>
              <a:ahLst/>
              <a:cxnLst/>
              <a:rect l="l" t="t" r="r" b="b"/>
              <a:pathLst>
                <a:path w="8674" h="8652" extrusionOk="0">
                  <a:moveTo>
                    <a:pt x="1302" y="0"/>
                  </a:moveTo>
                  <a:lnTo>
                    <a:pt x="0" y="8652"/>
                  </a:lnTo>
                  <a:lnTo>
                    <a:pt x="8674" y="42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55"/>
          <p:cNvGrpSpPr/>
          <p:nvPr/>
        </p:nvGrpSpPr>
        <p:grpSpPr>
          <a:xfrm>
            <a:off x="6307675" y="1214600"/>
            <a:ext cx="2373117" cy="2178716"/>
            <a:chOff x="6307675" y="1519400"/>
            <a:chExt cx="2373117" cy="2178716"/>
          </a:xfrm>
        </p:grpSpPr>
        <p:sp>
          <p:nvSpPr>
            <p:cNvPr id="2210" name="Google Shape;2210;p55"/>
            <p:cNvSpPr/>
            <p:nvPr/>
          </p:nvSpPr>
          <p:spPr>
            <a:xfrm rot="-296974">
              <a:off x="6659477" y="1840538"/>
              <a:ext cx="1915680" cy="1781656"/>
            </a:xfrm>
            <a:custGeom>
              <a:avLst/>
              <a:gdLst/>
              <a:ahLst/>
              <a:cxnLst/>
              <a:rect l="l" t="t" r="r" b="b"/>
              <a:pathLst>
                <a:path w="69961" h="73294" extrusionOk="0">
                  <a:moveTo>
                    <a:pt x="64774" y="1"/>
                  </a:moveTo>
                  <a:lnTo>
                    <a:pt x="5231" y="3112"/>
                  </a:lnTo>
                  <a:cubicBezTo>
                    <a:pt x="13573" y="23814"/>
                    <a:pt x="1" y="70535"/>
                    <a:pt x="1" y="70535"/>
                  </a:cubicBezTo>
                  <a:lnTo>
                    <a:pt x="63296" y="73293"/>
                  </a:lnTo>
                  <a:cubicBezTo>
                    <a:pt x="69961" y="47362"/>
                    <a:pt x="64774" y="1"/>
                    <a:pt x="6477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>
            <a:xfrm rot="-296974">
              <a:off x="6413736" y="1597636"/>
              <a:ext cx="1970060" cy="1790237"/>
            </a:xfrm>
            <a:custGeom>
              <a:avLst/>
              <a:gdLst/>
              <a:ahLst/>
              <a:cxnLst/>
              <a:rect l="l" t="t" r="r" b="b"/>
              <a:pathLst>
                <a:path w="71947" h="73647" extrusionOk="0">
                  <a:moveTo>
                    <a:pt x="7791" y="1"/>
                  </a:moveTo>
                  <a:cubicBezTo>
                    <a:pt x="7791" y="1"/>
                    <a:pt x="3465" y="56763"/>
                    <a:pt x="0" y="67600"/>
                  </a:cubicBezTo>
                  <a:lnTo>
                    <a:pt x="57645" y="73647"/>
                  </a:lnTo>
                  <a:lnTo>
                    <a:pt x="66319" y="65415"/>
                  </a:lnTo>
                  <a:cubicBezTo>
                    <a:pt x="66319" y="65415"/>
                    <a:pt x="71946" y="23814"/>
                    <a:pt x="71086" y="10373"/>
                  </a:cubicBezTo>
                  <a:lnTo>
                    <a:pt x="7791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>
            <a:xfrm rot="-177057">
              <a:off x="8091425" y="3097664"/>
              <a:ext cx="229146" cy="218727"/>
            </a:xfrm>
            <a:custGeom>
              <a:avLst/>
              <a:gdLst/>
              <a:ahLst/>
              <a:cxnLst/>
              <a:rect l="l" t="t" r="r" b="b"/>
              <a:pathLst>
                <a:path w="8674" h="8652" extrusionOk="0">
                  <a:moveTo>
                    <a:pt x="1302" y="0"/>
                  </a:moveTo>
                  <a:lnTo>
                    <a:pt x="0" y="8652"/>
                  </a:lnTo>
                  <a:lnTo>
                    <a:pt x="8674" y="42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55"/>
          <p:cNvGrpSpPr/>
          <p:nvPr/>
        </p:nvGrpSpPr>
        <p:grpSpPr>
          <a:xfrm>
            <a:off x="859375" y="1241950"/>
            <a:ext cx="2373117" cy="2178716"/>
            <a:chOff x="859375" y="1546750"/>
            <a:chExt cx="2373117" cy="2178716"/>
          </a:xfrm>
        </p:grpSpPr>
        <p:sp>
          <p:nvSpPr>
            <p:cNvPr id="2214" name="Google Shape;2214;p55"/>
            <p:cNvSpPr/>
            <p:nvPr/>
          </p:nvSpPr>
          <p:spPr>
            <a:xfrm rot="-296974">
              <a:off x="1211177" y="1867888"/>
              <a:ext cx="1915680" cy="1781656"/>
            </a:xfrm>
            <a:custGeom>
              <a:avLst/>
              <a:gdLst/>
              <a:ahLst/>
              <a:cxnLst/>
              <a:rect l="l" t="t" r="r" b="b"/>
              <a:pathLst>
                <a:path w="69961" h="73294" extrusionOk="0">
                  <a:moveTo>
                    <a:pt x="64774" y="1"/>
                  </a:moveTo>
                  <a:lnTo>
                    <a:pt x="5231" y="3112"/>
                  </a:lnTo>
                  <a:cubicBezTo>
                    <a:pt x="13573" y="23814"/>
                    <a:pt x="1" y="70535"/>
                    <a:pt x="1" y="70535"/>
                  </a:cubicBezTo>
                  <a:lnTo>
                    <a:pt x="63296" y="73293"/>
                  </a:lnTo>
                  <a:cubicBezTo>
                    <a:pt x="69961" y="47362"/>
                    <a:pt x="64774" y="1"/>
                    <a:pt x="6477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 rot="-296974">
              <a:off x="965436" y="1624986"/>
              <a:ext cx="1970060" cy="1790237"/>
            </a:xfrm>
            <a:custGeom>
              <a:avLst/>
              <a:gdLst/>
              <a:ahLst/>
              <a:cxnLst/>
              <a:rect l="l" t="t" r="r" b="b"/>
              <a:pathLst>
                <a:path w="71947" h="73647" extrusionOk="0">
                  <a:moveTo>
                    <a:pt x="7791" y="1"/>
                  </a:moveTo>
                  <a:cubicBezTo>
                    <a:pt x="7791" y="1"/>
                    <a:pt x="3465" y="56763"/>
                    <a:pt x="0" y="67600"/>
                  </a:cubicBezTo>
                  <a:lnTo>
                    <a:pt x="57645" y="73647"/>
                  </a:lnTo>
                  <a:lnTo>
                    <a:pt x="66319" y="65415"/>
                  </a:lnTo>
                  <a:cubicBezTo>
                    <a:pt x="66319" y="65415"/>
                    <a:pt x="71946" y="23814"/>
                    <a:pt x="71086" y="10373"/>
                  </a:cubicBezTo>
                  <a:lnTo>
                    <a:pt x="7791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 rot="-177057">
              <a:off x="2643125" y="3125014"/>
              <a:ext cx="229146" cy="218727"/>
            </a:xfrm>
            <a:custGeom>
              <a:avLst/>
              <a:gdLst/>
              <a:ahLst/>
              <a:cxnLst/>
              <a:rect l="l" t="t" r="r" b="b"/>
              <a:pathLst>
                <a:path w="8674" h="8652" extrusionOk="0">
                  <a:moveTo>
                    <a:pt x="1302" y="0"/>
                  </a:moveTo>
                  <a:lnTo>
                    <a:pt x="0" y="8652"/>
                  </a:lnTo>
                  <a:lnTo>
                    <a:pt x="8674" y="42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7" name="Google Shape;2217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1974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IMPORTANT DATES</a:t>
            </a:r>
            <a:endParaRPr/>
          </a:p>
        </p:txBody>
      </p:sp>
      <p:sp>
        <p:nvSpPr>
          <p:cNvPr id="2218" name="Google Shape;2218;p55"/>
          <p:cNvSpPr txBox="1">
            <a:spLocks noGrp="1"/>
          </p:cNvSpPr>
          <p:nvPr>
            <p:ph type="title" idx="2"/>
          </p:nvPr>
        </p:nvSpPr>
        <p:spPr>
          <a:xfrm>
            <a:off x="76681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2219" name="Google Shape;2219;p55"/>
          <p:cNvSpPr txBox="1">
            <a:spLocks noGrp="1"/>
          </p:cNvSpPr>
          <p:nvPr>
            <p:ph type="title" idx="5"/>
          </p:nvPr>
        </p:nvSpPr>
        <p:spPr>
          <a:xfrm>
            <a:off x="306286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55"/>
          <p:cNvSpPr txBox="1">
            <a:spLocks noGrp="1"/>
          </p:cNvSpPr>
          <p:nvPr>
            <p:ph type="title" idx="4"/>
          </p:nvPr>
        </p:nvSpPr>
        <p:spPr>
          <a:xfrm>
            <a:off x="342466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221" name="Google Shape;2221;p55"/>
          <p:cNvSpPr txBox="1">
            <a:spLocks noGrp="1"/>
          </p:cNvSpPr>
          <p:nvPr>
            <p:ph type="title" idx="3"/>
          </p:nvPr>
        </p:nvSpPr>
        <p:spPr>
          <a:xfrm>
            <a:off x="40501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2222" name="Google Shape;2222;p55"/>
          <p:cNvSpPr txBox="1">
            <a:spLocks noGrp="1"/>
          </p:cNvSpPr>
          <p:nvPr>
            <p:ph type="subTitle" idx="1"/>
          </p:nvPr>
        </p:nvSpPr>
        <p:spPr>
          <a:xfrm>
            <a:off x="987013" y="3883600"/>
            <a:ext cx="2004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far away from Earth</a:t>
            </a:r>
            <a:endParaRPr/>
          </a:p>
        </p:txBody>
      </p:sp>
      <p:sp>
        <p:nvSpPr>
          <p:cNvPr id="2223" name="Google Shape;2223;p55"/>
          <p:cNvSpPr txBox="1">
            <a:spLocks noGrp="1"/>
          </p:cNvSpPr>
          <p:nvPr>
            <p:ph type="subTitle" idx="6"/>
          </p:nvPr>
        </p:nvSpPr>
        <p:spPr>
          <a:xfrm>
            <a:off x="3641113" y="3883600"/>
            <a:ext cx="2012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rings</a:t>
            </a:r>
            <a:endParaRPr/>
          </a:p>
        </p:txBody>
      </p:sp>
      <p:sp>
        <p:nvSpPr>
          <p:cNvPr id="2224" name="Google Shape;2224;p55"/>
          <p:cNvSpPr txBox="1">
            <a:spLocks noGrp="1"/>
          </p:cNvSpPr>
          <p:nvPr>
            <p:ph type="title" idx="7"/>
          </p:nvPr>
        </p:nvSpPr>
        <p:spPr>
          <a:xfrm>
            <a:off x="6184788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25" name="Google Shape;2225;p55"/>
          <p:cNvSpPr txBox="1">
            <a:spLocks noGrp="1"/>
          </p:cNvSpPr>
          <p:nvPr>
            <p:ph type="title" idx="8"/>
          </p:nvPr>
        </p:nvSpPr>
        <p:spPr>
          <a:xfrm>
            <a:off x="5822988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2226" name="Google Shape;2226;p55"/>
          <p:cNvSpPr txBox="1">
            <a:spLocks noGrp="1"/>
          </p:cNvSpPr>
          <p:nvPr>
            <p:ph type="subTitle" idx="9"/>
          </p:nvPr>
        </p:nvSpPr>
        <p:spPr>
          <a:xfrm>
            <a:off x="6401238" y="3883600"/>
            <a:ext cx="20121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2232" name="Google Shape;2232;p56"/>
          <p:cNvGraphicFramePr/>
          <p:nvPr/>
        </p:nvGraphicFramePr>
        <p:xfrm>
          <a:off x="1319850" y="1468075"/>
          <a:ext cx="6504300" cy="2565100"/>
        </p:xfrm>
        <a:graphic>
          <a:graphicData uri="http://schemas.openxmlformats.org/drawingml/2006/table">
            <a:tbl>
              <a:tblPr>
                <a:noFill/>
                <a:tableStyleId>{55D9782A-8602-4DE2-8320-9FF19C701832}</a:tableStyleId>
              </a:tblPr>
              <a:tblGrid>
                <a:gridCol w="162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accen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PROJECT 1</a:t>
                      </a:r>
                      <a:endParaRPr sz="15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PROJECT 2</a:t>
                      </a:r>
                      <a:endParaRPr sz="15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PROJECT 3</a:t>
                      </a:r>
                      <a:endParaRPr sz="15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JUPITER</a:t>
                      </a:r>
                      <a:endParaRPr sz="15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32,000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87,000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MARS</a:t>
                      </a:r>
                      <a:endParaRPr sz="15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56,000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90,000</a:t>
                      </a:r>
                      <a:endParaRPr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7"/>
          <p:cNvSpPr txBox="1"/>
          <p:nvPr/>
        </p:nvSpPr>
        <p:spPr>
          <a:xfrm>
            <a:off x="944850" y="3328138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VENUS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38" name="Google Shape;2238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2239" name="Google Shape;2239;p57"/>
          <p:cNvGrpSpPr/>
          <p:nvPr/>
        </p:nvGrpSpPr>
        <p:grpSpPr>
          <a:xfrm>
            <a:off x="2647857" y="1653305"/>
            <a:ext cx="3848615" cy="2530747"/>
            <a:chOff x="4104336" y="-2977023"/>
            <a:chExt cx="6978450" cy="4588844"/>
          </a:xfrm>
        </p:grpSpPr>
        <p:sp>
          <p:nvSpPr>
            <p:cNvPr id="2240" name="Google Shape;2240;p57"/>
            <p:cNvSpPr/>
            <p:nvPr/>
          </p:nvSpPr>
          <p:spPr>
            <a:xfrm>
              <a:off x="4104336" y="-2582904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7"/>
            <p:cNvSpPr/>
            <p:nvPr/>
          </p:nvSpPr>
          <p:spPr>
            <a:xfrm>
              <a:off x="6238761" y="-2977023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7"/>
            <p:cNvSpPr/>
            <p:nvPr/>
          </p:nvSpPr>
          <p:spPr>
            <a:xfrm>
              <a:off x="7011861" y="-2718023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7"/>
            <p:cNvSpPr/>
            <p:nvPr/>
          </p:nvSpPr>
          <p:spPr>
            <a:xfrm>
              <a:off x="10015136" y="-136148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7"/>
            <p:cNvSpPr/>
            <p:nvPr/>
          </p:nvSpPr>
          <p:spPr>
            <a:xfrm>
              <a:off x="9770136" y="-155173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7"/>
            <p:cNvSpPr/>
            <p:nvPr/>
          </p:nvSpPr>
          <p:spPr>
            <a:xfrm>
              <a:off x="10118211" y="254002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57"/>
          <p:cNvSpPr txBox="1"/>
          <p:nvPr/>
        </p:nvSpPr>
        <p:spPr>
          <a:xfrm>
            <a:off x="922650" y="1641713"/>
            <a:ext cx="1545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</a:t>
            </a:r>
            <a:endParaRPr sz="13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7" name="Google Shape;2247;p57"/>
          <p:cNvSpPr txBox="1"/>
          <p:nvPr/>
        </p:nvSpPr>
        <p:spPr>
          <a:xfrm>
            <a:off x="944850" y="1288925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MERCURY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48" name="Google Shape;2248;p57"/>
          <p:cNvSpPr txBox="1"/>
          <p:nvPr/>
        </p:nvSpPr>
        <p:spPr>
          <a:xfrm>
            <a:off x="922650" y="3719809"/>
            <a:ext cx="1545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Venus has a beautiful name</a:t>
            </a:r>
            <a:endParaRPr sz="13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9" name="Google Shape;2249;p57"/>
          <p:cNvSpPr txBox="1"/>
          <p:nvPr/>
        </p:nvSpPr>
        <p:spPr>
          <a:xfrm>
            <a:off x="6725086" y="3328147"/>
            <a:ext cx="1545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 sz="13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0" name="Google Shape;2250;p57"/>
          <p:cNvSpPr txBox="1"/>
          <p:nvPr/>
        </p:nvSpPr>
        <p:spPr>
          <a:xfrm>
            <a:off x="6725086" y="2911100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JUPITER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51" name="Google Shape;2251;p57"/>
          <p:cNvSpPr txBox="1"/>
          <p:nvPr/>
        </p:nvSpPr>
        <p:spPr>
          <a:xfrm>
            <a:off x="6725086" y="1470475"/>
            <a:ext cx="1545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Mars is actually a cold place</a:t>
            </a:r>
            <a:endParaRPr sz="13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2" name="Google Shape;2252;p57"/>
          <p:cNvSpPr txBox="1"/>
          <p:nvPr/>
        </p:nvSpPr>
        <p:spPr>
          <a:xfrm>
            <a:off x="6725086" y="1078813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MARS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2253" name="Google Shape;2253;p57"/>
          <p:cNvCxnSpPr>
            <a:stCxn id="2247" idx="3"/>
          </p:cNvCxnSpPr>
          <p:nvPr/>
        </p:nvCxnSpPr>
        <p:spPr>
          <a:xfrm>
            <a:off x="2468550" y="1503425"/>
            <a:ext cx="681000" cy="734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4" name="Google Shape;2254;p57"/>
          <p:cNvCxnSpPr>
            <a:stCxn id="2252" idx="1"/>
          </p:cNvCxnSpPr>
          <p:nvPr/>
        </p:nvCxnSpPr>
        <p:spPr>
          <a:xfrm flipH="1">
            <a:off x="6010486" y="1293313"/>
            <a:ext cx="714600" cy="756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5" name="Google Shape;2255;p57"/>
          <p:cNvCxnSpPr/>
          <p:nvPr/>
        </p:nvCxnSpPr>
        <p:spPr>
          <a:xfrm rot="10800000" flipH="1">
            <a:off x="2468550" y="3336538"/>
            <a:ext cx="1218900" cy="206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6" name="Google Shape;2256;p57"/>
          <p:cNvCxnSpPr>
            <a:stCxn id="2250" idx="1"/>
          </p:cNvCxnSpPr>
          <p:nvPr/>
        </p:nvCxnSpPr>
        <p:spPr>
          <a:xfrm flipH="1">
            <a:off x="6182086" y="3125600"/>
            <a:ext cx="543000" cy="43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58"/>
          <p:cNvGrpSpPr/>
          <p:nvPr/>
        </p:nvGrpSpPr>
        <p:grpSpPr>
          <a:xfrm rot="-4009619">
            <a:off x="1406451" y="1137728"/>
            <a:ext cx="711732" cy="832965"/>
            <a:chOff x="1996363" y="214037"/>
            <a:chExt cx="711748" cy="832984"/>
          </a:xfrm>
        </p:grpSpPr>
        <p:sp>
          <p:nvSpPr>
            <p:cNvPr id="2262" name="Google Shape;2262;p58"/>
            <p:cNvSpPr/>
            <p:nvPr/>
          </p:nvSpPr>
          <p:spPr>
            <a:xfrm rot="-1659290">
              <a:off x="2407827" y="728887"/>
              <a:ext cx="177219" cy="293786"/>
            </a:xfrm>
            <a:custGeom>
              <a:avLst/>
              <a:gdLst/>
              <a:ahLst/>
              <a:cxnLst/>
              <a:rect l="l" t="t" r="r" b="b"/>
              <a:pathLst>
                <a:path w="4638" h="7225" extrusionOk="0">
                  <a:moveTo>
                    <a:pt x="3319" y="0"/>
                  </a:moveTo>
                  <a:lnTo>
                    <a:pt x="1" y="3907"/>
                  </a:lnTo>
                  <a:lnTo>
                    <a:pt x="1664" y="7225"/>
                  </a:lnTo>
                  <a:cubicBezTo>
                    <a:pt x="4638" y="4218"/>
                    <a:pt x="3319" y="1"/>
                    <a:pt x="33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 rot="-1659290">
              <a:off x="2217673" y="821248"/>
              <a:ext cx="184937" cy="176638"/>
            </a:xfrm>
            <a:custGeom>
              <a:avLst/>
              <a:gdLst/>
              <a:ahLst/>
              <a:cxnLst/>
              <a:rect l="l" t="t" r="r" b="b"/>
              <a:pathLst>
                <a:path w="4840" h="4344" extrusionOk="0">
                  <a:moveTo>
                    <a:pt x="227" y="1"/>
                  </a:moveTo>
                  <a:lnTo>
                    <a:pt x="1" y="1605"/>
                  </a:lnTo>
                  <a:lnTo>
                    <a:pt x="3361" y="4344"/>
                  </a:lnTo>
                  <a:lnTo>
                    <a:pt x="4839" y="385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 rot="-1659290">
              <a:off x="2110246" y="377092"/>
              <a:ext cx="491115" cy="550406"/>
            </a:xfrm>
            <a:custGeom>
              <a:avLst/>
              <a:gdLst/>
              <a:ahLst/>
              <a:cxnLst/>
              <a:rect l="l" t="t" r="r" b="b"/>
              <a:pathLst>
                <a:path w="12853" h="13536" extrusionOk="0">
                  <a:moveTo>
                    <a:pt x="9181" y="0"/>
                  </a:moveTo>
                  <a:cubicBezTo>
                    <a:pt x="8221" y="0"/>
                    <a:pt x="7273" y="428"/>
                    <a:pt x="6645" y="1237"/>
                  </a:cubicBezTo>
                  <a:lnTo>
                    <a:pt x="0" y="9739"/>
                  </a:lnTo>
                  <a:lnTo>
                    <a:pt x="4662" y="13536"/>
                  </a:lnTo>
                  <a:lnTo>
                    <a:pt x="11635" y="5295"/>
                  </a:lnTo>
                  <a:cubicBezTo>
                    <a:pt x="12853" y="3858"/>
                    <a:pt x="12576" y="1683"/>
                    <a:pt x="11038" y="590"/>
                  </a:cubicBezTo>
                  <a:cubicBezTo>
                    <a:pt x="10475" y="193"/>
                    <a:pt x="9825" y="0"/>
                    <a:pt x="918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 rot="-1659290">
              <a:off x="2110246" y="377092"/>
              <a:ext cx="491115" cy="550406"/>
            </a:xfrm>
            <a:custGeom>
              <a:avLst/>
              <a:gdLst/>
              <a:ahLst/>
              <a:cxnLst/>
              <a:rect l="l" t="t" r="r" b="b"/>
              <a:pathLst>
                <a:path w="12853" h="13536" extrusionOk="0">
                  <a:moveTo>
                    <a:pt x="9181" y="0"/>
                  </a:moveTo>
                  <a:cubicBezTo>
                    <a:pt x="8221" y="0"/>
                    <a:pt x="7273" y="428"/>
                    <a:pt x="6645" y="1237"/>
                  </a:cubicBezTo>
                  <a:lnTo>
                    <a:pt x="0" y="9739"/>
                  </a:lnTo>
                  <a:lnTo>
                    <a:pt x="4662" y="13536"/>
                  </a:lnTo>
                  <a:lnTo>
                    <a:pt x="11635" y="5295"/>
                  </a:lnTo>
                  <a:cubicBezTo>
                    <a:pt x="12853" y="3858"/>
                    <a:pt x="12576" y="1683"/>
                    <a:pt x="11038" y="590"/>
                  </a:cubicBezTo>
                  <a:cubicBezTo>
                    <a:pt x="10475" y="193"/>
                    <a:pt x="9825" y="0"/>
                    <a:pt x="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 rot="-1659290">
              <a:off x="2019958" y="721522"/>
              <a:ext cx="257460" cy="165049"/>
            </a:xfrm>
            <a:custGeom>
              <a:avLst/>
              <a:gdLst/>
              <a:ahLst/>
              <a:cxnLst/>
              <a:rect l="l" t="t" r="r" b="b"/>
              <a:pathLst>
                <a:path w="6738" h="4059" extrusionOk="0">
                  <a:moveTo>
                    <a:pt x="6267" y="1"/>
                  </a:moveTo>
                  <a:cubicBezTo>
                    <a:pt x="5074" y="1"/>
                    <a:pt x="1884" y="281"/>
                    <a:pt x="0" y="3101"/>
                  </a:cubicBezTo>
                  <a:lnTo>
                    <a:pt x="3579" y="4059"/>
                  </a:lnTo>
                  <a:lnTo>
                    <a:pt x="6737" y="18"/>
                  </a:lnTo>
                  <a:cubicBezTo>
                    <a:pt x="6737" y="18"/>
                    <a:pt x="6564" y="1"/>
                    <a:pt x="62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 rot="-1659290">
              <a:off x="2258953" y="264219"/>
              <a:ext cx="280271" cy="260199"/>
            </a:xfrm>
            <a:custGeom>
              <a:avLst/>
              <a:gdLst/>
              <a:ahLst/>
              <a:cxnLst/>
              <a:rect l="l" t="t" r="r" b="b"/>
              <a:pathLst>
                <a:path w="7335" h="6399" extrusionOk="0">
                  <a:moveTo>
                    <a:pt x="5360" y="1"/>
                  </a:moveTo>
                  <a:cubicBezTo>
                    <a:pt x="1912" y="1"/>
                    <a:pt x="1" y="2534"/>
                    <a:pt x="1" y="2534"/>
                  </a:cubicBezTo>
                  <a:cubicBezTo>
                    <a:pt x="20" y="2533"/>
                    <a:pt x="39" y="2533"/>
                    <a:pt x="59" y="2533"/>
                  </a:cubicBezTo>
                  <a:cubicBezTo>
                    <a:pt x="1751" y="2533"/>
                    <a:pt x="4767" y="5036"/>
                    <a:pt x="5024" y="6398"/>
                  </a:cubicBezTo>
                  <a:cubicBezTo>
                    <a:pt x="7334" y="3114"/>
                    <a:pt x="5915" y="22"/>
                    <a:pt x="5915" y="22"/>
                  </a:cubicBezTo>
                  <a:cubicBezTo>
                    <a:pt x="5726" y="8"/>
                    <a:pt x="5541" y="1"/>
                    <a:pt x="536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 rot="-1659290">
              <a:off x="2212558" y="288938"/>
              <a:ext cx="372052" cy="623761"/>
            </a:xfrm>
            <a:custGeom>
              <a:avLst/>
              <a:gdLst/>
              <a:ahLst/>
              <a:cxnLst/>
              <a:rect l="l" t="t" r="r" b="b"/>
              <a:pathLst>
                <a:path w="9737" h="15340" extrusionOk="0">
                  <a:moveTo>
                    <a:pt x="9636" y="0"/>
                  </a:moveTo>
                  <a:cubicBezTo>
                    <a:pt x="9636" y="0"/>
                    <a:pt x="9636" y="17"/>
                    <a:pt x="9636" y="51"/>
                  </a:cubicBezTo>
                  <a:cubicBezTo>
                    <a:pt x="9636" y="84"/>
                    <a:pt x="9644" y="126"/>
                    <a:pt x="9653" y="185"/>
                  </a:cubicBezTo>
                  <a:cubicBezTo>
                    <a:pt x="9661" y="252"/>
                    <a:pt x="9669" y="328"/>
                    <a:pt x="9678" y="420"/>
                  </a:cubicBezTo>
                  <a:cubicBezTo>
                    <a:pt x="9686" y="462"/>
                    <a:pt x="9686" y="513"/>
                    <a:pt x="9695" y="563"/>
                  </a:cubicBezTo>
                  <a:cubicBezTo>
                    <a:pt x="9695" y="613"/>
                    <a:pt x="9703" y="672"/>
                    <a:pt x="9703" y="731"/>
                  </a:cubicBezTo>
                  <a:cubicBezTo>
                    <a:pt x="9711" y="849"/>
                    <a:pt x="9720" y="983"/>
                    <a:pt x="9720" y="1126"/>
                  </a:cubicBezTo>
                  <a:cubicBezTo>
                    <a:pt x="9720" y="1269"/>
                    <a:pt x="9720" y="1420"/>
                    <a:pt x="9720" y="1588"/>
                  </a:cubicBezTo>
                  <a:cubicBezTo>
                    <a:pt x="9711" y="1672"/>
                    <a:pt x="9703" y="1764"/>
                    <a:pt x="9695" y="1848"/>
                  </a:cubicBezTo>
                  <a:cubicBezTo>
                    <a:pt x="9686" y="1941"/>
                    <a:pt x="9686" y="2033"/>
                    <a:pt x="9669" y="2125"/>
                  </a:cubicBezTo>
                  <a:cubicBezTo>
                    <a:pt x="9644" y="2310"/>
                    <a:pt x="9619" y="2512"/>
                    <a:pt x="9577" y="2722"/>
                  </a:cubicBezTo>
                  <a:cubicBezTo>
                    <a:pt x="9485" y="3134"/>
                    <a:pt x="9350" y="3579"/>
                    <a:pt x="9140" y="4024"/>
                  </a:cubicBezTo>
                  <a:cubicBezTo>
                    <a:pt x="9039" y="4251"/>
                    <a:pt x="8913" y="4478"/>
                    <a:pt x="8779" y="4704"/>
                  </a:cubicBezTo>
                  <a:cubicBezTo>
                    <a:pt x="8703" y="4814"/>
                    <a:pt x="8628" y="4923"/>
                    <a:pt x="8560" y="5040"/>
                  </a:cubicBezTo>
                  <a:cubicBezTo>
                    <a:pt x="8485" y="5158"/>
                    <a:pt x="8401" y="5259"/>
                    <a:pt x="8308" y="5368"/>
                  </a:cubicBezTo>
                  <a:cubicBezTo>
                    <a:pt x="7603" y="6233"/>
                    <a:pt x="6813" y="7174"/>
                    <a:pt x="5990" y="8165"/>
                  </a:cubicBezTo>
                  <a:cubicBezTo>
                    <a:pt x="4335" y="10148"/>
                    <a:pt x="2831" y="11937"/>
                    <a:pt x="1748" y="13239"/>
                  </a:cubicBezTo>
                  <a:cubicBezTo>
                    <a:pt x="1210" y="13886"/>
                    <a:pt x="773" y="14407"/>
                    <a:pt x="471" y="14768"/>
                  </a:cubicBezTo>
                  <a:cubicBezTo>
                    <a:pt x="320" y="14953"/>
                    <a:pt x="202" y="15096"/>
                    <a:pt x="118" y="15188"/>
                  </a:cubicBezTo>
                  <a:cubicBezTo>
                    <a:pt x="76" y="15239"/>
                    <a:pt x="51" y="15272"/>
                    <a:pt x="26" y="15297"/>
                  </a:cubicBezTo>
                  <a:cubicBezTo>
                    <a:pt x="9" y="15323"/>
                    <a:pt x="0" y="15339"/>
                    <a:pt x="0" y="15339"/>
                  </a:cubicBezTo>
                  <a:cubicBezTo>
                    <a:pt x="0" y="15339"/>
                    <a:pt x="9" y="15323"/>
                    <a:pt x="34" y="15306"/>
                  </a:cubicBezTo>
                  <a:cubicBezTo>
                    <a:pt x="51" y="15281"/>
                    <a:pt x="84" y="15239"/>
                    <a:pt x="126" y="15197"/>
                  </a:cubicBezTo>
                  <a:cubicBezTo>
                    <a:pt x="210" y="15096"/>
                    <a:pt x="328" y="14961"/>
                    <a:pt x="479" y="14777"/>
                  </a:cubicBezTo>
                  <a:cubicBezTo>
                    <a:pt x="782" y="14415"/>
                    <a:pt x="1227" y="13894"/>
                    <a:pt x="1773" y="13248"/>
                  </a:cubicBezTo>
                  <a:cubicBezTo>
                    <a:pt x="2857" y="11954"/>
                    <a:pt x="4360" y="10173"/>
                    <a:pt x="6015" y="8191"/>
                  </a:cubicBezTo>
                  <a:cubicBezTo>
                    <a:pt x="6838" y="7199"/>
                    <a:pt x="7628" y="6258"/>
                    <a:pt x="8334" y="5385"/>
                  </a:cubicBezTo>
                  <a:cubicBezTo>
                    <a:pt x="8418" y="5284"/>
                    <a:pt x="8510" y="5175"/>
                    <a:pt x="8586" y="5057"/>
                  </a:cubicBezTo>
                  <a:cubicBezTo>
                    <a:pt x="8653" y="4940"/>
                    <a:pt x="8728" y="4830"/>
                    <a:pt x="8804" y="4721"/>
                  </a:cubicBezTo>
                  <a:cubicBezTo>
                    <a:pt x="8938" y="4494"/>
                    <a:pt x="9064" y="4268"/>
                    <a:pt x="9165" y="4041"/>
                  </a:cubicBezTo>
                  <a:cubicBezTo>
                    <a:pt x="9375" y="3587"/>
                    <a:pt x="9510" y="3142"/>
                    <a:pt x="9594" y="2722"/>
                  </a:cubicBezTo>
                  <a:cubicBezTo>
                    <a:pt x="9644" y="2520"/>
                    <a:pt x="9669" y="2319"/>
                    <a:pt x="9695" y="2134"/>
                  </a:cubicBezTo>
                  <a:cubicBezTo>
                    <a:pt x="9711" y="2033"/>
                    <a:pt x="9711" y="1941"/>
                    <a:pt x="9720" y="1857"/>
                  </a:cubicBezTo>
                  <a:cubicBezTo>
                    <a:pt x="9728" y="1764"/>
                    <a:pt x="9737" y="1680"/>
                    <a:pt x="9737" y="1596"/>
                  </a:cubicBezTo>
                  <a:cubicBezTo>
                    <a:pt x="9737" y="1428"/>
                    <a:pt x="9737" y="1269"/>
                    <a:pt x="9737" y="1126"/>
                  </a:cubicBezTo>
                  <a:cubicBezTo>
                    <a:pt x="9737" y="983"/>
                    <a:pt x="9728" y="849"/>
                    <a:pt x="9720" y="731"/>
                  </a:cubicBezTo>
                  <a:cubicBezTo>
                    <a:pt x="9711" y="672"/>
                    <a:pt x="9711" y="622"/>
                    <a:pt x="9711" y="563"/>
                  </a:cubicBezTo>
                  <a:cubicBezTo>
                    <a:pt x="9703" y="513"/>
                    <a:pt x="9695" y="462"/>
                    <a:pt x="9686" y="420"/>
                  </a:cubicBezTo>
                  <a:cubicBezTo>
                    <a:pt x="9678" y="328"/>
                    <a:pt x="9669" y="252"/>
                    <a:pt x="9661" y="193"/>
                  </a:cubicBezTo>
                  <a:cubicBezTo>
                    <a:pt x="9653" y="126"/>
                    <a:pt x="9644" y="84"/>
                    <a:pt x="9644" y="51"/>
                  </a:cubicBezTo>
                  <a:cubicBezTo>
                    <a:pt x="9636" y="17"/>
                    <a:pt x="9636" y="0"/>
                    <a:pt x="963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 rot="-1659290">
              <a:off x="2292420" y="494562"/>
              <a:ext cx="133888" cy="123654"/>
            </a:xfrm>
            <a:custGeom>
              <a:avLst/>
              <a:gdLst/>
              <a:ahLst/>
              <a:cxnLst/>
              <a:rect l="l" t="t" r="r" b="b"/>
              <a:pathLst>
                <a:path w="3504" h="3041" extrusionOk="0">
                  <a:moveTo>
                    <a:pt x="1861" y="0"/>
                  </a:moveTo>
                  <a:cubicBezTo>
                    <a:pt x="1506" y="0"/>
                    <a:pt x="1141" y="120"/>
                    <a:pt x="832" y="365"/>
                  </a:cubicBezTo>
                  <a:cubicBezTo>
                    <a:pt x="152" y="911"/>
                    <a:pt x="0" y="1869"/>
                    <a:pt x="504" y="2507"/>
                  </a:cubicBezTo>
                  <a:cubicBezTo>
                    <a:pt x="787" y="2859"/>
                    <a:pt x="1207" y="3040"/>
                    <a:pt x="1643" y="3040"/>
                  </a:cubicBezTo>
                  <a:cubicBezTo>
                    <a:pt x="1998" y="3040"/>
                    <a:pt x="2363" y="2920"/>
                    <a:pt x="2672" y="2675"/>
                  </a:cubicBezTo>
                  <a:cubicBezTo>
                    <a:pt x="3352" y="2138"/>
                    <a:pt x="3503" y="1172"/>
                    <a:pt x="2999" y="533"/>
                  </a:cubicBezTo>
                  <a:cubicBezTo>
                    <a:pt x="2717" y="181"/>
                    <a:pt x="2296" y="0"/>
                    <a:pt x="1861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 rot="-1659290">
              <a:off x="2299229" y="494335"/>
              <a:ext cx="119789" cy="124590"/>
            </a:xfrm>
            <a:custGeom>
              <a:avLst/>
              <a:gdLst/>
              <a:ahLst/>
              <a:cxnLst/>
              <a:rect l="l" t="t" r="r" b="b"/>
              <a:pathLst>
                <a:path w="3135" h="3064" extrusionOk="0">
                  <a:moveTo>
                    <a:pt x="2815" y="542"/>
                  </a:moveTo>
                  <a:cubicBezTo>
                    <a:pt x="2815" y="542"/>
                    <a:pt x="2815" y="551"/>
                    <a:pt x="2832" y="567"/>
                  </a:cubicBezTo>
                  <a:lnTo>
                    <a:pt x="2815" y="542"/>
                  </a:lnTo>
                  <a:close/>
                  <a:moveTo>
                    <a:pt x="1676" y="0"/>
                  </a:moveTo>
                  <a:cubicBezTo>
                    <a:pt x="1639" y="0"/>
                    <a:pt x="1601" y="2"/>
                    <a:pt x="1563" y="5"/>
                  </a:cubicBezTo>
                  <a:cubicBezTo>
                    <a:pt x="1345" y="21"/>
                    <a:pt x="1110" y="80"/>
                    <a:pt x="883" y="206"/>
                  </a:cubicBezTo>
                  <a:cubicBezTo>
                    <a:pt x="824" y="240"/>
                    <a:pt x="765" y="265"/>
                    <a:pt x="715" y="307"/>
                  </a:cubicBezTo>
                  <a:cubicBezTo>
                    <a:pt x="690" y="332"/>
                    <a:pt x="664" y="349"/>
                    <a:pt x="631" y="366"/>
                  </a:cubicBezTo>
                  <a:cubicBezTo>
                    <a:pt x="606" y="391"/>
                    <a:pt x="580" y="416"/>
                    <a:pt x="555" y="433"/>
                  </a:cubicBezTo>
                  <a:lnTo>
                    <a:pt x="522" y="467"/>
                  </a:lnTo>
                  <a:lnTo>
                    <a:pt x="480" y="509"/>
                  </a:lnTo>
                  <a:cubicBezTo>
                    <a:pt x="454" y="534"/>
                    <a:pt x="438" y="559"/>
                    <a:pt x="412" y="584"/>
                  </a:cubicBezTo>
                  <a:cubicBezTo>
                    <a:pt x="387" y="609"/>
                    <a:pt x="362" y="643"/>
                    <a:pt x="345" y="668"/>
                  </a:cubicBezTo>
                  <a:lnTo>
                    <a:pt x="312" y="710"/>
                  </a:lnTo>
                  <a:lnTo>
                    <a:pt x="278" y="752"/>
                  </a:lnTo>
                  <a:cubicBezTo>
                    <a:pt x="118" y="996"/>
                    <a:pt x="9" y="1298"/>
                    <a:pt x="9" y="1609"/>
                  </a:cubicBezTo>
                  <a:cubicBezTo>
                    <a:pt x="1" y="1928"/>
                    <a:pt x="102" y="2256"/>
                    <a:pt x="312" y="2525"/>
                  </a:cubicBezTo>
                  <a:cubicBezTo>
                    <a:pt x="522" y="2785"/>
                    <a:pt x="824" y="2970"/>
                    <a:pt x="1135" y="3029"/>
                  </a:cubicBezTo>
                  <a:cubicBezTo>
                    <a:pt x="1242" y="3053"/>
                    <a:pt x="1351" y="3064"/>
                    <a:pt x="1460" y="3064"/>
                  </a:cubicBezTo>
                  <a:cubicBezTo>
                    <a:pt x="1657" y="3064"/>
                    <a:pt x="1852" y="3027"/>
                    <a:pt x="2025" y="2962"/>
                  </a:cubicBezTo>
                  <a:lnTo>
                    <a:pt x="2076" y="2945"/>
                  </a:lnTo>
                  <a:lnTo>
                    <a:pt x="2126" y="2920"/>
                  </a:lnTo>
                  <a:cubicBezTo>
                    <a:pt x="2160" y="2903"/>
                    <a:pt x="2193" y="2886"/>
                    <a:pt x="2227" y="2878"/>
                  </a:cubicBezTo>
                  <a:cubicBezTo>
                    <a:pt x="2260" y="2852"/>
                    <a:pt x="2286" y="2836"/>
                    <a:pt x="2319" y="2819"/>
                  </a:cubicBezTo>
                  <a:lnTo>
                    <a:pt x="2361" y="2794"/>
                  </a:lnTo>
                  <a:lnTo>
                    <a:pt x="2403" y="2760"/>
                  </a:lnTo>
                  <a:cubicBezTo>
                    <a:pt x="2428" y="2743"/>
                    <a:pt x="2462" y="2726"/>
                    <a:pt x="2487" y="2701"/>
                  </a:cubicBezTo>
                  <a:cubicBezTo>
                    <a:pt x="2512" y="2684"/>
                    <a:pt x="2538" y="2659"/>
                    <a:pt x="2563" y="2642"/>
                  </a:cubicBezTo>
                  <a:cubicBezTo>
                    <a:pt x="2613" y="2600"/>
                    <a:pt x="2655" y="2550"/>
                    <a:pt x="2706" y="2500"/>
                  </a:cubicBezTo>
                  <a:cubicBezTo>
                    <a:pt x="2874" y="2315"/>
                    <a:pt x="2991" y="2088"/>
                    <a:pt x="3050" y="1886"/>
                  </a:cubicBezTo>
                  <a:cubicBezTo>
                    <a:pt x="3117" y="1676"/>
                    <a:pt x="3134" y="1475"/>
                    <a:pt x="3117" y="1298"/>
                  </a:cubicBezTo>
                  <a:cubicBezTo>
                    <a:pt x="3109" y="1214"/>
                    <a:pt x="3092" y="1130"/>
                    <a:pt x="3075" y="1063"/>
                  </a:cubicBezTo>
                  <a:cubicBezTo>
                    <a:pt x="3059" y="987"/>
                    <a:pt x="3033" y="920"/>
                    <a:pt x="3008" y="870"/>
                  </a:cubicBezTo>
                  <a:cubicBezTo>
                    <a:pt x="3000" y="845"/>
                    <a:pt x="2991" y="811"/>
                    <a:pt x="2975" y="786"/>
                  </a:cubicBezTo>
                  <a:cubicBezTo>
                    <a:pt x="2958" y="769"/>
                    <a:pt x="2949" y="744"/>
                    <a:pt x="2941" y="727"/>
                  </a:cubicBezTo>
                  <a:cubicBezTo>
                    <a:pt x="2924" y="702"/>
                    <a:pt x="2916" y="685"/>
                    <a:pt x="2907" y="668"/>
                  </a:cubicBezTo>
                  <a:cubicBezTo>
                    <a:pt x="2891" y="651"/>
                    <a:pt x="2882" y="635"/>
                    <a:pt x="2874" y="626"/>
                  </a:cubicBezTo>
                  <a:cubicBezTo>
                    <a:pt x="2857" y="601"/>
                    <a:pt x="2840" y="576"/>
                    <a:pt x="2832" y="567"/>
                  </a:cubicBezTo>
                  <a:lnTo>
                    <a:pt x="2832" y="567"/>
                  </a:lnTo>
                  <a:cubicBezTo>
                    <a:pt x="2840" y="584"/>
                    <a:pt x="2849" y="601"/>
                    <a:pt x="2865" y="626"/>
                  </a:cubicBezTo>
                  <a:cubicBezTo>
                    <a:pt x="2882" y="643"/>
                    <a:pt x="2891" y="651"/>
                    <a:pt x="2899" y="668"/>
                  </a:cubicBezTo>
                  <a:cubicBezTo>
                    <a:pt x="2907" y="685"/>
                    <a:pt x="2916" y="710"/>
                    <a:pt x="2933" y="727"/>
                  </a:cubicBezTo>
                  <a:cubicBezTo>
                    <a:pt x="2941" y="752"/>
                    <a:pt x="2949" y="769"/>
                    <a:pt x="2966" y="794"/>
                  </a:cubicBezTo>
                  <a:cubicBezTo>
                    <a:pt x="2975" y="819"/>
                    <a:pt x="2991" y="845"/>
                    <a:pt x="3000" y="870"/>
                  </a:cubicBezTo>
                  <a:cubicBezTo>
                    <a:pt x="3025" y="929"/>
                    <a:pt x="3042" y="996"/>
                    <a:pt x="3067" y="1063"/>
                  </a:cubicBezTo>
                  <a:cubicBezTo>
                    <a:pt x="3075" y="1139"/>
                    <a:pt x="3092" y="1214"/>
                    <a:pt x="3101" y="1298"/>
                  </a:cubicBezTo>
                  <a:cubicBezTo>
                    <a:pt x="3117" y="1475"/>
                    <a:pt x="3101" y="1668"/>
                    <a:pt x="3033" y="1878"/>
                  </a:cubicBezTo>
                  <a:cubicBezTo>
                    <a:pt x="2966" y="2080"/>
                    <a:pt x="2857" y="2298"/>
                    <a:pt x="2680" y="2483"/>
                  </a:cubicBezTo>
                  <a:cubicBezTo>
                    <a:pt x="2638" y="2525"/>
                    <a:pt x="2596" y="2575"/>
                    <a:pt x="2546" y="2617"/>
                  </a:cubicBezTo>
                  <a:cubicBezTo>
                    <a:pt x="2521" y="2642"/>
                    <a:pt x="2496" y="2659"/>
                    <a:pt x="2470" y="2684"/>
                  </a:cubicBezTo>
                  <a:cubicBezTo>
                    <a:pt x="2445" y="2701"/>
                    <a:pt x="2412" y="2718"/>
                    <a:pt x="2386" y="2743"/>
                  </a:cubicBezTo>
                  <a:lnTo>
                    <a:pt x="2344" y="2768"/>
                  </a:lnTo>
                  <a:lnTo>
                    <a:pt x="2302" y="2794"/>
                  </a:lnTo>
                  <a:cubicBezTo>
                    <a:pt x="2269" y="2810"/>
                    <a:pt x="2244" y="2827"/>
                    <a:pt x="2210" y="2852"/>
                  </a:cubicBezTo>
                  <a:cubicBezTo>
                    <a:pt x="2185" y="2861"/>
                    <a:pt x="2151" y="2878"/>
                    <a:pt x="2118" y="2894"/>
                  </a:cubicBezTo>
                  <a:lnTo>
                    <a:pt x="2067" y="2911"/>
                  </a:lnTo>
                  <a:lnTo>
                    <a:pt x="2017" y="2936"/>
                  </a:lnTo>
                  <a:cubicBezTo>
                    <a:pt x="1850" y="2995"/>
                    <a:pt x="1663" y="3031"/>
                    <a:pt x="1471" y="3031"/>
                  </a:cubicBezTo>
                  <a:cubicBezTo>
                    <a:pt x="1362" y="3031"/>
                    <a:pt x="1252" y="3019"/>
                    <a:pt x="1143" y="2995"/>
                  </a:cubicBezTo>
                  <a:cubicBezTo>
                    <a:pt x="832" y="2936"/>
                    <a:pt x="547" y="2760"/>
                    <a:pt x="337" y="2508"/>
                  </a:cubicBezTo>
                  <a:cubicBezTo>
                    <a:pt x="135" y="2248"/>
                    <a:pt x="34" y="1920"/>
                    <a:pt x="43" y="1618"/>
                  </a:cubicBezTo>
                  <a:cubicBezTo>
                    <a:pt x="51" y="1307"/>
                    <a:pt x="152" y="1013"/>
                    <a:pt x="312" y="777"/>
                  </a:cubicBezTo>
                  <a:lnTo>
                    <a:pt x="337" y="727"/>
                  </a:lnTo>
                  <a:lnTo>
                    <a:pt x="370" y="685"/>
                  </a:lnTo>
                  <a:cubicBezTo>
                    <a:pt x="396" y="660"/>
                    <a:pt x="412" y="635"/>
                    <a:pt x="438" y="601"/>
                  </a:cubicBezTo>
                  <a:cubicBezTo>
                    <a:pt x="463" y="576"/>
                    <a:pt x="480" y="551"/>
                    <a:pt x="505" y="525"/>
                  </a:cubicBezTo>
                  <a:lnTo>
                    <a:pt x="538" y="492"/>
                  </a:lnTo>
                  <a:lnTo>
                    <a:pt x="580" y="458"/>
                  </a:lnTo>
                  <a:lnTo>
                    <a:pt x="656" y="391"/>
                  </a:lnTo>
                  <a:cubicBezTo>
                    <a:pt x="681" y="374"/>
                    <a:pt x="706" y="349"/>
                    <a:pt x="732" y="332"/>
                  </a:cubicBezTo>
                  <a:cubicBezTo>
                    <a:pt x="790" y="290"/>
                    <a:pt x="841" y="265"/>
                    <a:pt x="900" y="231"/>
                  </a:cubicBezTo>
                  <a:cubicBezTo>
                    <a:pt x="1118" y="105"/>
                    <a:pt x="1353" y="47"/>
                    <a:pt x="1572" y="30"/>
                  </a:cubicBezTo>
                  <a:cubicBezTo>
                    <a:pt x="1615" y="26"/>
                    <a:pt x="1657" y="25"/>
                    <a:pt x="1699" y="25"/>
                  </a:cubicBezTo>
                  <a:cubicBezTo>
                    <a:pt x="1862" y="25"/>
                    <a:pt x="2016" y="50"/>
                    <a:pt x="2143" y="97"/>
                  </a:cubicBezTo>
                  <a:cubicBezTo>
                    <a:pt x="2227" y="114"/>
                    <a:pt x="2302" y="156"/>
                    <a:pt x="2370" y="181"/>
                  </a:cubicBezTo>
                  <a:cubicBezTo>
                    <a:pt x="2428" y="223"/>
                    <a:pt x="2487" y="248"/>
                    <a:pt x="2538" y="290"/>
                  </a:cubicBezTo>
                  <a:cubicBezTo>
                    <a:pt x="2563" y="307"/>
                    <a:pt x="2588" y="324"/>
                    <a:pt x="2605" y="341"/>
                  </a:cubicBezTo>
                  <a:cubicBezTo>
                    <a:pt x="2630" y="357"/>
                    <a:pt x="2647" y="374"/>
                    <a:pt x="2664" y="391"/>
                  </a:cubicBezTo>
                  <a:cubicBezTo>
                    <a:pt x="2680" y="408"/>
                    <a:pt x="2697" y="425"/>
                    <a:pt x="2714" y="433"/>
                  </a:cubicBezTo>
                  <a:cubicBezTo>
                    <a:pt x="2722" y="450"/>
                    <a:pt x="2739" y="458"/>
                    <a:pt x="2748" y="475"/>
                  </a:cubicBezTo>
                  <a:cubicBezTo>
                    <a:pt x="2765" y="500"/>
                    <a:pt x="2781" y="517"/>
                    <a:pt x="2798" y="525"/>
                  </a:cubicBezTo>
                  <a:cubicBezTo>
                    <a:pt x="2781" y="509"/>
                    <a:pt x="2765" y="492"/>
                    <a:pt x="2748" y="467"/>
                  </a:cubicBezTo>
                  <a:cubicBezTo>
                    <a:pt x="2739" y="458"/>
                    <a:pt x="2722" y="441"/>
                    <a:pt x="2714" y="425"/>
                  </a:cubicBezTo>
                  <a:cubicBezTo>
                    <a:pt x="2697" y="416"/>
                    <a:pt x="2680" y="399"/>
                    <a:pt x="2664" y="383"/>
                  </a:cubicBezTo>
                  <a:cubicBezTo>
                    <a:pt x="2647" y="366"/>
                    <a:pt x="2630" y="349"/>
                    <a:pt x="2613" y="332"/>
                  </a:cubicBezTo>
                  <a:cubicBezTo>
                    <a:pt x="2588" y="315"/>
                    <a:pt x="2563" y="299"/>
                    <a:pt x="2538" y="282"/>
                  </a:cubicBezTo>
                  <a:cubicBezTo>
                    <a:pt x="2496" y="240"/>
                    <a:pt x="2437" y="206"/>
                    <a:pt x="2370" y="173"/>
                  </a:cubicBezTo>
                  <a:cubicBezTo>
                    <a:pt x="2302" y="139"/>
                    <a:pt x="2227" y="105"/>
                    <a:pt x="2143" y="80"/>
                  </a:cubicBezTo>
                  <a:cubicBezTo>
                    <a:pt x="2011" y="32"/>
                    <a:pt x="1851" y="0"/>
                    <a:pt x="16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 rot="-1659290">
              <a:off x="2194935" y="870218"/>
              <a:ext cx="38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 rot="-1659290">
              <a:off x="2248512" y="517251"/>
              <a:ext cx="50437" cy="29521"/>
            </a:xfrm>
            <a:custGeom>
              <a:avLst/>
              <a:gdLst/>
              <a:ahLst/>
              <a:cxnLst/>
              <a:rect l="l" t="t" r="r" b="b"/>
              <a:pathLst>
                <a:path w="1320" h="726" extrusionOk="0">
                  <a:moveTo>
                    <a:pt x="11" y="0"/>
                  </a:moveTo>
                  <a:cubicBezTo>
                    <a:pt x="6" y="0"/>
                    <a:pt x="2" y="1"/>
                    <a:pt x="1" y="2"/>
                  </a:cubicBezTo>
                  <a:cubicBezTo>
                    <a:pt x="1" y="19"/>
                    <a:pt x="320" y="120"/>
                    <a:pt x="681" y="321"/>
                  </a:cubicBezTo>
                  <a:cubicBezTo>
                    <a:pt x="1029" y="516"/>
                    <a:pt x="1284" y="726"/>
                    <a:pt x="1309" y="726"/>
                  </a:cubicBezTo>
                  <a:cubicBezTo>
                    <a:pt x="1310" y="726"/>
                    <a:pt x="1311" y="725"/>
                    <a:pt x="1311" y="725"/>
                  </a:cubicBezTo>
                  <a:cubicBezTo>
                    <a:pt x="1320" y="725"/>
                    <a:pt x="1261" y="657"/>
                    <a:pt x="1160" y="573"/>
                  </a:cubicBezTo>
                  <a:cubicBezTo>
                    <a:pt x="1051" y="481"/>
                    <a:pt x="900" y="372"/>
                    <a:pt x="715" y="271"/>
                  </a:cubicBezTo>
                  <a:cubicBezTo>
                    <a:pt x="530" y="162"/>
                    <a:pt x="354" y="95"/>
                    <a:pt x="219" y="53"/>
                  </a:cubicBezTo>
                  <a:cubicBezTo>
                    <a:pt x="107" y="18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 rot="-1659290">
              <a:off x="2427867" y="540508"/>
              <a:ext cx="51698" cy="51641"/>
            </a:xfrm>
            <a:custGeom>
              <a:avLst/>
              <a:gdLst/>
              <a:ahLst/>
              <a:cxnLst/>
              <a:rect l="l" t="t" r="r" b="b"/>
              <a:pathLst>
                <a:path w="1353" h="1270" extrusionOk="0">
                  <a:moveTo>
                    <a:pt x="0" y="1"/>
                  </a:moveTo>
                  <a:cubicBezTo>
                    <a:pt x="0" y="9"/>
                    <a:pt x="76" y="76"/>
                    <a:pt x="202" y="186"/>
                  </a:cubicBezTo>
                  <a:cubicBezTo>
                    <a:pt x="328" y="295"/>
                    <a:pt x="504" y="446"/>
                    <a:pt x="689" y="614"/>
                  </a:cubicBezTo>
                  <a:cubicBezTo>
                    <a:pt x="874" y="790"/>
                    <a:pt x="1033" y="958"/>
                    <a:pt x="1151" y="1076"/>
                  </a:cubicBezTo>
                  <a:cubicBezTo>
                    <a:pt x="1269" y="1194"/>
                    <a:pt x="1336" y="1269"/>
                    <a:pt x="1344" y="1269"/>
                  </a:cubicBezTo>
                  <a:cubicBezTo>
                    <a:pt x="1353" y="1261"/>
                    <a:pt x="1294" y="1177"/>
                    <a:pt x="1185" y="1051"/>
                  </a:cubicBezTo>
                  <a:cubicBezTo>
                    <a:pt x="1075" y="916"/>
                    <a:pt x="924" y="748"/>
                    <a:pt x="731" y="572"/>
                  </a:cubicBezTo>
                  <a:cubicBezTo>
                    <a:pt x="546" y="396"/>
                    <a:pt x="370" y="253"/>
                    <a:pt x="227" y="152"/>
                  </a:cubicBezTo>
                  <a:cubicBezTo>
                    <a:pt x="93" y="5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 rot="-1659290">
              <a:off x="2236365" y="710916"/>
              <a:ext cx="184937" cy="160251"/>
            </a:xfrm>
            <a:custGeom>
              <a:avLst/>
              <a:gdLst/>
              <a:ahLst/>
              <a:cxnLst/>
              <a:rect l="l" t="t" r="r" b="b"/>
              <a:pathLst>
                <a:path w="4840" h="3941" extrusionOk="0">
                  <a:moveTo>
                    <a:pt x="1" y="0"/>
                  </a:moveTo>
                  <a:cubicBezTo>
                    <a:pt x="1" y="9"/>
                    <a:pt x="18" y="17"/>
                    <a:pt x="51" y="42"/>
                  </a:cubicBezTo>
                  <a:cubicBezTo>
                    <a:pt x="93" y="68"/>
                    <a:pt x="144" y="101"/>
                    <a:pt x="203" y="143"/>
                  </a:cubicBezTo>
                  <a:cubicBezTo>
                    <a:pt x="337" y="244"/>
                    <a:pt x="522" y="370"/>
                    <a:pt x="749" y="530"/>
                  </a:cubicBezTo>
                  <a:cubicBezTo>
                    <a:pt x="1211" y="849"/>
                    <a:pt x="1841" y="1311"/>
                    <a:pt x="2513" y="1857"/>
                  </a:cubicBezTo>
                  <a:cubicBezTo>
                    <a:pt x="3185" y="2403"/>
                    <a:pt x="3764" y="2924"/>
                    <a:pt x="4176" y="3310"/>
                  </a:cubicBezTo>
                  <a:cubicBezTo>
                    <a:pt x="4369" y="3503"/>
                    <a:pt x="4537" y="3655"/>
                    <a:pt x="4655" y="3772"/>
                  </a:cubicBezTo>
                  <a:cubicBezTo>
                    <a:pt x="4714" y="3823"/>
                    <a:pt x="4756" y="3865"/>
                    <a:pt x="4789" y="3898"/>
                  </a:cubicBezTo>
                  <a:cubicBezTo>
                    <a:pt x="4823" y="3923"/>
                    <a:pt x="4840" y="3940"/>
                    <a:pt x="4840" y="3940"/>
                  </a:cubicBezTo>
                  <a:cubicBezTo>
                    <a:pt x="4840" y="3940"/>
                    <a:pt x="4831" y="3923"/>
                    <a:pt x="4798" y="3890"/>
                  </a:cubicBezTo>
                  <a:cubicBezTo>
                    <a:pt x="4764" y="3856"/>
                    <a:pt x="4730" y="3806"/>
                    <a:pt x="4680" y="3755"/>
                  </a:cubicBezTo>
                  <a:cubicBezTo>
                    <a:pt x="4571" y="3638"/>
                    <a:pt x="4403" y="3478"/>
                    <a:pt x="4201" y="3277"/>
                  </a:cubicBezTo>
                  <a:cubicBezTo>
                    <a:pt x="3798" y="2882"/>
                    <a:pt x="3218" y="2353"/>
                    <a:pt x="2555" y="1807"/>
                  </a:cubicBezTo>
                  <a:cubicBezTo>
                    <a:pt x="1883" y="1269"/>
                    <a:pt x="1244" y="807"/>
                    <a:pt x="774" y="496"/>
                  </a:cubicBezTo>
                  <a:cubicBezTo>
                    <a:pt x="539" y="336"/>
                    <a:pt x="345" y="210"/>
                    <a:pt x="211" y="126"/>
                  </a:cubicBezTo>
                  <a:cubicBezTo>
                    <a:pt x="152" y="93"/>
                    <a:pt x="102" y="59"/>
                    <a:pt x="60" y="34"/>
                  </a:cubicBezTo>
                  <a:cubicBezTo>
                    <a:pt x="18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 rot="-1659290">
              <a:off x="2292166" y="594889"/>
              <a:ext cx="10622" cy="10491"/>
            </a:xfrm>
            <a:custGeom>
              <a:avLst/>
              <a:gdLst/>
              <a:ahLst/>
              <a:cxnLst/>
              <a:rect l="l" t="t" r="r" b="b"/>
              <a:pathLst>
                <a:path w="278" h="258" extrusionOk="0">
                  <a:moveTo>
                    <a:pt x="153" y="1"/>
                  </a:moveTo>
                  <a:cubicBezTo>
                    <a:pt x="145" y="1"/>
                    <a:pt x="136" y="2"/>
                    <a:pt x="127" y="4"/>
                  </a:cubicBezTo>
                  <a:cubicBezTo>
                    <a:pt x="93" y="4"/>
                    <a:pt x="51" y="21"/>
                    <a:pt x="26" y="71"/>
                  </a:cubicBezTo>
                  <a:cubicBezTo>
                    <a:pt x="1" y="113"/>
                    <a:pt x="17" y="181"/>
                    <a:pt x="59" y="214"/>
                  </a:cubicBezTo>
                  <a:cubicBezTo>
                    <a:pt x="86" y="241"/>
                    <a:pt x="119" y="257"/>
                    <a:pt x="153" y="257"/>
                  </a:cubicBezTo>
                  <a:cubicBezTo>
                    <a:pt x="172" y="257"/>
                    <a:pt x="192" y="252"/>
                    <a:pt x="211" y="239"/>
                  </a:cubicBezTo>
                  <a:cubicBezTo>
                    <a:pt x="253" y="214"/>
                    <a:pt x="269" y="172"/>
                    <a:pt x="269" y="139"/>
                  </a:cubicBezTo>
                  <a:cubicBezTo>
                    <a:pt x="278" y="71"/>
                    <a:pt x="236" y="46"/>
                    <a:pt x="227" y="46"/>
                  </a:cubicBezTo>
                  <a:lnTo>
                    <a:pt x="227" y="46"/>
                  </a:lnTo>
                  <a:cubicBezTo>
                    <a:pt x="219" y="55"/>
                    <a:pt x="244" y="88"/>
                    <a:pt x="227" y="130"/>
                  </a:cubicBezTo>
                  <a:cubicBezTo>
                    <a:pt x="227" y="155"/>
                    <a:pt x="211" y="181"/>
                    <a:pt x="185" y="189"/>
                  </a:cubicBezTo>
                  <a:cubicBezTo>
                    <a:pt x="176" y="195"/>
                    <a:pt x="166" y="198"/>
                    <a:pt x="156" y="198"/>
                  </a:cubicBezTo>
                  <a:cubicBezTo>
                    <a:pt x="137" y="198"/>
                    <a:pt x="118" y="188"/>
                    <a:pt x="101" y="172"/>
                  </a:cubicBezTo>
                  <a:cubicBezTo>
                    <a:pt x="76" y="147"/>
                    <a:pt x="68" y="113"/>
                    <a:pt x="76" y="97"/>
                  </a:cubicBezTo>
                  <a:cubicBezTo>
                    <a:pt x="85" y="71"/>
                    <a:pt x="110" y="55"/>
                    <a:pt x="135" y="46"/>
                  </a:cubicBezTo>
                  <a:cubicBezTo>
                    <a:pt x="154" y="40"/>
                    <a:pt x="169" y="38"/>
                    <a:pt x="181" y="38"/>
                  </a:cubicBezTo>
                  <a:cubicBezTo>
                    <a:pt x="194" y="38"/>
                    <a:pt x="204" y="40"/>
                    <a:pt x="211" y="40"/>
                  </a:cubicBezTo>
                  <a:cubicBezTo>
                    <a:pt x="214" y="40"/>
                    <a:pt x="217" y="40"/>
                    <a:pt x="219" y="38"/>
                  </a:cubicBezTo>
                  <a:cubicBezTo>
                    <a:pt x="226" y="38"/>
                    <a:pt x="202" y="1"/>
                    <a:pt x="15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 rot="-1659290">
              <a:off x="2337406" y="634182"/>
              <a:ext cx="10584" cy="10572"/>
            </a:xfrm>
            <a:custGeom>
              <a:avLst/>
              <a:gdLst/>
              <a:ahLst/>
              <a:cxnLst/>
              <a:rect l="l" t="t" r="r" b="b"/>
              <a:pathLst>
                <a:path w="277" h="260" extrusionOk="0">
                  <a:moveTo>
                    <a:pt x="138" y="0"/>
                  </a:moveTo>
                  <a:cubicBezTo>
                    <a:pt x="132" y="0"/>
                    <a:pt x="125" y="1"/>
                    <a:pt x="118" y="1"/>
                  </a:cubicBezTo>
                  <a:cubicBezTo>
                    <a:pt x="93" y="10"/>
                    <a:pt x="43" y="27"/>
                    <a:pt x="26" y="77"/>
                  </a:cubicBezTo>
                  <a:cubicBezTo>
                    <a:pt x="1" y="119"/>
                    <a:pt x="18" y="186"/>
                    <a:pt x="60" y="220"/>
                  </a:cubicBezTo>
                  <a:cubicBezTo>
                    <a:pt x="81" y="246"/>
                    <a:pt x="115" y="259"/>
                    <a:pt x="148" y="259"/>
                  </a:cubicBezTo>
                  <a:cubicBezTo>
                    <a:pt x="167" y="259"/>
                    <a:pt x="187" y="254"/>
                    <a:pt x="202" y="245"/>
                  </a:cubicBezTo>
                  <a:cubicBezTo>
                    <a:pt x="253" y="220"/>
                    <a:pt x="270" y="178"/>
                    <a:pt x="270" y="144"/>
                  </a:cubicBezTo>
                  <a:cubicBezTo>
                    <a:pt x="277" y="78"/>
                    <a:pt x="239" y="50"/>
                    <a:pt x="230" y="50"/>
                  </a:cubicBezTo>
                  <a:cubicBezTo>
                    <a:pt x="228" y="50"/>
                    <a:pt x="228" y="51"/>
                    <a:pt x="228" y="52"/>
                  </a:cubicBezTo>
                  <a:cubicBezTo>
                    <a:pt x="219" y="60"/>
                    <a:pt x="244" y="85"/>
                    <a:pt x="228" y="136"/>
                  </a:cubicBezTo>
                  <a:cubicBezTo>
                    <a:pt x="219" y="161"/>
                    <a:pt x="202" y="186"/>
                    <a:pt x="177" y="195"/>
                  </a:cubicBezTo>
                  <a:cubicBezTo>
                    <a:pt x="173" y="197"/>
                    <a:pt x="167" y="198"/>
                    <a:pt x="161" y="198"/>
                  </a:cubicBezTo>
                  <a:cubicBezTo>
                    <a:pt x="143" y="198"/>
                    <a:pt x="120" y="190"/>
                    <a:pt x="102" y="178"/>
                  </a:cubicBezTo>
                  <a:cubicBezTo>
                    <a:pt x="76" y="153"/>
                    <a:pt x="68" y="119"/>
                    <a:pt x="76" y="94"/>
                  </a:cubicBezTo>
                  <a:cubicBezTo>
                    <a:pt x="85" y="69"/>
                    <a:pt x="110" y="52"/>
                    <a:pt x="135" y="43"/>
                  </a:cubicBezTo>
                  <a:cubicBezTo>
                    <a:pt x="146" y="39"/>
                    <a:pt x="157" y="37"/>
                    <a:pt x="166" y="37"/>
                  </a:cubicBezTo>
                  <a:cubicBezTo>
                    <a:pt x="188" y="37"/>
                    <a:pt x="205" y="45"/>
                    <a:pt x="214" y="45"/>
                  </a:cubicBezTo>
                  <a:cubicBezTo>
                    <a:pt x="216" y="45"/>
                    <a:pt x="218" y="45"/>
                    <a:pt x="219" y="43"/>
                  </a:cubicBezTo>
                  <a:cubicBezTo>
                    <a:pt x="227" y="36"/>
                    <a:pt x="200" y="0"/>
                    <a:pt x="138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 rot="-1659290">
              <a:off x="2396707" y="623537"/>
              <a:ext cx="10584" cy="10572"/>
            </a:xfrm>
            <a:custGeom>
              <a:avLst/>
              <a:gdLst/>
              <a:ahLst/>
              <a:cxnLst/>
              <a:rect l="l" t="t" r="r" b="b"/>
              <a:pathLst>
                <a:path w="277" h="260" extrusionOk="0">
                  <a:moveTo>
                    <a:pt x="135" y="1"/>
                  </a:moveTo>
                  <a:cubicBezTo>
                    <a:pt x="129" y="1"/>
                    <a:pt x="124" y="1"/>
                    <a:pt x="118" y="2"/>
                  </a:cubicBezTo>
                  <a:cubicBezTo>
                    <a:pt x="84" y="10"/>
                    <a:pt x="42" y="27"/>
                    <a:pt x="17" y="77"/>
                  </a:cubicBezTo>
                  <a:cubicBezTo>
                    <a:pt x="0" y="119"/>
                    <a:pt x="17" y="186"/>
                    <a:pt x="51" y="220"/>
                  </a:cubicBezTo>
                  <a:cubicBezTo>
                    <a:pt x="77" y="246"/>
                    <a:pt x="113" y="259"/>
                    <a:pt x="147" y="259"/>
                  </a:cubicBezTo>
                  <a:cubicBezTo>
                    <a:pt x="167" y="259"/>
                    <a:pt x="186" y="255"/>
                    <a:pt x="202" y="245"/>
                  </a:cubicBezTo>
                  <a:cubicBezTo>
                    <a:pt x="244" y="220"/>
                    <a:pt x="261" y="178"/>
                    <a:pt x="269" y="144"/>
                  </a:cubicBezTo>
                  <a:cubicBezTo>
                    <a:pt x="277" y="84"/>
                    <a:pt x="237" y="51"/>
                    <a:pt x="229" y="51"/>
                  </a:cubicBezTo>
                  <a:cubicBezTo>
                    <a:pt x="228" y="51"/>
                    <a:pt x="227" y="51"/>
                    <a:pt x="227" y="52"/>
                  </a:cubicBezTo>
                  <a:cubicBezTo>
                    <a:pt x="219" y="60"/>
                    <a:pt x="244" y="86"/>
                    <a:pt x="227" y="136"/>
                  </a:cubicBezTo>
                  <a:cubicBezTo>
                    <a:pt x="219" y="161"/>
                    <a:pt x="202" y="186"/>
                    <a:pt x="177" y="195"/>
                  </a:cubicBezTo>
                  <a:cubicBezTo>
                    <a:pt x="168" y="198"/>
                    <a:pt x="157" y="200"/>
                    <a:pt x="147" y="200"/>
                  </a:cubicBezTo>
                  <a:cubicBezTo>
                    <a:pt x="128" y="200"/>
                    <a:pt x="109" y="194"/>
                    <a:pt x="93" y="178"/>
                  </a:cubicBezTo>
                  <a:cubicBezTo>
                    <a:pt x="76" y="153"/>
                    <a:pt x="59" y="119"/>
                    <a:pt x="76" y="94"/>
                  </a:cubicBezTo>
                  <a:cubicBezTo>
                    <a:pt x="84" y="69"/>
                    <a:pt x="110" y="52"/>
                    <a:pt x="126" y="44"/>
                  </a:cubicBezTo>
                  <a:cubicBezTo>
                    <a:pt x="140" y="39"/>
                    <a:pt x="152" y="38"/>
                    <a:pt x="162" y="38"/>
                  </a:cubicBezTo>
                  <a:cubicBezTo>
                    <a:pt x="186" y="38"/>
                    <a:pt x="202" y="45"/>
                    <a:pt x="208" y="45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18" y="44"/>
                    <a:pt x="197" y="1"/>
                    <a:pt x="135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 rot="-1659290">
              <a:off x="2421801" y="585684"/>
              <a:ext cx="10584" cy="10491"/>
            </a:xfrm>
            <a:custGeom>
              <a:avLst/>
              <a:gdLst/>
              <a:ahLst/>
              <a:cxnLst/>
              <a:rect l="l" t="t" r="r" b="b"/>
              <a:pathLst>
                <a:path w="277" h="258" extrusionOk="0">
                  <a:moveTo>
                    <a:pt x="143" y="1"/>
                  </a:moveTo>
                  <a:cubicBezTo>
                    <a:pt x="138" y="1"/>
                    <a:pt x="132" y="1"/>
                    <a:pt x="126" y="2"/>
                  </a:cubicBezTo>
                  <a:cubicBezTo>
                    <a:pt x="92" y="10"/>
                    <a:pt x="50" y="27"/>
                    <a:pt x="25" y="69"/>
                  </a:cubicBezTo>
                  <a:cubicBezTo>
                    <a:pt x="0" y="120"/>
                    <a:pt x="17" y="178"/>
                    <a:pt x="59" y="220"/>
                  </a:cubicBezTo>
                  <a:cubicBezTo>
                    <a:pt x="87" y="243"/>
                    <a:pt x="122" y="258"/>
                    <a:pt x="158" y="258"/>
                  </a:cubicBezTo>
                  <a:cubicBezTo>
                    <a:pt x="176" y="258"/>
                    <a:pt x="193" y="254"/>
                    <a:pt x="210" y="246"/>
                  </a:cubicBezTo>
                  <a:cubicBezTo>
                    <a:pt x="252" y="220"/>
                    <a:pt x="269" y="178"/>
                    <a:pt x="269" y="145"/>
                  </a:cubicBezTo>
                  <a:cubicBezTo>
                    <a:pt x="276" y="78"/>
                    <a:pt x="245" y="51"/>
                    <a:pt x="231" y="51"/>
                  </a:cubicBezTo>
                  <a:cubicBezTo>
                    <a:pt x="229" y="51"/>
                    <a:pt x="228" y="51"/>
                    <a:pt x="227" y="52"/>
                  </a:cubicBezTo>
                  <a:cubicBezTo>
                    <a:pt x="219" y="52"/>
                    <a:pt x="244" y="86"/>
                    <a:pt x="227" y="136"/>
                  </a:cubicBezTo>
                  <a:cubicBezTo>
                    <a:pt x="227" y="153"/>
                    <a:pt x="210" y="187"/>
                    <a:pt x="185" y="195"/>
                  </a:cubicBezTo>
                  <a:cubicBezTo>
                    <a:pt x="179" y="197"/>
                    <a:pt x="172" y="198"/>
                    <a:pt x="165" y="198"/>
                  </a:cubicBezTo>
                  <a:cubicBezTo>
                    <a:pt x="143" y="198"/>
                    <a:pt x="120" y="189"/>
                    <a:pt x="101" y="170"/>
                  </a:cubicBezTo>
                  <a:cubicBezTo>
                    <a:pt x="76" y="153"/>
                    <a:pt x="67" y="120"/>
                    <a:pt x="76" y="94"/>
                  </a:cubicBezTo>
                  <a:cubicBezTo>
                    <a:pt x="84" y="69"/>
                    <a:pt x="109" y="52"/>
                    <a:pt x="134" y="44"/>
                  </a:cubicBezTo>
                  <a:cubicBezTo>
                    <a:pt x="151" y="38"/>
                    <a:pt x="165" y="37"/>
                    <a:pt x="177" y="37"/>
                  </a:cubicBezTo>
                  <a:cubicBezTo>
                    <a:pt x="200" y="37"/>
                    <a:pt x="213" y="44"/>
                    <a:pt x="219" y="44"/>
                  </a:cubicBezTo>
                  <a:cubicBezTo>
                    <a:pt x="226" y="36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 rot="-1659290">
              <a:off x="2281177" y="548313"/>
              <a:ext cx="10622" cy="10491"/>
            </a:xfrm>
            <a:custGeom>
              <a:avLst/>
              <a:gdLst/>
              <a:ahLst/>
              <a:cxnLst/>
              <a:rect l="l" t="t" r="r" b="b"/>
              <a:pathLst>
                <a:path w="278" h="258" extrusionOk="0">
                  <a:moveTo>
                    <a:pt x="146" y="1"/>
                  </a:moveTo>
                  <a:cubicBezTo>
                    <a:pt x="140" y="1"/>
                    <a:pt x="133" y="1"/>
                    <a:pt x="126" y="2"/>
                  </a:cubicBezTo>
                  <a:cubicBezTo>
                    <a:pt x="93" y="2"/>
                    <a:pt x="51" y="27"/>
                    <a:pt x="26" y="69"/>
                  </a:cubicBezTo>
                  <a:cubicBezTo>
                    <a:pt x="0" y="119"/>
                    <a:pt x="17" y="178"/>
                    <a:pt x="59" y="220"/>
                  </a:cubicBezTo>
                  <a:cubicBezTo>
                    <a:pt x="87" y="242"/>
                    <a:pt x="123" y="257"/>
                    <a:pt x="158" y="257"/>
                  </a:cubicBezTo>
                  <a:cubicBezTo>
                    <a:pt x="176" y="257"/>
                    <a:pt x="194" y="254"/>
                    <a:pt x="210" y="245"/>
                  </a:cubicBezTo>
                  <a:cubicBezTo>
                    <a:pt x="252" y="220"/>
                    <a:pt x="269" y="178"/>
                    <a:pt x="278" y="144"/>
                  </a:cubicBezTo>
                  <a:cubicBezTo>
                    <a:pt x="278" y="78"/>
                    <a:pt x="245" y="51"/>
                    <a:pt x="232" y="51"/>
                  </a:cubicBezTo>
                  <a:cubicBezTo>
                    <a:pt x="230" y="51"/>
                    <a:pt x="228" y="51"/>
                    <a:pt x="227" y="52"/>
                  </a:cubicBezTo>
                  <a:cubicBezTo>
                    <a:pt x="227" y="52"/>
                    <a:pt x="244" y="86"/>
                    <a:pt x="236" y="136"/>
                  </a:cubicBezTo>
                  <a:cubicBezTo>
                    <a:pt x="227" y="153"/>
                    <a:pt x="210" y="186"/>
                    <a:pt x="185" y="195"/>
                  </a:cubicBezTo>
                  <a:cubicBezTo>
                    <a:pt x="179" y="197"/>
                    <a:pt x="172" y="198"/>
                    <a:pt x="165" y="198"/>
                  </a:cubicBezTo>
                  <a:cubicBezTo>
                    <a:pt x="144" y="198"/>
                    <a:pt x="120" y="189"/>
                    <a:pt x="101" y="170"/>
                  </a:cubicBezTo>
                  <a:cubicBezTo>
                    <a:pt x="76" y="144"/>
                    <a:pt x="68" y="119"/>
                    <a:pt x="76" y="94"/>
                  </a:cubicBezTo>
                  <a:cubicBezTo>
                    <a:pt x="93" y="69"/>
                    <a:pt x="110" y="52"/>
                    <a:pt x="135" y="44"/>
                  </a:cubicBezTo>
                  <a:cubicBezTo>
                    <a:pt x="153" y="37"/>
                    <a:pt x="169" y="36"/>
                    <a:pt x="181" y="36"/>
                  </a:cubicBezTo>
                  <a:cubicBezTo>
                    <a:pt x="194" y="36"/>
                    <a:pt x="204" y="38"/>
                    <a:pt x="210" y="38"/>
                  </a:cubicBezTo>
                  <a:cubicBezTo>
                    <a:pt x="214" y="38"/>
                    <a:pt x="217" y="37"/>
                    <a:pt x="219" y="35"/>
                  </a:cubicBezTo>
                  <a:cubicBezTo>
                    <a:pt x="226" y="35"/>
                    <a:pt x="206" y="1"/>
                    <a:pt x="14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 rot="-1659290">
              <a:off x="2416332" y="510271"/>
              <a:ext cx="10584" cy="10369"/>
            </a:xfrm>
            <a:custGeom>
              <a:avLst/>
              <a:gdLst/>
              <a:ahLst/>
              <a:cxnLst/>
              <a:rect l="l" t="t" r="r" b="b"/>
              <a:pathLst>
                <a:path w="277" h="255" extrusionOk="0">
                  <a:moveTo>
                    <a:pt x="129" y="1"/>
                  </a:moveTo>
                  <a:cubicBezTo>
                    <a:pt x="110" y="1"/>
                    <a:pt x="91" y="6"/>
                    <a:pt x="75" y="18"/>
                  </a:cubicBezTo>
                  <a:cubicBezTo>
                    <a:pt x="33" y="44"/>
                    <a:pt x="17" y="86"/>
                    <a:pt x="8" y="119"/>
                  </a:cubicBezTo>
                  <a:cubicBezTo>
                    <a:pt x="1" y="178"/>
                    <a:pt x="39" y="205"/>
                    <a:pt x="48" y="205"/>
                  </a:cubicBezTo>
                  <a:cubicBezTo>
                    <a:pt x="49" y="205"/>
                    <a:pt x="50" y="204"/>
                    <a:pt x="50" y="203"/>
                  </a:cubicBezTo>
                  <a:cubicBezTo>
                    <a:pt x="59" y="203"/>
                    <a:pt x="33" y="170"/>
                    <a:pt x="50" y="128"/>
                  </a:cubicBezTo>
                  <a:cubicBezTo>
                    <a:pt x="59" y="102"/>
                    <a:pt x="75" y="77"/>
                    <a:pt x="101" y="60"/>
                  </a:cubicBezTo>
                  <a:cubicBezTo>
                    <a:pt x="107" y="58"/>
                    <a:pt x="114" y="57"/>
                    <a:pt x="121" y="57"/>
                  </a:cubicBezTo>
                  <a:cubicBezTo>
                    <a:pt x="142" y="57"/>
                    <a:pt x="166" y="67"/>
                    <a:pt x="185" y="86"/>
                  </a:cubicBezTo>
                  <a:cubicBezTo>
                    <a:pt x="210" y="111"/>
                    <a:pt x="218" y="136"/>
                    <a:pt x="201" y="161"/>
                  </a:cubicBezTo>
                  <a:cubicBezTo>
                    <a:pt x="193" y="186"/>
                    <a:pt x="168" y="203"/>
                    <a:pt x="151" y="212"/>
                  </a:cubicBezTo>
                  <a:cubicBezTo>
                    <a:pt x="132" y="218"/>
                    <a:pt x="116" y="220"/>
                    <a:pt x="103" y="220"/>
                  </a:cubicBezTo>
                  <a:cubicBezTo>
                    <a:pt x="88" y="220"/>
                    <a:pt x="78" y="218"/>
                    <a:pt x="72" y="218"/>
                  </a:cubicBezTo>
                  <a:cubicBezTo>
                    <a:pt x="69" y="218"/>
                    <a:pt x="67" y="218"/>
                    <a:pt x="67" y="220"/>
                  </a:cubicBezTo>
                  <a:cubicBezTo>
                    <a:pt x="59" y="220"/>
                    <a:pt x="79" y="255"/>
                    <a:pt x="140" y="255"/>
                  </a:cubicBezTo>
                  <a:cubicBezTo>
                    <a:pt x="146" y="255"/>
                    <a:pt x="152" y="254"/>
                    <a:pt x="159" y="254"/>
                  </a:cubicBezTo>
                  <a:cubicBezTo>
                    <a:pt x="193" y="254"/>
                    <a:pt x="235" y="228"/>
                    <a:pt x="260" y="186"/>
                  </a:cubicBezTo>
                  <a:cubicBezTo>
                    <a:pt x="277" y="144"/>
                    <a:pt x="269" y="77"/>
                    <a:pt x="227" y="44"/>
                  </a:cubicBezTo>
                  <a:cubicBezTo>
                    <a:pt x="200" y="17"/>
                    <a:pt x="163" y="1"/>
                    <a:pt x="12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 rot="-1659290">
              <a:off x="2365521" y="472117"/>
              <a:ext cx="10622" cy="10450"/>
            </a:xfrm>
            <a:custGeom>
              <a:avLst/>
              <a:gdLst/>
              <a:ahLst/>
              <a:cxnLst/>
              <a:rect l="l" t="t" r="r" b="b"/>
              <a:pathLst>
                <a:path w="278" h="257" extrusionOk="0">
                  <a:moveTo>
                    <a:pt x="130" y="0"/>
                  </a:moveTo>
                  <a:cubicBezTo>
                    <a:pt x="111" y="0"/>
                    <a:pt x="92" y="6"/>
                    <a:pt x="76" y="18"/>
                  </a:cubicBezTo>
                  <a:cubicBezTo>
                    <a:pt x="26" y="43"/>
                    <a:pt x="9" y="85"/>
                    <a:pt x="9" y="119"/>
                  </a:cubicBezTo>
                  <a:cubicBezTo>
                    <a:pt x="1" y="186"/>
                    <a:pt x="51" y="211"/>
                    <a:pt x="51" y="211"/>
                  </a:cubicBezTo>
                  <a:cubicBezTo>
                    <a:pt x="59" y="203"/>
                    <a:pt x="34" y="169"/>
                    <a:pt x="51" y="127"/>
                  </a:cubicBezTo>
                  <a:cubicBezTo>
                    <a:pt x="59" y="102"/>
                    <a:pt x="76" y="77"/>
                    <a:pt x="102" y="69"/>
                  </a:cubicBezTo>
                  <a:cubicBezTo>
                    <a:pt x="110" y="63"/>
                    <a:pt x="119" y="60"/>
                    <a:pt x="128" y="60"/>
                  </a:cubicBezTo>
                  <a:cubicBezTo>
                    <a:pt x="145" y="60"/>
                    <a:pt x="161" y="69"/>
                    <a:pt x="177" y="85"/>
                  </a:cubicBezTo>
                  <a:cubicBezTo>
                    <a:pt x="202" y="111"/>
                    <a:pt x="211" y="144"/>
                    <a:pt x="202" y="161"/>
                  </a:cubicBezTo>
                  <a:cubicBezTo>
                    <a:pt x="194" y="186"/>
                    <a:pt x="169" y="203"/>
                    <a:pt x="144" y="211"/>
                  </a:cubicBezTo>
                  <a:cubicBezTo>
                    <a:pt x="128" y="218"/>
                    <a:pt x="114" y="219"/>
                    <a:pt x="101" y="219"/>
                  </a:cubicBezTo>
                  <a:cubicBezTo>
                    <a:pt x="88" y="219"/>
                    <a:pt x="77" y="217"/>
                    <a:pt x="69" y="217"/>
                  </a:cubicBezTo>
                  <a:cubicBezTo>
                    <a:pt x="65" y="217"/>
                    <a:pt x="61" y="218"/>
                    <a:pt x="59" y="220"/>
                  </a:cubicBezTo>
                  <a:cubicBezTo>
                    <a:pt x="52" y="220"/>
                    <a:pt x="76" y="257"/>
                    <a:pt x="130" y="257"/>
                  </a:cubicBezTo>
                  <a:cubicBezTo>
                    <a:pt x="140" y="257"/>
                    <a:pt x="150" y="256"/>
                    <a:pt x="160" y="253"/>
                  </a:cubicBezTo>
                  <a:cubicBezTo>
                    <a:pt x="194" y="253"/>
                    <a:pt x="236" y="237"/>
                    <a:pt x="253" y="186"/>
                  </a:cubicBezTo>
                  <a:cubicBezTo>
                    <a:pt x="278" y="144"/>
                    <a:pt x="261" y="77"/>
                    <a:pt x="228" y="43"/>
                  </a:cubicBezTo>
                  <a:cubicBezTo>
                    <a:pt x="201" y="17"/>
                    <a:pt x="164" y="0"/>
                    <a:pt x="130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 rot="-1659290">
              <a:off x="2306731" y="484298"/>
              <a:ext cx="10584" cy="10491"/>
            </a:xfrm>
            <a:custGeom>
              <a:avLst/>
              <a:gdLst/>
              <a:ahLst/>
              <a:cxnLst/>
              <a:rect l="l" t="t" r="r" b="b"/>
              <a:pathLst>
                <a:path w="277" h="258" extrusionOk="0">
                  <a:moveTo>
                    <a:pt x="123" y="0"/>
                  </a:moveTo>
                  <a:cubicBezTo>
                    <a:pt x="106" y="0"/>
                    <a:pt x="89" y="4"/>
                    <a:pt x="75" y="13"/>
                  </a:cubicBezTo>
                  <a:cubicBezTo>
                    <a:pt x="25" y="38"/>
                    <a:pt x="8" y="88"/>
                    <a:pt x="8" y="113"/>
                  </a:cubicBezTo>
                  <a:cubicBezTo>
                    <a:pt x="1" y="180"/>
                    <a:pt x="39" y="207"/>
                    <a:pt x="48" y="207"/>
                  </a:cubicBezTo>
                  <a:cubicBezTo>
                    <a:pt x="49" y="207"/>
                    <a:pt x="50" y="207"/>
                    <a:pt x="50" y="206"/>
                  </a:cubicBezTo>
                  <a:cubicBezTo>
                    <a:pt x="58" y="206"/>
                    <a:pt x="33" y="172"/>
                    <a:pt x="50" y="122"/>
                  </a:cubicBezTo>
                  <a:cubicBezTo>
                    <a:pt x="58" y="105"/>
                    <a:pt x="75" y="80"/>
                    <a:pt x="100" y="63"/>
                  </a:cubicBezTo>
                  <a:cubicBezTo>
                    <a:pt x="105" y="61"/>
                    <a:pt x="110" y="60"/>
                    <a:pt x="116" y="60"/>
                  </a:cubicBezTo>
                  <a:cubicBezTo>
                    <a:pt x="133" y="60"/>
                    <a:pt x="157" y="69"/>
                    <a:pt x="176" y="88"/>
                  </a:cubicBezTo>
                  <a:cubicBezTo>
                    <a:pt x="201" y="113"/>
                    <a:pt x="210" y="139"/>
                    <a:pt x="201" y="164"/>
                  </a:cubicBezTo>
                  <a:cubicBezTo>
                    <a:pt x="193" y="189"/>
                    <a:pt x="168" y="206"/>
                    <a:pt x="142" y="214"/>
                  </a:cubicBezTo>
                  <a:cubicBezTo>
                    <a:pt x="127" y="220"/>
                    <a:pt x="113" y="222"/>
                    <a:pt x="100" y="222"/>
                  </a:cubicBezTo>
                  <a:cubicBezTo>
                    <a:pt x="87" y="222"/>
                    <a:pt x="75" y="220"/>
                    <a:pt x="68" y="220"/>
                  </a:cubicBezTo>
                  <a:cubicBezTo>
                    <a:pt x="64" y="220"/>
                    <a:pt x="60" y="221"/>
                    <a:pt x="58" y="223"/>
                  </a:cubicBezTo>
                  <a:cubicBezTo>
                    <a:pt x="58" y="223"/>
                    <a:pt x="79" y="257"/>
                    <a:pt x="140" y="257"/>
                  </a:cubicBezTo>
                  <a:cubicBezTo>
                    <a:pt x="146" y="257"/>
                    <a:pt x="152" y="257"/>
                    <a:pt x="159" y="256"/>
                  </a:cubicBezTo>
                  <a:cubicBezTo>
                    <a:pt x="193" y="256"/>
                    <a:pt x="235" y="231"/>
                    <a:pt x="252" y="189"/>
                  </a:cubicBezTo>
                  <a:cubicBezTo>
                    <a:pt x="277" y="139"/>
                    <a:pt x="260" y="80"/>
                    <a:pt x="218" y="38"/>
                  </a:cubicBezTo>
                  <a:cubicBezTo>
                    <a:pt x="196" y="15"/>
                    <a:pt x="158" y="0"/>
                    <a:pt x="12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 rot="-1659290">
              <a:off x="2225329" y="722322"/>
              <a:ext cx="188452" cy="235395"/>
            </a:xfrm>
            <a:custGeom>
              <a:avLst/>
              <a:gdLst/>
              <a:ahLst/>
              <a:cxnLst/>
              <a:rect l="l" t="t" r="r" b="b"/>
              <a:pathLst>
                <a:path w="4932" h="5789" extrusionOk="0">
                  <a:moveTo>
                    <a:pt x="4426" y="0"/>
                  </a:moveTo>
                  <a:cubicBezTo>
                    <a:pt x="4295" y="0"/>
                    <a:pt x="4167" y="59"/>
                    <a:pt x="4083" y="165"/>
                  </a:cubicBezTo>
                  <a:lnTo>
                    <a:pt x="118" y="5239"/>
                  </a:lnTo>
                  <a:cubicBezTo>
                    <a:pt x="0" y="5390"/>
                    <a:pt x="25" y="5600"/>
                    <a:pt x="176" y="5718"/>
                  </a:cubicBezTo>
                  <a:cubicBezTo>
                    <a:pt x="238" y="5765"/>
                    <a:pt x="313" y="5789"/>
                    <a:pt x="387" y="5789"/>
                  </a:cubicBezTo>
                  <a:cubicBezTo>
                    <a:pt x="484" y="5789"/>
                    <a:pt x="580" y="5748"/>
                    <a:pt x="647" y="5667"/>
                  </a:cubicBezTo>
                  <a:cubicBezTo>
                    <a:pt x="1386" y="4777"/>
                    <a:pt x="3889" y="1770"/>
                    <a:pt x="4763" y="711"/>
                  </a:cubicBezTo>
                  <a:cubicBezTo>
                    <a:pt x="4931" y="501"/>
                    <a:pt x="4881" y="199"/>
                    <a:pt x="4654" y="64"/>
                  </a:cubicBezTo>
                  <a:cubicBezTo>
                    <a:pt x="4582" y="21"/>
                    <a:pt x="4504" y="0"/>
                    <a:pt x="44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 rot="-1659290">
              <a:off x="2225329" y="722322"/>
              <a:ext cx="188452" cy="235395"/>
            </a:xfrm>
            <a:custGeom>
              <a:avLst/>
              <a:gdLst/>
              <a:ahLst/>
              <a:cxnLst/>
              <a:rect l="l" t="t" r="r" b="b"/>
              <a:pathLst>
                <a:path w="4932" h="5789" extrusionOk="0">
                  <a:moveTo>
                    <a:pt x="4426" y="0"/>
                  </a:moveTo>
                  <a:cubicBezTo>
                    <a:pt x="4295" y="0"/>
                    <a:pt x="4167" y="59"/>
                    <a:pt x="4083" y="165"/>
                  </a:cubicBezTo>
                  <a:lnTo>
                    <a:pt x="118" y="5239"/>
                  </a:lnTo>
                  <a:cubicBezTo>
                    <a:pt x="0" y="5390"/>
                    <a:pt x="25" y="5600"/>
                    <a:pt x="176" y="5718"/>
                  </a:cubicBezTo>
                  <a:cubicBezTo>
                    <a:pt x="238" y="5765"/>
                    <a:pt x="313" y="5789"/>
                    <a:pt x="387" y="5789"/>
                  </a:cubicBezTo>
                  <a:cubicBezTo>
                    <a:pt x="484" y="5789"/>
                    <a:pt x="580" y="5748"/>
                    <a:pt x="647" y="5667"/>
                  </a:cubicBezTo>
                  <a:cubicBezTo>
                    <a:pt x="1386" y="4777"/>
                    <a:pt x="3889" y="1770"/>
                    <a:pt x="4763" y="711"/>
                  </a:cubicBezTo>
                  <a:cubicBezTo>
                    <a:pt x="4931" y="501"/>
                    <a:pt x="4881" y="199"/>
                    <a:pt x="4654" y="64"/>
                  </a:cubicBezTo>
                  <a:cubicBezTo>
                    <a:pt x="4582" y="21"/>
                    <a:pt x="4504" y="0"/>
                    <a:pt x="4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 rot="-1659290">
              <a:off x="2254429" y="291166"/>
              <a:ext cx="184937" cy="82423"/>
            </a:xfrm>
            <a:custGeom>
              <a:avLst/>
              <a:gdLst/>
              <a:ahLst/>
              <a:cxnLst/>
              <a:rect l="l" t="t" r="r" b="b"/>
              <a:pathLst>
                <a:path w="4840" h="2027" extrusionOk="0">
                  <a:moveTo>
                    <a:pt x="4601" y="1"/>
                  </a:moveTo>
                  <a:cubicBezTo>
                    <a:pt x="4467" y="1"/>
                    <a:pt x="4280" y="9"/>
                    <a:pt x="4049" y="33"/>
                  </a:cubicBezTo>
                  <a:cubicBezTo>
                    <a:pt x="3806" y="58"/>
                    <a:pt x="3520" y="109"/>
                    <a:pt x="3209" y="184"/>
                  </a:cubicBezTo>
                  <a:cubicBezTo>
                    <a:pt x="2899" y="268"/>
                    <a:pt x="2563" y="369"/>
                    <a:pt x="2218" y="512"/>
                  </a:cubicBezTo>
                  <a:cubicBezTo>
                    <a:pt x="1874" y="663"/>
                    <a:pt x="1555" y="823"/>
                    <a:pt x="1277" y="991"/>
                  </a:cubicBezTo>
                  <a:cubicBezTo>
                    <a:pt x="1008" y="1159"/>
                    <a:pt x="765" y="1327"/>
                    <a:pt x="580" y="1478"/>
                  </a:cubicBezTo>
                  <a:cubicBezTo>
                    <a:pt x="202" y="1780"/>
                    <a:pt x="0" y="2007"/>
                    <a:pt x="17" y="2024"/>
                  </a:cubicBezTo>
                  <a:cubicBezTo>
                    <a:pt x="18" y="2026"/>
                    <a:pt x="20" y="2026"/>
                    <a:pt x="22" y="2026"/>
                  </a:cubicBezTo>
                  <a:cubicBezTo>
                    <a:pt x="62" y="2026"/>
                    <a:pt x="292" y="1840"/>
                    <a:pt x="656" y="1579"/>
                  </a:cubicBezTo>
                  <a:cubicBezTo>
                    <a:pt x="849" y="1444"/>
                    <a:pt x="1092" y="1293"/>
                    <a:pt x="1361" y="1134"/>
                  </a:cubicBezTo>
                  <a:cubicBezTo>
                    <a:pt x="1639" y="982"/>
                    <a:pt x="1949" y="823"/>
                    <a:pt x="2285" y="688"/>
                  </a:cubicBezTo>
                  <a:cubicBezTo>
                    <a:pt x="2621" y="546"/>
                    <a:pt x="2949" y="436"/>
                    <a:pt x="3251" y="352"/>
                  </a:cubicBezTo>
                  <a:cubicBezTo>
                    <a:pt x="3554" y="268"/>
                    <a:pt x="3831" y="201"/>
                    <a:pt x="4066" y="159"/>
                  </a:cubicBezTo>
                  <a:cubicBezTo>
                    <a:pt x="4537" y="75"/>
                    <a:pt x="4839" y="50"/>
                    <a:pt x="4839" y="25"/>
                  </a:cubicBezTo>
                  <a:cubicBezTo>
                    <a:pt x="4835" y="12"/>
                    <a:pt x="4751" y="1"/>
                    <a:pt x="4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 rot="-1659290">
              <a:off x="2031395" y="736746"/>
              <a:ext cx="217989" cy="102347"/>
            </a:xfrm>
            <a:custGeom>
              <a:avLst/>
              <a:gdLst/>
              <a:ahLst/>
              <a:cxnLst/>
              <a:rect l="l" t="t" r="r" b="b"/>
              <a:pathLst>
                <a:path w="5705" h="2517" extrusionOk="0">
                  <a:moveTo>
                    <a:pt x="4884" y="0"/>
                  </a:moveTo>
                  <a:cubicBezTo>
                    <a:pt x="4843" y="0"/>
                    <a:pt x="4800" y="1"/>
                    <a:pt x="4756" y="4"/>
                  </a:cubicBezTo>
                  <a:cubicBezTo>
                    <a:pt x="4680" y="4"/>
                    <a:pt x="4604" y="4"/>
                    <a:pt x="4529" y="12"/>
                  </a:cubicBezTo>
                  <a:cubicBezTo>
                    <a:pt x="4445" y="12"/>
                    <a:pt x="4361" y="21"/>
                    <a:pt x="4277" y="29"/>
                  </a:cubicBezTo>
                  <a:cubicBezTo>
                    <a:pt x="4100" y="46"/>
                    <a:pt x="3915" y="79"/>
                    <a:pt x="3722" y="113"/>
                  </a:cubicBezTo>
                  <a:cubicBezTo>
                    <a:pt x="3344" y="189"/>
                    <a:pt x="2924" y="306"/>
                    <a:pt x="2504" y="483"/>
                  </a:cubicBezTo>
                  <a:cubicBezTo>
                    <a:pt x="2093" y="659"/>
                    <a:pt x="1715" y="877"/>
                    <a:pt x="1395" y="1096"/>
                  </a:cubicBezTo>
                  <a:cubicBezTo>
                    <a:pt x="1236" y="1213"/>
                    <a:pt x="1085" y="1323"/>
                    <a:pt x="950" y="1440"/>
                  </a:cubicBezTo>
                  <a:cubicBezTo>
                    <a:pt x="883" y="1499"/>
                    <a:pt x="824" y="1549"/>
                    <a:pt x="765" y="1608"/>
                  </a:cubicBezTo>
                  <a:cubicBezTo>
                    <a:pt x="706" y="1659"/>
                    <a:pt x="648" y="1717"/>
                    <a:pt x="597" y="1768"/>
                  </a:cubicBezTo>
                  <a:cubicBezTo>
                    <a:pt x="488" y="1869"/>
                    <a:pt x="404" y="1969"/>
                    <a:pt x="328" y="2062"/>
                  </a:cubicBezTo>
                  <a:cubicBezTo>
                    <a:pt x="286" y="2104"/>
                    <a:pt x="253" y="2146"/>
                    <a:pt x="219" y="2188"/>
                  </a:cubicBezTo>
                  <a:cubicBezTo>
                    <a:pt x="194" y="2230"/>
                    <a:pt x="169" y="2263"/>
                    <a:pt x="144" y="2297"/>
                  </a:cubicBezTo>
                  <a:cubicBezTo>
                    <a:pt x="51" y="2431"/>
                    <a:pt x="1" y="2507"/>
                    <a:pt x="9" y="2515"/>
                  </a:cubicBezTo>
                  <a:cubicBezTo>
                    <a:pt x="10" y="2516"/>
                    <a:pt x="12" y="2517"/>
                    <a:pt x="13" y="2517"/>
                  </a:cubicBezTo>
                  <a:cubicBezTo>
                    <a:pt x="53" y="2517"/>
                    <a:pt x="278" y="2231"/>
                    <a:pt x="690" y="1860"/>
                  </a:cubicBezTo>
                  <a:cubicBezTo>
                    <a:pt x="740" y="1810"/>
                    <a:pt x="799" y="1759"/>
                    <a:pt x="858" y="1709"/>
                  </a:cubicBezTo>
                  <a:cubicBezTo>
                    <a:pt x="917" y="1659"/>
                    <a:pt x="984" y="1608"/>
                    <a:pt x="1051" y="1558"/>
                  </a:cubicBezTo>
                  <a:cubicBezTo>
                    <a:pt x="1177" y="1449"/>
                    <a:pt x="1328" y="1348"/>
                    <a:pt x="1488" y="1239"/>
                  </a:cubicBezTo>
                  <a:cubicBezTo>
                    <a:pt x="1807" y="1029"/>
                    <a:pt x="2177" y="827"/>
                    <a:pt x="2580" y="651"/>
                  </a:cubicBezTo>
                  <a:cubicBezTo>
                    <a:pt x="2983" y="483"/>
                    <a:pt x="3386" y="365"/>
                    <a:pt x="3756" y="273"/>
                  </a:cubicBezTo>
                  <a:cubicBezTo>
                    <a:pt x="3949" y="239"/>
                    <a:pt x="4125" y="197"/>
                    <a:pt x="4293" y="180"/>
                  </a:cubicBezTo>
                  <a:cubicBezTo>
                    <a:pt x="4377" y="172"/>
                    <a:pt x="4461" y="155"/>
                    <a:pt x="4537" y="147"/>
                  </a:cubicBezTo>
                  <a:cubicBezTo>
                    <a:pt x="4613" y="147"/>
                    <a:pt x="4688" y="138"/>
                    <a:pt x="4764" y="130"/>
                  </a:cubicBezTo>
                  <a:cubicBezTo>
                    <a:pt x="4957" y="119"/>
                    <a:pt x="5126" y="116"/>
                    <a:pt x="5265" y="116"/>
                  </a:cubicBezTo>
                  <a:cubicBezTo>
                    <a:pt x="5405" y="116"/>
                    <a:pt x="5515" y="119"/>
                    <a:pt x="5590" y="119"/>
                  </a:cubicBezTo>
                  <a:cubicBezTo>
                    <a:pt x="5665" y="119"/>
                    <a:pt x="5705" y="116"/>
                    <a:pt x="5705" y="105"/>
                  </a:cubicBezTo>
                  <a:cubicBezTo>
                    <a:pt x="5705" y="88"/>
                    <a:pt x="5621" y="71"/>
                    <a:pt x="5453" y="46"/>
                  </a:cubicBezTo>
                  <a:cubicBezTo>
                    <a:pt x="5411" y="37"/>
                    <a:pt x="5369" y="29"/>
                    <a:pt x="5318" y="21"/>
                  </a:cubicBezTo>
                  <a:cubicBezTo>
                    <a:pt x="5268" y="21"/>
                    <a:pt x="5218" y="21"/>
                    <a:pt x="5159" y="12"/>
                  </a:cubicBezTo>
                  <a:cubicBezTo>
                    <a:pt x="5076" y="6"/>
                    <a:pt x="4984" y="0"/>
                    <a:pt x="4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81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INFOGRAPHIC</a:t>
            </a:r>
            <a:endParaRPr/>
          </a:p>
        </p:txBody>
      </p:sp>
      <p:sp>
        <p:nvSpPr>
          <p:cNvPr id="2288" name="Google Shape;2288;p58"/>
          <p:cNvSpPr/>
          <p:nvPr/>
        </p:nvSpPr>
        <p:spPr>
          <a:xfrm rot="-1659290">
            <a:off x="5222041" y="2687254"/>
            <a:ext cx="227618" cy="106454"/>
          </a:xfrm>
          <a:custGeom>
            <a:avLst/>
            <a:gdLst/>
            <a:ahLst/>
            <a:cxnLst/>
            <a:rect l="l" t="t" r="r" b="b"/>
            <a:pathLst>
              <a:path w="5957" h="2618" extrusionOk="0">
                <a:moveTo>
                  <a:pt x="3630" y="0"/>
                </a:moveTo>
                <a:cubicBezTo>
                  <a:pt x="2141" y="0"/>
                  <a:pt x="0" y="1955"/>
                  <a:pt x="622" y="2502"/>
                </a:cubicBezTo>
                <a:cubicBezTo>
                  <a:pt x="712" y="2582"/>
                  <a:pt x="871" y="2618"/>
                  <a:pt x="1076" y="2618"/>
                </a:cubicBezTo>
                <a:cubicBezTo>
                  <a:pt x="2468" y="2618"/>
                  <a:pt x="5957" y="959"/>
                  <a:pt x="4192" y="116"/>
                </a:cubicBezTo>
                <a:cubicBezTo>
                  <a:pt x="4022" y="36"/>
                  <a:pt x="3832" y="0"/>
                  <a:pt x="3630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9" name="Google Shape;2289;p58"/>
          <p:cNvGrpSpPr/>
          <p:nvPr/>
        </p:nvGrpSpPr>
        <p:grpSpPr>
          <a:xfrm>
            <a:off x="479027" y="2474491"/>
            <a:ext cx="1278915" cy="2395292"/>
            <a:chOff x="10519025" y="1649875"/>
            <a:chExt cx="733575" cy="1599100"/>
          </a:xfrm>
        </p:grpSpPr>
        <p:sp>
          <p:nvSpPr>
            <p:cNvPr id="2290" name="Google Shape;2290;p58"/>
            <p:cNvSpPr/>
            <p:nvPr/>
          </p:nvSpPr>
          <p:spPr>
            <a:xfrm>
              <a:off x="10623175" y="2080225"/>
              <a:ext cx="180000" cy="232750"/>
            </a:xfrm>
            <a:custGeom>
              <a:avLst/>
              <a:gdLst/>
              <a:ahLst/>
              <a:cxnLst/>
              <a:rect l="l" t="t" r="r" b="b"/>
              <a:pathLst>
                <a:path w="7200" h="9310" extrusionOk="0">
                  <a:moveTo>
                    <a:pt x="2538" y="1"/>
                  </a:moveTo>
                  <a:cubicBezTo>
                    <a:pt x="2554" y="135"/>
                    <a:pt x="1" y="3915"/>
                    <a:pt x="345" y="4654"/>
                  </a:cubicBezTo>
                  <a:cubicBezTo>
                    <a:pt x="832" y="5704"/>
                    <a:pt x="4142" y="7796"/>
                    <a:pt x="5503" y="8628"/>
                  </a:cubicBezTo>
                  <a:cubicBezTo>
                    <a:pt x="5360" y="8645"/>
                    <a:pt x="4713" y="8737"/>
                    <a:pt x="4403" y="8838"/>
                  </a:cubicBezTo>
                  <a:cubicBezTo>
                    <a:pt x="4058" y="8955"/>
                    <a:pt x="5184" y="9249"/>
                    <a:pt x="5461" y="9308"/>
                  </a:cubicBezTo>
                  <a:cubicBezTo>
                    <a:pt x="5466" y="9309"/>
                    <a:pt x="5471" y="9309"/>
                    <a:pt x="5476" y="9309"/>
                  </a:cubicBezTo>
                  <a:cubicBezTo>
                    <a:pt x="5582" y="9309"/>
                    <a:pt x="5791" y="9147"/>
                    <a:pt x="6015" y="8930"/>
                  </a:cubicBezTo>
                  <a:cubicBezTo>
                    <a:pt x="6057" y="8955"/>
                    <a:pt x="6083" y="8972"/>
                    <a:pt x="6083" y="8972"/>
                  </a:cubicBezTo>
                  <a:lnTo>
                    <a:pt x="6150" y="8796"/>
                  </a:lnTo>
                  <a:cubicBezTo>
                    <a:pt x="6469" y="8477"/>
                    <a:pt x="6780" y="8090"/>
                    <a:pt x="6847" y="7989"/>
                  </a:cubicBezTo>
                  <a:cubicBezTo>
                    <a:pt x="6906" y="7897"/>
                    <a:pt x="6897" y="7502"/>
                    <a:pt x="6881" y="7082"/>
                  </a:cubicBezTo>
                  <a:lnTo>
                    <a:pt x="7200" y="6326"/>
                  </a:lnTo>
                  <a:lnTo>
                    <a:pt x="6797" y="5998"/>
                  </a:lnTo>
                  <a:cubicBezTo>
                    <a:pt x="6797" y="5982"/>
                    <a:pt x="6797" y="5965"/>
                    <a:pt x="6797" y="5965"/>
                  </a:cubicBezTo>
                  <a:lnTo>
                    <a:pt x="6780" y="5990"/>
                  </a:lnTo>
                  <a:lnTo>
                    <a:pt x="4142" y="3865"/>
                  </a:lnTo>
                  <a:lnTo>
                    <a:pt x="5276" y="2000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11007075" y="2044525"/>
              <a:ext cx="190100" cy="245175"/>
            </a:xfrm>
            <a:custGeom>
              <a:avLst/>
              <a:gdLst/>
              <a:ahLst/>
              <a:cxnLst/>
              <a:rect l="l" t="t" r="r" b="b"/>
              <a:pathLst>
                <a:path w="7604" h="9807" extrusionOk="0">
                  <a:moveTo>
                    <a:pt x="3050" y="1"/>
                  </a:moveTo>
                  <a:lnTo>
                    <a:pt x="522" y="2193"/>
                  </a:lnTo>
                  <a:lnTo>
                    <a:pt x="3437" y="4562"/>
                  </a:lnTo>
                  <a:lnTo>
                    <a:pt x="421" y="6486"/>
                  </a:lnTo>
                  <a:lnTo>
                    <a:pt x="404" y="6469"/>
                  </a:lnTo>
                  <a:cubicBezTo>
                    <a:pt x="404" y="6469"/>
                    <a:pt x="404" y="6477"/>
                    <a:pt x="404" y="6502"/>
                  </a:cubicBezTo>
                  <a:lnTo>
                    <a:pt x="1" y="6822"/>
                  </a:lnTo>
                  <a:lnTo>
                    <a:pt x="320" y="7586"/>
                  </a:lnTo>
                  <a:cubicBezTo>
                    <a:pt x="295" y="8006"/>
                    <a:pt x="295" y="8401"/>
                    <a:pt x="354" y="8493"/>
                  </a:cubicBezTo>
                  <a:cubicBezTo>
                    <a:pt x="421" y="8594"/>
                    <a:pt x="732" y="8972"/>
                    <a:pt x="1042" y="9300"/>
                  </a:cubicBezTo>
                  <a:lnTo>
                    <a:pt x="1118" y="9476"/>
                  </a:lnTo>
                  <a:cubicBezTo>
                    <a:pt x="1118" y="9476"/>
                    <a:pt x="1143" y="9459"/>
                    <a:pt x="1185" y="9434"/>
                  </a:cubicBezTo>
                  <a:cubicBezTo>
                    <a:pt x="1397" y="9646"/>
                    <a:pt x="1601" y="9806"/>
                    <a:pt x="1716" y="9806"/>
                  </a:cubicBezTo>
                  <a:cubicBezTo>
                    <a:pt x="1725" y="9806"/>
                    <a:pt x="1732" y="9805"/>
                    <a:pt x="1740" y="9804"/>
                  </a:cubicBezTo>
                  <a:cubicBezTo>
                    <a:pt x="2008" y="9753"/>
                    <a:pt x="3134" y="9451"/>
                    <a:pt x="2790" y="9342"/>
                  </a:cubicBezTo>
                  <a:cubicBezTo>
                    <a:pt x="2487" y="9241"/>
                    <a:pt x="1840" y="9149"/>
                    <a:pt x="1698" y="9123"/>
                  </a:cubicBezTo>
                  <a:cubicBezTo>
                    <a:pt x="3050" y="8300"/>
                    <a:pt x="6435" y="6234"/>
                    <a:pt x="6847" y="5158"/>
                  </a:cubicBezTo>
                  <a:cubicBezTo>
                    <a:pt x="7603" y="3184"/>
                    <a:pt x="4999" y="1387"/>
                    <a:pt x="3050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10843475" y="1712750"/>
              <a:ext cx="141800" cy="278825"/>
            </a:xfrm>
            <a:custGeom>
              <a:avLst/>
              <a:gdLst/>
              <a:ahLst/>
              <a:cxnLst/>
              <a:rect l="l" t="t" r="r" b="b"/>
              <a:pathLst>
                <a:path w="5672" h="11153" extrusionOk="0">
                  <a:moveTo>
                    <a:pt x="3218" y="1"/>
                  </a:moveTo>
                  <a:cubicBezTo>
                    <a:pt x="2172" y="1"/>
                    <a:pt x="1130" y="307"/>
                    <a:pt x="236" y="915"/>
                  </a:cubicBezTo>
                  <a:lnTo>
                    <a:pt x="1" y="1074"/>
                  </a:lnTo>
                  <a:lnTo>
                    <a:pt x="85" y="9307"/>
                  </a:lnTo>
                  <a:cubicBezTo>
                    <a:pt x="93" y="10273"/>
                    <a:pt x="849" y="11079"/>
                    <a:pt x="1815" y="11146"/>
                  </a:cubicBezTo>
                  <a:cubicBezTo>
                    <a:pt x="1866" y="11150"/>
                    <a:pt x="1916" y="11152"/>
                    <a:pt x="1965" y="11152"/>
                  </a:cubicBezTo>
                  <a:cubicBezTo>
                    <a:pt x="2959" y="11152"/>
                    <a:pt x="3791" y="10365"/>
                    <a:pt x="3831" y="9357"/>
                  </a:cubicBezTo>
                  <a:cubicBezTo>
                    <a:pt x="3873" y="8332"/>
                    <a:pt x="3907" y="7307"/>
                    <a:pt x="3907" y="7307"/>
                  </a:cubicBezTo>
                  <a:cubicBezTo>
                    <a:pt x="3907" y="7307"/>
                    <a:pt x="5453" y="7156"/>
                    <a:pt x="5562" y="5627"/>
                  </a:cubicBezTo>
                  <a:cubicBezTo>
                    <a:pt x="5671" y="4098"/>
                    <a:pt x="5621" y="570"/>
                    <a:pt x="5621" y="570"/>
                  </a:cubicBezTo>
                  <a:cubicBezTo>
                    <a:pt x="4863" y="190"/>
                    <a:pt x="4040" y="1"/>
                    <a:pt x="321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10815750" y="1676275"/>
              <a:ext cx="235250" cy="239950"/>
            </a:xfrm>
            <a:custGeom>
              <a:avLst/>
              <a:gdLst/>
              <a:ahLst/>
              <a:cxnLst/>
              <a:rect l="l" t="t" r="r" b="b"/>
              <a:pathLst>
                <a:path w="9410" h="9598" extrusionOk="0">
                  <a:moveTo>
                    <a:pt x="3478" y="0"/>
                  </a:moveTo>
                  <a:cubicBezTo>
                    <a:pt x="3285" y="0"/>
                    <a:pt x="3086" y="14"/>
                    <a:pt x="2857" y="47"/>
                  </a:cubicBezTo>
                  <a:cubicBezTo>
                    <a:pt x="2833" y="46"/>
                    <a:pt x="2808" y="45"/>
                    <a:pt x="2784" y="45"/>
                  </a:cubicBezTo>
                  <a:cubicBezTo>
                    <a:pt x="1880" y="45"/>
                    <a:pt x="1065" y="646"/>
                    <a:pt x="648" y="1374"/>
                  </a:cubicBezTo>
                  <a:cubicBezTo>
                    <a:pt x="219" y="2122"/>
                    <a:pt x="119" y="2987"/>
                    <a:pt x="85" y="3835"/>
                  </a:cubicBezTo>
                  <a:cubicBezTo>
                    <a:pt x="1" y="5490"/>
                    <a:pt x="102" y="7145"/>
                    <a:pt x="203" y="8800"/>
                  </a:cubicBezTo>
                  <a:cubicBezTo>
                    <a:pt x="211" y="8926"/>
                    <a:pt x="219" y="9060"/>
                    <a:pt x="303" y="9153"/>
                  </a:cubicBezTo>
                  <a:cubicBezTo>
                    <a:pt x="404" y="9253"/>
                    <a:pt x="564" y="9279"/>
                    <a:pt x="707" y="9304"/>
                  </a:cubicBezTo>
                  <a:cubicBezTo>
                    <a:pt x="2133" y="9499"/>
                    <a:pt x="3575" y="9598"/>
                    <a:pt x="5015" y="9598"/>
                  </a:cubicBezTo>
                  <a:cubicBezTo>
                    <a:pt x="6425" y="9598"/>
                    <a:pt x="7833" y="9503"/>
                    <a:pt x="9225" y="9312"/>
                  </a:cubicBezTo>
                  <a:cubicBezTo>
                    <a:pt x="9409" y="8976"/>
                    <a:pt x="9149" y="8573"/>
                    <a:pt x="8847" y="8321"/>
                  </a:cubicBezTo>
                  <a:cubicBezTo>
                    <a:pt x="8553" y="8061"/>
                    <a:pt x="8175" y="7825"/>
                    <a:pt x="8065" y="7464"/>
                  </a:cubicBezTo>
                  <a:cubicBezTo>
                    <a:pt x="7897" y="6885"/>
                    <a:pt x="8460" y="6280"/>
                    <a:pt x="8242" y="5717"/>
                  </a:cubicBezTo>
                  <a:cubicBezTo>
                    <a:pt x="8074" y="5297"/>
                    <a:pt x="7528" y="5095"/>
                    <a:pt x="7335" y="4684"/>
                  </a:cubicBezTo>
                  <a:cubicBezTo>
                    <a:pt x="7007" y="3995"/>
                    <a:pt x="7847" y="3163"/>
                    <a:pt x="7469" y="2500"/>
                  </a:cubicBezTo>
                  <a:cubicBezTo>
                    <a:pt x="7276" y="2155"/>
                    <a:pt x="6822" y="1996"/>
                    <a:pt x="6536" y="1710"/>
                  </a:cubicBezTo>
                  <a:cubicBezTo>
                    <a:pt x="6284" y="1449"/>
                    <a:pt x="6175" y="1105"/>
                    <a:pt x="5957" y="819"/>
                  </a:cubicBezTo>
                  <a:cubicBezTo>
                    <a:pt x="5612" y="383"/>
                    <a:pt x="5016" y="147"/>
                    <a:pt x="4428" y="80"/>
                  </a:cubicBezTo>
                  <a:cubicBezTo>
                    <a:pt x="4069" y="34"/>
                    <a:pt x="3781" y="0"/>
                    <a:pt x="34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10757800" y="1721100"/>
              <a:ext cx="130025" cy="190300"/>
            </a:xfrm>
            <a:custGeom>
              <a:avLst/>
              <a:gdLst/>
              <a:ahLst/>
              <a:cxnLst/>
              <a:rect l="l" t="t" r="r" b="b"/>
              <a:pathLst>
                <a:path w="5201" h="7612" extrusionOk="0">
                  <a:moveTo>
                    <a:pt x="2991" y="1"/>
                  </a:moveTo>
                  <a:cubicBezTo>
                    <a:pt x="2596" y="194"/>
                    <a:pt x="2428" y="665"/>
                    <a:pt x="2369" y="1101"/>
                  </a:cubicBezTo>
                  <a:cubicBezTo>
                    <a:pt x="2311" y="1538"/>
                    <a:pt x="2327" y="1992"/>
                    <a:pt x="2151" y="2395"/>
                  </a:cubicBezTo>
                  <a:cubicBezTo>
                    <a:pt x="1958" y="2815"/>
                    <a:pt x="1554" y="3143"/>
                    <a:pt x="1445" y="3605"/>
                  </a:cubicBezTo>
                  <a:cubicBezTo>
                    <a:pt x="1302" y="4193"/>
                    <a:pt x="1697" y="4898"/>
                    <a:pt x="1344" y="5394"/>
                  </a:cubicBezTo>
                  <a:cubicBezTo>
                    <a:pt x="1118" y="5713"/>
                    <a:pt x="672" y="5797"/>
                    <a:pt x="387" y="6066"/>
                  </a:cubicBezTo>
                  <a:cubicBezTo>
                    <a:pt x="0" y="6452"/>
                    <a:pt x="34" y="7074"/>
                    <a:pt x="101" y="7612"/>
                  </a:cubicBezTo>
                  <a:cubicBezTo>
                    <a:pt x="1798" y="7595"/>
                    <a:pt x="3503" y="7578"/>
                    <a:pt x="5200" y="7570"/>
                  </a:cubicBezTo>
                  <a:lnTo>
                    <a:pt x="2991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10839075" y="1649875"/>
              <a:ext cx="67800" cy="60325"/>
            </a:xfrm>
            <a:custGeom>
              <a:avLst/>
              <a:gdLst/>
              <a:ahLst/>
              <a:cxnLst/>
              <a:rect l="l" t="t" r="r" b="b"/>
              <a:pathLst>
                <a:path w="2712" h="2413" extrusionOk="0">
                  <a:moveTo>
                    <a:pt x="1448" y="1"/>
                  </a:moveTo>
                  <a:cubicBezTo>
                    <a:pt x="913" y="1"/>
                    <a:pt x="398" y="343"/>
                    <a:pt x="168" y="825"/>
                  </a:cubicBezTo>
                  <a:cubicBezTo>
                    <a:pt x="51" y="1069"/>
                    <a:pt x="0" y="1355"/>
                    <a:pt x="84" y="1615"/>
                  </a:cubicBezTo>
                  <a:cubicBezTo>
                    <a:pt x="160" y="1867"/>
                    <a:pt x="370" y="2077"/>
                    <a:pt x="605" y="2211"/>
                  </a:cubicBezTo>
                  <a:cubicBezTo>
                    <a:pt x="843" y="2345"/>
                    <a:pt x="1118" y="2412"/>
                    <a:pt x="1393" y="2412"/>
                  </a:cubicBezTo>
                  <a:cubicBezTo>
                    <a:pt x="1672" y="2412"/>
                    <a:pt x="1952" y="2343"/>
                    <a:pt x="2193" y="2203"/>
                  </a:cubicBezTo>
                  <a:lnTo>
                    <a:pt x="2193" y="2203"/>
                  </a:lnTo>
                  <a:lnTo>
                    <a:pt x="1992" y="2239"/>
                  </a:lnTo>
                  <a:lnTo>
                    <a:pt x="1992" y="2239"/>
                  </a:lnTo>
                  <a:cubicBezTo>
                    <a:pt x="2401" y="2072"/>
                    <a:pt x="2712" y="1643"/>
                    <a:pt x="2705" y="1195"/>
                  </a:cubicBezTo>
                  <a:cubicBezTo>
                    <a:pt x="2697" y="607"/>
                    <a:pt x="2193" y="78"/>
                    <a:pt x="1605" y="11"/>
                  </a:cubicBezTo>
                  <a:cubicBezTo>
                    <a:pt x="1553" y="4"/>
                    <a:pt x="1500" y="1"/>
                    <a:pt x="144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10852925" y="1682900"/>
              <a:ext cx="51700" cy="30300"/>
            </a:xfrm>
            <a:custGeom>
              <a:avLst/>
              <a:gdLst/>
              <a:ahLst/>
              <a:cxnLst/>
              <a:rect l="l" t="t" r="r" b="b"/>
              <a:pathLst>
                <a:path w="2068" h="1212" extrusionOk="0">
                  <a:moveTo>
                    <a:pt x="2042" y="0"/>
                  </a:moveTo>
                  <a:lnTo>
                    <a:pt x="2042" y="0"/>
                  </a:lnTo>
                  <a:cubicBezTo>
                    <a:pt x="2025" y="0"/>
                    <a:pt x="2009" y="151"/>
                    <a:pt x="1899" y="361"/>
                  </a:cubicBezTo>
                  <a:cubicBezTo>
                    <a:pt x="1798" y="571"/>
                    <a:pt x="1588" y="840"/>
                    <a:pt x="1269" y="983"/>
                  </a:cubicBezTo>
                  <a:cubicBezTo>
                    <a:pt x="1081" y="1070"/>
                    <a:pt x="891" y="1101"/>
                    <a:pt x="720" y="1101"/>
                  </a:cubicBezTo>
                  <a:cubicBezTo>
                    <a:pt x="592" y="1101"/>
                    <a:pt x="476" y="1084"/>
                    <a:pt x="379" y="1058"/>
                  </a:cubicBezTo>
                  <a:cubicBezTo>
                    <a:pt x="172" y="1005"/>
                    <a:pt x="49" y="930"/>
                    <a:pt x="16" y="930"/>
                  </a:cubicBezTo>
                  <a:cubicBezTo>
                    <a:pt x="13" y="930"/>
                    <a:pt x="11" y="931"/>
                    <a:pt x="9" y="932"/>
                  </a:cubicBezTo>
                  <a:cubicBezTo>
                    <a:pt x="1" y="941"/>
                    <a:pt x="118" y="1058"/>
                    <a:pt x="354" y="1142"/>
                  </a:cubicBezTo>
                  <a:cubicBezTo>
                    <a:pt x="467" y="1183"/>
                    <a:pt x="612" y="1212"/>
                    <a:pt x="773" y="1212"/>
                  </a:cubicBezTo>
                  <a:cubicBezTo>
                    <a:pt x="944" y="1212"/>
                    <a:pt x="1133" y="1179"/>
                    <a:pt x="1320" y="1092"/>
                  </a:cubicBezTo>
                  <a:cubicBezTo>
                    <a:pt x="1672" y="932"/>
                    <a:pt x="1891" y="630"/>
                    <a:pt x="1975" y="395"/>
                  </a:cubicBezTo>
                  <a:cubicBezTo>
                    <a:pt x="2067" y="160"/>
                    <a:pt x="2059" y="0"/>
                    <a:pt x="2042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10679675" y="1931300"/>
              <a:ext cx="435575" cy="479300"/>
            </a:xfrm>
            <a:custGeom>
              <a:avLst/>
              <a:gdLst/>
              <a:ahLst/>
              <a:cxnLst/>
              <a:rect l="l" t="t" r="r" b="b"/>
              <a:pathLst>
                <a:path w="17423" h="19172" extrusionOk="0">
                  <a:moveTo>
                    <a:pt x="6011" y="0"/>
                  </a:moveTo>
                  <a:cubicBezTo>
                    <a:pt x="5702" y="0"/>
                    <a:pt x="4444" y="64"/>
                    <a:pt x="3268" y="1035"/>
                  </a:cubicBezTo>
                  <a:cubicBezTo>
                    <a:pt x="3050" y="1211"/>
                    <a:pt x="1235" y="3622"/>
                    <a:pt x="0" y="6000"/>
                  </a:cubicBezTo>
                  <a:lnTo>
                    <a:pt x="3806" y="8747"/>
                  </a:lnTo>
                  <a:lnTo>
                    <a:pt x="4427" y="7638"/>
                  </a:lnTo>
                  <a:lnTo>
                    <a:pt x="4436" y="7705"/>
                  </a:lnTo>
                  <a:cubicBezTo>
                    <a:pt x="4486" y="8100"/>
                    <a:pt x="4604" y="8730"/>
                    <a:pt x="4696" y="9116"/>
                  </a:cubicBezTo>
                  <a:cubicBezTo>
                    <a:pt x="4990" y="10326"/>
                    <a:pt x="5150" y="11922"/>
                    <a:pt x="4528" y="12980"/>
                  </a:cubicBezTo>
                  <a:cubicBezTo>
                    <a:pt x="3167" y="15290"/>
                    <a:pt x="2983" y="18819"/>
                    <a:pt x="2983" y="18819"/>
                  </a:cubicBezTo>
                  <a:lnTo>
                    <a:pt x="15121" y="19171"/>
                  </a:lnTo>
                  <a:cubicBezTo>
                    <a:pt x="15121" y="19171"/>
                    <a:pt x="15457" y="16803"/>
                    <a:pt x="14323" y="14232"/>
                  </a:cubicBezTo>
                  <a:cubicBezTo>
                    <a:pt x="14323" y="14232"/>
                    <a:pt x="12660" y="10141"/>
                    <a:pt x="12668" y="10065"/>
                  </a:cubicBezTo>
                  <a:lnTo>
                    <a:pt x="12584" y="8503"/>
                  </a:lnTo>
                  <a:lnTo>
                    <a:pt x="13004" y="6495"/>
                  </a:lnTo>
                  <a:lnTo>
                    <a:pt x="14273" y="7856"/>
                  </a:lnTo>
                  <a:lnTo>
                    <a:pt x="17423" y="4656"/>
                  </a:lnTo>
                  <a:cubicBezTo>
                    <a:pt x="16306" y="3841"/>
                    <a:pt x="15239" y="2732"/>
                    <a:pt x="14281" y="1808"/>
                  </a:cubicBezTo>
                  <a:cubicBezTo>
                    <a:pt x="13147" y="716"/>
                    <a:pt x="12122" y="229"/>
                    <a:pt x="11551" y="187"/>
                  </a:cubicBezTo>
                  <a:cubicBezTo>
                    <a:pt x="11114" y="61"/>
                    <a:pt x="10812" y="35"/>
                    <a:pt x="10812" y="35"/>
                  </a:cubicBezTo>
                  <a:lnTo>
                    <a:pt x="6082" y="2"/>
                  </a:lnTo>
                  <a:cubicBezTo>
                    <a:pt x="6082" y="2"/>
                    <a:pt x="6057" y="0"/>
                    <a:pt x="601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10709500" y="1934700"/>
              <a:ext cx="147025" cy="126475"/>
            </a:xfrm>
            <a:custGeom>
              <a:avLst/>
              <a:gdLst/>
              <a:ahLst/>
              <a:cxnLst/>
              <a:rect l="l" t="t" r="r" b="b"/>
              <a:pathLst>
                <a:path w="5881" h="5059" extrusionOk="0">
                  <a:moveTo>
                    <a:pt x="5209" y="0"/>
                  </a:moveTo>
                  <a:cubicBezTo>
                    <a:pt x="5200" y="9"/>
                    <a:pt x="5293" y="109"/>
                    <a:pt x="5427" y="319"/>
                  </a:cubicBezTo>
                  <a:cubicBezTo>
                    <a:pt x="5553" y="521"/>
                    <a:pt x="5721" y="849"/>
                    <a:pt x="5763" y="1277"/>
                  </a:cubicBezTo>
                  <a:cubicBezTo>
                    <a:pt x="5788" y="1495"/>
                    <a:pt x="5780" y="1739"/>
                    <a:pt x="5704" y="1983"/>
                  </a:cubicBezTo>
                  <a:cubicBezTo>
                    <a:pt x="5629" y="2218"/>
                    <a:pt x="5494" y="2461"/>
                    <a:pt x="5301" y="2663"/>
                  </a:cubicBezTo>
                  <a:cubicBezTo>
                    <a:pt x="5099" y="2865"/>
                    <a:pt x="4839" y="3033"/>
                    <a:pt x="4537" y="3083"/>
                  </a:cubicBezTo>
                  <a:cubicBezTo>
                    <a:pt x="4408" y="3112"/>
                    <a:pt x="4275" y="3116"/>
                    <a:pt x="4137" y="3116"/>
                  </a:cubicBezTo>
                  <a:cubicBezTo>
                    <a:pt x="4078" y="3116"/>
                    <a:pt x="4018" y="3115"/>
                    <a:pt x="3958" y="3115"/>
                  </a:cubicBezTo>
                  <a:cubicBezTo>
                    <a:pt x="3827" y="3115"/>
                    <a:pt x="3692" y="3119"/>
                    <a:pt x="3554" y="3142"/>
                  </a:cubicBezTo>
                  <a:cubicBezTo>
                    <a:pt x="3386" y="3159"/>
                    <a:pt x="3209" y="3234"/>
                    <a:pt x="3075" y="3352"/>
                  </a:cubicBezTo>
                  <a:cubicBezTo>
                    <a:pt x="2940" y="3461"/>
                    <a:pt x="2848" y="3604"/>
                    <a:pt x="2772" y="3755"/>
                  </a:cubicBezTo>
                  <a:cubicBezTo>
                    <a:pt x="2621" y="4041"/>
                    <a:pt x="2529" y="4335"/>
                    <a:pt x="2378" y="4578"/>
                  </a:cubicBezTo>
                  <a:cubicBezTo>
                    <a:pt x="2302" y="4696"/>
                    <a:pt x="2210" y="4797"/>
                    <a:pt x="2100" y="4864"/>
                  </a:cubicBezTo>
                  <a:cubicBezTo>
                    <a:pt x="1995" y="4924"/>
                    <a:pt x="1889" y="4958"/>
                    <a:pt x="1777" y="4958"/>
                  </a:cubicBezTo>
                  <a:cubicBezTo>
                    <a:pt x="1765" y="4958"/>
                    <a:pt x="1752" y="4957"/>
                    <a:pt x="1739" y="4956"/>
                  </a:cubicBezTo>
                  <a:cubicBezTo>
                    <a:pt x="1728" y="4957"/>
                    <a:pt x="1718" y="4957"/>
                    <a:pt x="1707" y="4957"/>
                  </a:cubicBezTo>
                  <a:cubicBezTo>
                    <a:pt x="1468" y="4957"/>
                    <a:pt x="1252" y="4868"/>
                    <a:pt x="1067" y="4772"/>
                  </a:cubicBezTo>
                  <a:cubicBezTo>
                    <a:pt x="681" y="4587"/>
                    <a:pt x="412" y="4335"/>
                    <a:pt x="252" y="4150"/>
                  </a:cubicBezTo>
                  <a:cubicBezTo>
                    <a:pt x="84" y="3974"/>
                    <a:pt x="17" y="3856"/>
                    <a:pt x="9" y="3856"/>
                  </a:cubicBezTo>
                  <a:lnTo>
                    <a:pt x="9" y="3856"/>
                  </a:lnTo>
                  <a:cubicBezTo>
                    <a:pt x="0" y="3864"/>
                    <a:pt x="17" y="3889"/>
                    <a:pt x="51" y="3948"/>
                  </a:cubicBezTo>
                  <a:cubicBezTo>
                    <a:pt x="84" y="4007"/>
                    <a:pt x="135" y="4091"/>
                    <a:pt x="210" y="4184"/>
                  </a:cubicBezTo>
                  <a:cubicBezTo>
                    <a:pt x="370" y="4377"/>
                    <a:pt x="630" y="4646"/>
                    <a:pt x="1034" y="4856"/>
                  </a:cubicBezTo>
                  <a:cubicBezTo>
                    <a:pt x="1227" y="4956"/>
                    <a:pt x="1462" y="5057"/>
                    <a:pt x="1739" y="5057"/>
                  </a:cubicBezTo>
                  <a:cubicBezTo>
                    <a:pt x="1751" y="5058"/>
                    <a:pt x="1763" y="5058"/>
                    <a:pt x="1776" y="5058"/>
                  </a:cubicBezTo>
                  <a:cubicBezTo>
                    <a:pt x="1906" y="5058"/>
                    <a:pt x="2036" y="5018"/>
                    <a:pt x="2151" y="4956"/>
                  </a:cubicBezTo>
                  <a:cubicBezTo>
                    <a:pt x="2277" y="4881"/>
                    <a:pt x="2386" y="4763"/>
                    <a:pt x="2470" y="4637"/>
                  </a:cubicBezTo>
                  <a:cubicBezTo>
                    <a:pt x="2638" y="4377"/>
                    <a:pt x="2730" y="4083"/>
                    <a:pt x="2873" y="3805"/>
                  </a:cubicBezTo>
                  <a:cubicBezTo>
                    <a:pt x="2949" y="3671"/>
                    <a:pt x="3033" y="3537"/>
                    <a:pt x="3150" y="3436"/>
                  </a:cubicBezTo>
                  <a:cubicBezTo>
                    <a:pt x="3268" y="3343"/>
                    <a:pt x="3411" y="3276"/>
                    <a:pt x="3579" y="3259"/>
                  </a:cubicBezTo>
                  <a:cubicBezTo>
                    <a:pt x="3716" y="3238"/>
                    <a:pt x="3856" y="3236"/>
                    <a:pt x="3997" y="3236"/>
                  </a:cubicBezTo>
                  <a:cubicBezTo>
                    <a:pt x="4020" y="3236"/>
                    <a:pt x="4044" y="3236"/>
                    <a:pt x="4067" y="3236"/>
                  </a:cubicBezTo>
                  <a:cubicBezTo>
                    <a:pt x="4232" y="3236"/>
                    <a:pt x="4398" y="3234"/>
                    <a:pt x="4562" y="3201"/>
                  </a:cubicBezTo>
                  <a:cubicBezTo>
                    <a:pt x="4889" y="3142"/>
                    <a:pt x="5167" y="2957"/>
                    <a:pt x="5377" y="2739"/>
                  </a:cubicBezTo>
                  <a:cubicBezTo>
                    <a:pt x="5587" y="2520"/>
                    <a:pt x="5729" y="2268"/>
                    <a:pt x="5797" y="2008"/>
                  </a:cubicBezTo>
                  <a:cubicBezTo>
                    <a:pt x="5872" y="1747"/>
                    <a:pt x="5881" y="1495"/>
                    <a:pt x="5847" y="1269"/>
                  </a:cubicBezTo>
                  <a:cubicBezTo>
                    <a:pt x="5788" y="823"/>
                    <a:pt x="5603" y="496"/>
                    <a:pt x="5461" y="294"/>
                  </a:cubicBezTo>
                  <a:cubicBezTo>
                    <a:pt x="5393" y="193"/>
                    <a:pt x="5326" y="118"/>
                    <a:pt x="5284" y="67"/>
                  </a:cubicBezTo>
                  <a:cubicBezTo>
                    <a:pt x="5234" y="25"/>
                    <a:pt x="5209" y="0"/>
                    <a:pt x="520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10832350" y="2065700"/>
              <a:ext cx="45800" cy="44625"/>
            </a:xfrm>
            <a:custGeom>
              <a:avLst/>
              <a:gdLst/>
              <a:ahLst/>
              <a:cxnLst/>
              <a:rect l="l" t="t" r="r" b="b"/>
              <a:pathLst>
                <a:path w="1832" h="1785" extrusionOk="0">
                  <a:moveTo>
                    <a:pt x="941" y="1"/>
                  </a:moveTo>
                  <a:cubicBezTo>
                    <a:pt x="930" y="1"/>
                    <a:pt x="919" y="1"/>
                    <a:pt x="908" y="2"/>
                  </a:cubicBezTo>
                  <a:cubicBezTo>
                    <a:pt x="765" y="2"/>
                    <a:pt x="698" y="36"/>
                    <a:pt x="698" y="44"/>
                  </a:cubicBezTo>
                  <a:cubicBezTo>
                    <a:pt x="700" y="46"/>
                    <a:pt x="704" y="46"/>
                    <a:pt x="711" y="46"/>
                  </a:cubicBezTo>
                  <a:cubicBezTo>
                    <a:pt x="730" y="46"/>
                    <a:pt x="769" y="42"/>
                    <a:pt x="827" y="42"/>
                  </a:cubicBezTo>
                  <a:cubicBezTo>
                    <a:pt x="849" y="42"/>
                    <a:pt x="873" y="42"/>
                    <a:pt x="899" y="44"/>
                  </a:cubicBezTo>
                  <a:cubicBezTo>
                    <a:pt x="1034" y="52"/>
                    <a:pt x="1219" y="103"/>
                    <a:pt x="1403" y="254"/>
                  </a:cubicBezTo>
                  <a:cubicBezTo>
                    <a:pt x="1580" y="388"/>
                    <a:pt x="1739" y="649"/>
                    <a:pt x="1689" y="951"/>
                  </a:cubicBezTo>
                  <a:cubicBezTo>
                    <a:pt x="1655" y="1237"/>
                    <a:pt x="1437" y="1556"/>
                    <a:pt x="1101" y="1640"/>
                  </a:cubicBezTo>
                  <a:cubicBezTo>
                    <a:pt x="1041" y="1655"/>
                    <a:pt x="981" y="1662"/>
                    <a:pt x="921" y="1662"/>
                  </a:cubicBezTo>
                  <a:cubicBezTo>
                    <a:pt x="648" y="1662"/>
                    <a:pt x="391" y="1514"/>
                    <a:pt x="253" y="1321"/>
                  </a:cubicBezTo>
                  <a:cubicBezTo>
                    <a:pt x="68" y="1077"/>
                    <a:pt x="76" y="775"/>
                    <a:pt x="169" y="573"/>
                  </a:cubicBezTo>
                  <a:cubicBezTo>
                    <a:pt x="253" y="355"/>
                    <a:pt x="395" y="220"/>
                    <a:pt x="505" y="153"/>
                  </a:cubicBezTo>
                  <a:cubicBezTo>
                    <a:pt x="614" y="78"/>
                    <a:pt x="689" y="61"/>
                    <a:pt x="681" y="44"/>
                  </a:cubicBezTo>
                  <a:lnTo>
                    <a:pt x="681" y="44"/>
                  </a:lnTo>
                  <a:cubicBezTo>
                    <a:pt x="681" y="44"/>
                    <a:pt x="605" y="44"/>
                    <a:pt x="479" y="111"/>
                  </a:cubicBezTo>
                  <a:cubicBezTo>
                    <a:pt x="362" y="170"/>
                    <a:pt x="194" y="304"/>
                    <a:pt x="85" y="540"/>
                  </a:cubicBezTo>
                  <a:cubicBezTo>
                    <a:pt x="34" y="649"/>
                    <a:pt x="1" y="792"/>
                    <a:pt x="9" y="934"/>
                  </a:cubicBezTo>
                  <a:cubicBezTo>
                    <a:pt x="9" y="1086"/>
                    <a:pt x="59" y="1254"/>
                    <a:pt x="160" y="1388"/>
                  </a:cubicBezTo>
                  <a:cubicBezTo>
                    <a:pt x="319" y="1609"/>
                    <a:pt x="608" y="1784"/>
                    <a:pt x="924" y="1784"/>
                  </a:cubicBezTo>
                  <a:cubicBezTo>
                    <a:pt x="993" y="1784"/>
                    <a:pt x="1064" y="1776"/>
                    <a:pt x="1135" y="1758"/>
                  </a:cubicBezTo>
                  <a:cubicBezTo>
                    <a:pt x="1529" y="1648"/>
                    <a:pt x="1765" y="1296"/>
                    <a:pt x="1807" y="960"/>
                  </a:cubicBezTo>
                  <a:cubicBezTo>
                    <a:pt x="1832" y="792"/>
                    <a:pt x="1790" y="632"/>
                    <a:pt x="1723" y="498"/>
                  </a:cubicBezTo>
                  <a:cubicBezTo>
                    <a:pt x="1655" y="363"/>
                    <a:pt x="1555" y="254"/>
                    <a:pt x="1462" y="187"/>
                  </a:cubicBezTo>
                  <a:cubicBezTo>
                    <a:pt x="1269" y="48"/>
                    <a:pt x="1076" y="1"/>
                    <a:pt x="94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10906475" y="1936325"/>
              <a:ext cx="157125" cy="87675"/>
            </a:xfrm>
            <a:custGeom>
              <a:avLst/>
              <a:gdLst/>
              <a:ahLst/>
              <a:cxnLst/>
              <a:rect l="l" t="t" r="r" b="b"/>
              <a:pathLst>
                <a:path w="6285" h="3507" extrusionOk="0">
                  <a:moveTo>
                    <a:pt x="294" y="1"/>
                  </a:moveTo>
                  <a:cubicBezTo>
                    <a:pt x="288" y="1"/>
                    <a:pt x="265" y="26"/>
                    <a:pt x="236" y="70"/>
                  </a:cubicBezTo>
                  <a:cubicBezTo>
                    <a:pt x="211" y="112"/>
                    <a:pt x="169" y="187"/>
                    <a:pt x="127" y="288"/>
                  </a:cubicBezTo>
                  <a:cubicBezTo>
                    <a:pt x="60" y="490"/>
                    <a:pt x="1" y="817"/>
                    <a:pt x="135" y="1195"/>
                  </a:cubicBezTo>
                  <a:cubicBezTo>
                    <a:pt x="261" y="1565"/>
                    <a:pt x="639" y="1943"/>
                    <a:pt x="1169" y="2027"/>
                  </a:cubicBezTo>
                  <a:cubicBezTo>
                    <a:pt x="1236" y="2040"/>
                    <a:pt x="1305" y="2045"/>
                    <a:pt x="1375" y="2045"/>
                  </a:cubicBezTo>
                  <a:cubicBezTo>
                    <a:pt x="1572" y="2045"/>
                    <a:pt x="1774" y="2003"/>
                    <a:pt x="1967" y="1985"/>
                  </a:cubicBezTo>
                  <a:cubicBezTo>
                    <a:pt x="2007" y="1979"/>
                    <a:pt x="2047" y="1977"/>
                    <a:pt x="2088" y="1977"/>
                  </a:cubicBezTo>
                  <a:cubicBezTo>
                    <a:pt x="2177" y="1977"/>
                    <a:pt x="2267" y="1990"/>
                    <a:pt x="2353" y="2018"/>
                  </a:cubicBezTo>
                  <a:cubicBezTo>
                    <a:pt x="2471" y="2060"/>
                    <a:pt x="2571" y="2144"/>
                    <a:pt x="2664" y="2254"/>
                  </a:cubicBezTo>
                  <a:cubicBezTo>
                    <a:pt x="2840" y="2472"/>
                    <a:pt x="2949" y="2741"/>
                    <a:pt x="3134" y="2959"/>
                  </a:cubicBezTo>
                  <a:cubicBezTo>
                    <a:pt x="3319" y="3178"/>
                    <a:pt x="3563" y="3320"/>
                    <a:pt x="3806" y="3404"/>
                  </a:cubicBezTo>
                  <a:cubicBezTo>
                    <a:pt x="4025" y="3478"/>
                    <a:pt x="4240" y="3506"/>
                    <a:pt x="4442" y="3506"/>
                  </a:cubicBezTo>
                  <a:cubicBezTo>
                    <a:pt x="4704" y="3506"/>
                    <a:pt x="4946" y="3458"/>
                    <a:pt x="5150" y="3396"/>
                  </a:cubicBezTo>
                  <a:cubicBezTo>
                    <a:pt x="5520" y="3287"/>
                    <a:pt x="5806" y="3152"/>
                    <a:pt x="5990" y="3060"/>
                  </a:cubicBezTo>
                  <a:cubicBezTo>
                    <a:pt x="6184" y="2959"/>
                    <a:pt x="6284" y="2909"/>
                    <a:pt x="6284" y="2900"/>
                  </a:cubicBezTo>
                  <a:cubicBezTo>
                    <a:pt x="6284" y="2900"/>
                    <a:pt x="6282" y="2899"/>
                    <a:pt x="6280" y="2899"/>
                  </a:cubicBezTo>
                  <a:cubicBezTo>
                    <a:pt x="6257" y="2899"/>
                    <a:pt x="6151" y="2941"/>
                    <a:pt x="5974" y="3018"/>
                  </a:cubicBezTo>
                  <a:cubicBezTo>
                    <a:pt x="5780" y="3094"/>
                    <a:pt x="5495" y="3220"/>
                    <a:pt x="5134" y="3312"/>
                  </a:cubicBezTo>
                  <a:cubicBezTo>
                    <a:pt x="4936" y="3363"/>
                    <a:pt x="4707" y="3403"/>
                    <a:pt x="4465" y="3403"/>
                  </a:cubicBezTo>
                  <a:cubicBezTo>
                    <a:pt x="4266" y="3403"/>
                    <a:pt x="4057" y="3376"/>
                    <a:pt x="3848" y="3304"/>
                  </a:cubicBezTo>
                  <a:cubicBezTo>
                    <a:pt x="3613" y="3220"/>
                    <a:pt x="3395" y="3085"/>
                    <a:pt x="3227" y="2884"/>
                  </a:cubicBezTo>
                  <a:cubicBezTo>
                    <a:pt x="3059" y="2682"/>
                    <a:pt x="2941" y="2413"/>
                    <a:pt x="2756" y="2178"/>
                  </a:cubicBezTo>
                  <a:cubicBezTo>
                    <a:pt x="2664" y="2060"/>
                    <a:pt x="2538" y="1960"/>
                    <a:pt x="2387" y="1909"/>
                  </a:cubicBezTo>
                  <a:cubicBezTo>
                    <a:pt x="2294" y="1871"/>
                    <a:pt x="2197" y="1858"/>
                    <a:pt x="2101" y="1858"/>
                  </a:cubicBezTo>
                  <a:cubicBezTo>
                    <a:pt x="2050" y="1858"/>
                    <a:pt x="2000" y="1861"/>
                    <a:pt x="1950" y="1867"/>
                  </a:cubicBezTo>
                  <a:cubicBezTo>
                    <a:pt x="1736" y="1887"/>
                    <a:pt x="1537" y="1931"/>
                    <a:pt x="1349" y="1931"/>
                  </a:cubicBezTo>
                  <a:cubicBezTo>
                    <a:pt x="1294" y="1931"/>
                    <a:pt x="1239" y="1927"/>
                    <a:pt x="1185" y="1918"/>
                  </a:cubicBezTo>
                  <a:cubicBezTo>
                    <a:pt x="698" y="1842"/>
                    <a:pt x="345" y="1506"/>
                    <a:pt x="211" y="1162"/>
                  </a:cubicBezTo>
                  <a:cubicBezTo>
                    <a:pt x="77" y="817"/>
                    <a:pt x="119" y="498"/>
                    <a:pt x="177" y="305"/>
                  </a:cubicBezTo>
                  <a:cubicBezTo>
                    <a:pt x="236" y="103"/>
                    <a:pt x="303" y="2"/>
                    <a:pt x="295" y="2"/>
                  </a:cubicBezTo>
                  <a:cubicBezTo>
                    <a:pt x="295" y="1"/>
                    <a:pt x="295" y="1"/>
                    <a:pt x="29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10891775" y="2072400"/>
              <a:ext cx="129825" cy="187250"/>
            </a:xfrm>
            <a:custGeom>
              <a:avLst/>
              <a:gdLst/>
              <a:ahLst/>
              <a:cxnLst/>
              <a:rect l="l" t="t" r="r" b="b"/>
              <a:pathLst>
                <a:path w="5193" h="7490" extrusionOk="0">
                  <a:moveTo>
                    <a:pt x="2902" y="1"/>
                  </a:moveTo>
                  <a:cubicBezTo>
                    <a:pt x="2849" y="1"/>
                    <a:pt x="2794" y="4"/>
                    <a:pt x="2739" y="11"/>
                  </a:cubicBezTo>
                  <a:cubicBezTo>
                    <a:pt x="2412" y="53"/>
                    <a:pt x="2042" y="213"/>
                    <a:pt x="1815" y="549"/>
                  </a:cubicBezTo>
                  <a:cubicBezTo>
                    <a:pt x="1706" y="717"/>
                    <a:pt x="1647" y="927"/>
                    <a:pt x="1647" y="1137"/>
                  </a:cubicBezTo>
                  <a:cubicBezTo>
                    <a:pt x="1647" y="1347"/>
                    <a:pt x="1681" y="1557"/>
                    <a:pt x="1706" y="1767"/>
                  </a:cubicBezTo>
                  <a:cubicBezTo>
                    <a:pt x="1731" y="1977"/>
                    <a:pt x="1740" y="2195"/>
                    <a:pt x="1673" y="2397"/>
                  </a:cubicBezTo>
                  <a:cubicBezTo>
                    <a:pt x="1597" y="2599"/>
                    <a:pt x="1454" y="2767"/>
                    <a:pt x="1278" y="2909"/>
                  </a:cubicBezTo>
                  <a:cubicBezTo>
                    <a:pt x="1101" y="3061"/>
                    <a:pt x="900" y="3187"/>
                    <a:pt x="707" y="3338"/>
                  </a:cubicBezTo>
                  <a:cubicBezTo>
                    <a:pt x="513" y="3481"/>
                    <a:pt x="328" y="3665"/>
                    <a:pt x="211" y="3901"/>
                  </a:cubicBezTo>
                  <a:cubicBezTo>
                    <a:pt x="1" y="4388"/>
                    <a:pt x="160" y="4967"/>
                    <a:pt x="530" y="5295"/>
                  </a:cubicBezTo>
                  <a:cubicBezTo>
                    <a:pt x="715" y="5463"/>
                    <a:pt x="959" y="5530"/>
                    <a:pt x="1177" y="5572"/>
                  </a:cubicBezTo>
                  <a:cubicBezTo>
                    <a:pt x="1404" y="5614"/>
                    <a:pt x="1614" y="5648"/>
                    <a:pt x="1790" y="5757"/>
                  </a:cubicBezTo>
                  <a:cubicBezTo>
                    <a:pt x="2143" y="5967"/>
                    <a:pt x="2303" y="6370"/>
                    <a:pt x="2513" y="6690"/>
                  </a:cubicBezTo>
                  <a:cubicBezTo>
                    <a:pt x="2714" y="7017"/>
                    <a:pt x="3017" y="7269"/>
                    <a:pt x="3327" y="7378"/>
                  </a:cubicBezTo>
                  <a:cubicBezTo>
                    <a:pt x="3519" y="7456"/>
                    <a:pt x="3711" y="7489"/>
                    <a:pt x="3891" y="7489"/>
                  </a:cubicBezTo>
                  <a:cubicBezTo>
                    <a:pt x="4003" y="7489"/>
                    <a:pt x="4110" y="7476"/>
                    <a:pt x="4210" y="7454"/>
                  </a:cubicBezTo>
                  <a:cubicBezTo>
                    <a:pt x="4470" y="7395"/>
                    <a:pt x="4672" y="7286"/>
                    <a:pt x="4814" y="7177"/>
                  </a:cubicBezTo>
                  <a:cubicBezTo>
                    <a:pt x="4966" y="7068"/>
                    <a:pt x="5058" y="6950"/>
                    <a:pt x="5117" y="6874"/>
                  </a:cubicBezTo>
                  <a:cubicBezTo>
                    <a:pt x="5142" y="6841"/>
                    <a:pt x="5159" y="6807"/>
                    <a:pt x="5176" y="6782"/>
                  </a:cubicBezTo>
                  <a:cubicBezTo>
                    <a:pt x="5184" y="6765"/>
                    <a:pt x="5192" y="6748"/>
                    <a:pt x="5192" y="6748"/>
                  </a:cubicBezTo>
                  <a:cubicBezTo>
                    <a:pt x="5192" y="6748"/>
                    <a:pt x="5192" y="6748"/>
                    <a:pt x="5191" y="6748"/>
                  </a:cubicBezTo>
                  <a:cubicBezTo>
                    <a:pt x="5171" y="6748"/>
                    <a:pt x="5077" y="6929"/>
                    <a:pt x="4789" y="7135"/>
                  </a:cubicBezTo>
                  <a:cubicBezTo>
                    <a:pt x="4638" y="7236"/>
                    <a:pt x="4445" y="7336"/>
                    <a:pt x="4193" y="7387"/>
                  </a:cubicBezTo>
                  <a:cubicBezTo>
                    <a:pt x="4109" y="7404"/>
                    <a:pt x="4018" y="7414"/>
                    <a:pt x="3922" y="7414"/>
                  </a:cubicBezTo>
                  <a:cubicBezTo>
                    <a:pt x="3741" y="7414"/>
                    <a:pt x="3545" y="7380"/>
                    <a:pt x="3353" y="7303"/>
                  </a:cubicBezTo>
                  <a:cubicBezTo>
                    <a:pt x="3059" y="7185"/>
                    <a:pt x="2781" y="6958"/>
                    <a:pt x="2597" y="6631"/>
                  </a:cubicBezTo>
                  <a:cubicBezTo>
                    <a:pt x="2496" y="6471"/>
                    <a:pt x="2403" y="6303"/>
                    <a:pt x="2294" y="6127"/>
                  </a:cubicBezTo>
                  <a:cubicBezTo>
                    <a:pt x="2177" y="5950"/>
                    <a:pt x="2042" y="5774"/>
                    <a:pt x="1849" y="5656"/>
                  </a:cubicBezTo>
                  <a:cubicBezTo>
                    <a:pt x="1446" y="5421"/>
                    <a:pt x="933" y="5513"/>
                    <a:pt x="606" y="5203"/>
                  </a:cubicBezTo>
                  <a:cubicBezTo>
                    <a:pt x="278" y="4917"/>
                    <a:pt x="127" y="4379"/>
                    <a:pt x="320" y="3951"/>
                  </a:cubicBezTo>
                  <a:cubicBezTo>
                    <a:pt x="421" y="3741"/>
                    <a:pt x="589" y="3573"/>
                    <a:pt x="782" y="3430"/>
                  </a:cubicBezTo>
                  <a:cubicBezTo>
                    <a:pt x="967" y="3287"/>
                    <a:pt x="1169" y="3161"/>
                    <a:pt x="1353" y="3002"/>
                  </a:cubicBezTo>
                  <a:cubicBezTo>
                    <a:pt x="1538" y="2851"/>
                    <a:pt x="1698" y="2657"/>
                    <a:pt x="1773" y="2430"/>
                  </a:cubicBezTo>
                  <a:cubicBezTo>
                    <a:pt x="1849" y="2204"/>
                    <a:pt x="1841" y="1968"/>
                    <a:pt x="1815" y="1758"/>
                  </a:cubicBezTo>
                  <a:cubicBezTo>
                    <a:pt x="1790" y="1540"/>
                    <a:pt x="1748" y="1338"/>
                    <a:pt x="1757" y="1137"/>
                  </a:cubicBezTo>
                  <a:cubicBezTo>
                    <a:pt x="1757" y="944"/>
                    <a:pt x="1799" y="759"/>
                    <a:pt x="1899" y="608"/>
                  </a:cubicBezTo>
                  <a:cubicBezTo>
                    <a:pt x="2093" y="297"/>
                    <a:pt x="2437" y="137"/>
                    <a:pt x="2748" y="95"/>
                  </a:cubicBezTo>
                  <a:cubicBezTo>
                    <a:pt x="2811" y="85"/>
                    <a:pt x="2874" y="80"/>
                    <a:pt x="2935" y="80"/>
                  </a:cubicBezTo>
                  <a:cubicBezTo>
                    <a:pt x="3173" y="80"/>
                    <a:pt x="3391" y="151"/>
                    <a:pt x="3571" y="238"/>
                  </a:cubicBezTo>
                  <a:cubicBezTo>
                    <a:pt x="3806" y="347"/>
                    <a:pt x="3974" y="482"/>
                    <a:pt x="4109" y="599"/>
                  </a:cubicBezTo>
                  <a:cubicBezTo>
                    <a:pt x="4371" y="837"/>
                    <a:pt x="4489" y="1003"/>
                    <a:pt x="4503" y="1003"/>
                  </a:cubicBezTo>
                  <a:cubicBezTo>
                    <a:pt x="4503" y="1003"/>
                    <a:pt x="4503" y="1003"/>
                    <a:pt x="4504" y="1002"/>
                  </a:cubicBezTo>
                  <a:cubicBezTo>
                    <a:pt x="4504" y="1002"/>
                    <a:pt x="4478" y="960"/>
                    <a:pt x="4420" y="885"/>
                  </a:cubicBezTo>
                  <a:cubicBezTo>
                    <a:pt x="4369" y="809"/>
                    <a:pt x="4277" y="692"/>
                    <a:pt x="4142" y="566"/>
                  </a:cubicBezTo>
                  <a:cubicBezTo>
                    <a:pt x="4016" y="440"/>
                    <a:pt x="3840" y="297"/>
                    <a:pt x="3605" y="179"/>
                  </a:cubicBezTo>
                  <a:cubicBezTo>
                    <a:pt x="3409" y="81"/>
                    <a:pt x="3167" y="1"/>
                    <a:pt x="290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10802750" y="2201600"/>
              <a:ext cx="87375" cy="109275"/>
            </a:xfrm>
            <a:custGeom>
              <a:avLst/>
              <a:gdLst/>
              <a:ahLst/>
              <a:cxnLst/>
              <a:rect l="l" t="t" r="r" b="b"/>
              <a:pathLst>
                <a:path w="3495" h="4371" extrusionOk="0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6"/>
                    <a:pt x="25" y="68"/>
                  </a:cubicBezTo>
                  <a:cubicBezTo>
                    <a:pt x="42" y="119"/>
                    <a:pt x="84" y="177"/>
                    <a:pt x="151" y="245"/>
                  </a:cubicBezTo>
                  <a:cubicBezTo>
                    <a:pt x="270" y="371"/>
                    <a:pt x="514" y="490"/>
                    <a:pt x="822" y="490"/>
                  </a:cubicBezTo>
                  <a:cubicBezTo>
                    <a:pt x="842" y="490"/>
                    <a:pt x="862" y="489"/>
                    <a:pt x="882" y="488"/>
                  </a:cubicBezTo>
                  <a:cubicBezTo>
                    <a:pt x="1218" y="480"/>
                    <a:pt x="1596" y="329"/>
                    <a:pt x="2008" y="312"/>
                  </a:cubicBezTo>
                  <a:cubicBezTo>
                    <a:pt x="2030" y="311"/>
                    <a:pt x="2053" y="310"/>
                    <a:pt x="2076" y="310"/>
                  </a:cubicBezTo>
                  <a:cubicBezTo>
                    <a:pt x="2259" y="310"/>
                    <a:pt x="2456" y="344"/>
                    <a:pt x="2613" y="463"/>
                  </a:cubicBezTo>
                  <a:cubicBezTo>
                    <a:pt x="2789" y="589"/>
                    <a:pt x="2890" y="807"/>
                    <a:pt x="2907" y="1043"/>
                  </a:cubicBezTo>
                  <a:cubicBezTo>
                    <a:pt x="2957" y="1522"/>
                    <a:pt x="2755" y="1967"/>
                    <a:pt x="2730" y="2412"/>
                  </a:cubicBezTo>
                  <a:cubicBezTo>
                    <a:pt x="2713" y="2630"/>
                    <a:pt x="2747" y="2857"/>
                    <a:pt x="2839" y="3034"/>
                  </a:cubicBezTo>
                  <a:cubicBezTo>
                    <a:pt x="2932" y="3210"/>
                    <a:pt x="3066" y="3344"/>
                    <a:pt x="3167" y="3462"/>
                  </a:cubicBezTo>
                  <a:cubicBezTo>
                    <a:pt x="3394" y="3697"/>
                    <a:pt x="3461" y="3958"/>
                    <a:pt x="3436" y="4134"/>
                  </a:cubicBezTo>
                  <a:cubicBezTo>
                    <a:pt x="3402" y="4302"/>
                    <a:pt x="3301" y="4361"/>
                    <a:pt x="3310" y="4369"/>
                  </a:cubicBezTo>
                  <a:cubicBezTo>
                    <a:pt x="3310" y="4370"/>
                    <a:pt x="3311" y="4370"/>
                    <a:pt x="3312" y="4370"/>
                  </a:cubicBezTo>
                  <a:cubicBezTo>
                    <a:pt x="3328" y="4370"/>
                    <a:pt x="3431" y="4320"/>
                    <a:pt x="3478" y="4134"/>
                  </a:cubicBezTo>
                  <a:cubicBezTo>
                    <a:pt x="3495" y="4042"/>
                    <a:pt x="3495" y="3924"/>
                    <a:pt x="3461" y="3798"/>
                  </a:cubicBezTo>
                  <a:cubicBezTo>
                    <a:pt x="3419" y="3664"/>
                    <a:pt x="3335" y="3538"/>
                    <a:pt x="3234" y="3412"/>
                  </a:cubicBezTo>
                  <a:cubicBezTo>
                    <a:pt x="3125" y="3277"/>
                    <a:pt x="3007" y="3151"/>
                    <a:pt x="2932" y="2983"/>
                  </a:cubicBezTo>
                  <a:cubicBezTo>
                    <a:pt x="2848" y="2824"/>
                    <a:pt x="2823" y="2622"/>
                    <a:pt x="2839" y="2420"/>
                  </a:cubicBezTo>
                  <a:cubicBezTo>
                    <a:pt x="2865" y="2000"/>
                    <a:pt x="3075" y="1547"/>
                    <a:pt x="3024" y="1026"/>
                  </a:cubicBezTo>
                  <a:cubicBezTo>
                    <a:pt x="3007" y="774"/>
                    <a:pt x="2890" y="513"/>
                    <a:pt x="2680" y="362"/>
                  </a:cubicBezTo>
                  <a:cubicBezTo>
                    <a:pt x="2493" y="227"/>
                    <a:pt x="2272" y="193"/>
                    <a:pt x="2072" y="193"/>
                  </a:cubicBezTo>
                  <a:cubicBezTo>
                    <a:pt x="2047" y="193"/>
                    <a:pt x="2023" y="193"/>
                    <a:pt x="1999" y="194"/>
                  </a:cubicBezTo>
                  <a:cubicBezTo>
                    <a:pt x="1554" y="228"/>
                    <a:pt x="1193" y="387"/>
                    <a:pt x="882" y="404"/>
                  </a:cubicBezTo>
                  <a:cubicBezTo>
                    <a:pt x="851" y="407"/>
                    <a:pt x="820" y="408"/>
                    <a:pt x="790" y="408"/>
                  </a:cubicBezTo>
                  <a:cubicBezTo>
                    <a:pt x="514" y="408"/>
                    <a:pt x="298" y="309"/>
                    <a:pt x="176" y="211"/>
                  </a:cubicBezTo>
                  <a:cubicBezTo>
                    <a:pt x="47" y="98"/>
                    <a:pt x="19" y="1"/>
                    <a:pt x="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10532675" y="2339175"/>
              <a:ext cx="385375" cy="887325"/>
            </a:xfrm>
            <a:custGeom>
              <a:avLst/>
              <a:gdLst/>
              <a:ahLst/>
              <a:cxnLst/>
              <a:rect l="l" t="t" r="r" b="b"/>
              <a:pathLst>
                <a:path w="15415" h="35493" extrusionOk="0">
                  <a:moveTo>
                    <a:pt x="9299" y="0"/>
                  </a:moveTo>
                  <a:cubicBezTo>
                    <a:pt x="9064" y="345"/>
                    <a:pt x="0" y="34484"/>
                    <a:pt x="0" y="34484"/>
                  </a:cubicBezTo>
                  <a:lnTo>
                    <a:pt x="3201" y="35492"/>
                  </a:lnTo>
                  <a:lnTo>
                    <a:pt x="15415" y="3024"/>
                  </a:lnTo>
                  <a:lnTo>
                    <a:pt x="9299" y="0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10903125" y="2364375"/>
              <a:ext cx="260650" cy="858750"/>
            </a:xfrm>
            <a:custGeom>
              <a:avLst/>
              <a:gdLst/>
              <a:ahLst/>
              <a:cxnLst/>
              <a:rect l="l" t="t" r="r" b="b"/>
              <a:pathLst>
                <a:path w="10426" h="34350" extrusionOk="0">
                  <a:moveTo>
                    <a:pt x="6183" y="0"/>
                  </a:moveTo>
                  <a:lnTo>
                    <a:pt x="1" y="1722"/>
                  </a:lnTo>
                  <a:lnTo>
                    <a:pt x="6729" y="34198"/>
                  </a:lnTo>
                  <a:lnTo>
                    <a:pt x="10425" y="34350"/>
                  </a:lnTo>
                  <a:lnTo>
                    <a:pt x="10425" y="3435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10601550" y="2307550"/>
              <a:ext cx="538900" cy="671550"/>
            </a:xfrm>
            <a:custGeom>
              <a:avLst/>
              <a:gdLst/>
              <a:ahLst/>
              <a:cxnLst/>
              <a:rect l="l" t="t" r="r" b="b"/>
              <a:pathLst>
                <a:path w="21556" h="26862" extrusionOk="0">
                  <a:moveTo>
                    <a:pt x="7316" y="0"/>
                  </a:moveTo>
                  <a:cubicBezTo>
                    <a:pt x="7147" y="0"/>
                    <a:pt x="6979" y="13"/>
                    <a:pt x="6813" y="39"/>
                  </a:cubicBezTo>
                  <a:lnTo>
                    <a:pt x="6712" y="56"/>
                  </a:lnTo>
                  <a:lnTo>
                    <a:pt x="0" y="24005"/>
                  </a:lnTo>
                  <a:lnTo>
                    <a:pt x="4957" y="26047"/>
                  </a:lnTo>
                  <a:lnTo>
                    <a:pt x="12064" y="5911"/>
                  </a:lnTo>
                  <a:lnTo>
                    <a:pt x="16373" y="26861"/>
                  </a:lnTo>
                  <a:lnTo>
                    <a:pt x="21556" y="25836"/>
                  </a:lnTo>
                  <a:lnTo>
                    <a:pt x="18019" y="434"/>
                  </a:lnTo>
                  <a:lnTo>
                    <a:pt x="17541" y="366"/>
                  </a:lnTo>
                  <a:cubicBezTo>
                    <a:pt x="17443" y="355"/>
                    <a:pt x="17344" y="350"/>
                    <a:pt x="17245" y="350"/>
                  </a:cubicBezTo>
                  <a:cubicBezTo>
                    <a:pt x="17047" y="350"/>
                    <a:pt x="16849" y="372"/>
                    <a:pt x="16659" y="417"/>
                  </a:cubicBezTo>
                  <a:lnTo>
                    <a:pt x="16331" y="492"/>
                  </a:lnTo>
                  <a:cubicBezTo>
                    <a:pt x="16150" y="539"/>
                    <a:pt x="15963" y="562"/>
                    <a:pt x="15777" y="562"/>
                  </a:cubicBezTo>
                  <a:cubicBezTo>
                    <a:pt x="15590" y="562"/>
                    <a:pt x="15403" y="539"/>
                    <a:pt x="15222" y="492"/>
                  </a:cubicBezTo>
                  <a:lnTo>
                    <a:pt x="14978" y="442"/>
                  </a:lnTo>
                  <a:cubicBezTo>
                    <a:pt x="14801" y="398"/>
                    <a:pt x="14619" y="377"/>
                    <a:pt x="14436" y="377"/>
                  </a:cubicBezTo>
                  <a:cubicBezTo>
                    <a:pt x="14272" y="377"/>
                    <a:pt x="14108" y="394"/>
                    <a:pt x="13945" y="425"/>
                  </a:cubicBezTo>
                  <a:lnTo>
                    <a:pt x="13366" y="543"/>
                  </a:lnTo>
                  <a:cubicBezTo>
                    <a:pt x="13205" y="578"/>
                    <a:pt x="13043" y="595"/>
                    <a:pt x="12880" y="595"/>
                  </a:cubicBezTo>
                  <a:cubicBezTo>
                    <a:pt x="12616" y="595"/>
                    <a:pt x="12352" y="550"/>
                    <a:pt x="12097" y="467"/>
                  </a:cubicBezTo>
                  <a:lnTo>
                    <a:pt x="11526" y="266"/>
                  </a:lnTo>
                  <a:cubicBezTo>
                    <a:pt x="11275" y="178"/>
                    <a:pt x="11014" y="134"/>
                    <a:pt x="10751" y="134"/>
                  </a:cubicBezTo>
                  <a:cubicBezTo>
                    <a:pt x="10609" y="134"/>
                    <a:pt x="10466" y="147"/>
                    <a:pt x="10325" y="173"/>
                  </a:cubicBezTo>
                  <a:lnTo>
                    <a:pt x="9787" y="266"/>
                  </a:lnTo>
                  <a:cubicBezTo>
                    <a:pt x="9647" y="293"/>
                    <a:pt x="9504" y="306"/>
                    <a:pt x="9363" y="306"/>
                  </a:cubicBezTo>
                  <a:cubicBezTo>
                    <a:pt x="9199" y="306"/>
                    <a:pt x="9037" y="289"/>
                    <a:pt x="8880" y="257"/>
                  </a:cubicBezTo>
                  <a:lnTo>
                    <a:pt x="7964" y="64"/>
                  </a:lnTo>
                  <a:cubicBezTo>
                    <a:pt x="7751" y="22"/>
                    <a:pt x="7533" y="0"/>
                    <a:pt x="731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10797275" y="2422700"/>
              <a:ext cx="198275" cy="28725"/>
            </a:xfrm>
            <a:custGeom>
              <a:avLst/>
              <a:gdLst/>
              <a:ahLst/>
              <a:cxnLst/>
              <a:rect l="l" t="t" r="r" b="b"/>
              <a:pathLst>
                <a:path w="7931" h="1149" extrusionOk="0">
                  <a:moveTo>
                    <a:pt x="7918" y="1"/>
                  </a:moveTo>
                  <a:cubicBezTo>
                    <a:pt x="7882" y="1"/>
                    <a:pt x="7779" y="17"/>
                    <a:pt x="7611" y="45"/>
                  </a:cubicBezTo>
                  <a:cubicBezTo>
                    <a:pt x="7393" y="78"/>
                    <a:pt x="7107" y="129"/>
                    <a:pt x="6771" y="187"/>
                  </a:cubicBezTo>
                  <a:cubicBezTo>
                    <a:pt x="6049" y="305"/>
                    <a:pt x="5066" y="465"/>
                    <a:pt x="3974" y="624"/>
                  </a:cubicBezTo>
                  <a:cubicBezTo>
                    <a:pt x="2874" y="784"/>
                    <a:pt x="1882" y="902"/>
                    <a:pt x="1160" y="986"/>
                  </a:cubicBezTo>
                  <a:cubicBezTo>
                    <a:pt x="824" y="1028"/>
                    <a:pt x="538" y="1061"/>
                    <a:pt x="311" y="1086"/>
                  </a:cubicBezTo>
                  <a:cubicBezTo>
                    <a:pt x="110" y="1112"/>
                    <a:pt x="1" y="1137"/>
                    <a:pt x="1" y="1145"/>
                  </a:cubicBezTo>
                  <a:cubicBezTo>
                    <a:pt x="1" y="1148"/>
                    <a:pt x="10" y="1149"/>
                    <a:pt x="28" y="1149"/>
                  </a:cubicBezTo>
                  <a:cubicBezTo>
                    <a:pt x="73" y="1149"/>
                    <a:pt x="169" y="1143"/>
                    <a:pt x="311" y="1137"/>
                  </a:cubicBezTo>
                  <a:cubicBezTo>
                    <a:pt x="522" y="1128"/>
                    <a:pt x="807" y="1103"/>
                    <a:pt x="1168" y="1070"/>
                  </a:cubicBezTo>
                  <a:cubicBezTo>
                    <a:pt x="1891" y="1011"/>
                    <a:pt x="2890" y="902"/>
                    <a:pt x="3991" y="742"/>
                  </a:cubicBezTo>
                  <a:cubicBezTo>
                    <a:pt x="5083" y="582"/>
                    <a:pt x="6074" y="406"/>
                    <a:pt x="6780" y="271"/>
                  </a:cubicBezTo>
                  <a:cubicBezTo>
                    <a:pt x="7141" y="196"/>
                    <a:pt x="7427" y="137"/>
                    <a:pt x="7620" y="87"/>
                  </a:cubicBezTo>
                  <a:cubicBezTo>
                    <a:pt x="7822" y="45"/>
                    <a:pt x="7931" y="11"/>
                    <a:pt x="7931" y="3"/>
                  </a:cubicBezTo>
                  <a:cubicBezTo>
                    <a:pt x="7929" y="1"/>
                    <a:pt x="7925" y="1"/>
                    <a:pt x="7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11071125" y="3213225"/>
              <a:ext cx="181475" cy="35425"/>
            </a:xfrm>
            <a:custGeom>
              <a:avLst/>
              <a:gdLst/>
              <a:ahLst/>
              <a:cxnLst/>
              <a:rect l="l" t="t" r="r" b="b"/>
              <a:pathLst>
                <a:path w="7259" h="1417" extrusionOk="0">
                  <a:moveTo>
                    <a:pt x="3915" y="1"/>
                  </a:moveTo>
                  <a:lnTo>
                    <a:pt x="1" y="118"/>
                  </a:lnTo>
                  <a:lnTo>
                    <a:pt x="34" y="1387"/>
                  </a:lnTo>
                  <a:lnTo>
                    <a:pt x="278" y="1395"/>
                  </a:lnTo>
                  <a:cubicBezTo>
                    <a:pt x="674" y="1405"/>
                    <a:pt x="1520" y="1416"/>
                    <a:pt x="2466" y="1416"/>
                  </a:cubicBezTo>
                  <a:cubicBezTo>
                    <a:pt x="4090" y="1416"/>
                    <a:pt x="6010" y="1382"/>
                    <a:pt x="6461" y="1244"/>
                  </a:cubicBezTo>
                  <a:cubicBezTo>
                    <a:pt x="7259" y="992"/>
                    <a:pt x="3932" y="387"/>
                    <a:pt x="3932" y="387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11071350" y="3221250"/>
              <a:ext cx="35925" cy="25400"/>
            </a:xfrm>
            <a:custGeom>
              <a:avLst/>
              <a:gdLst/>
              <a:ahLst/>
              <a:cxnLst/>
              <a:rect l="l" t="t" r="r" b="b"/>
              <a:pathLst>
                <a:path w="1437" h="1016" extrusionOk="0">
                  <a:moveTo>
                    <a:pt x="142" y="0"/>
                  </a:moveTo>
                  <a:cubicBezTo>
                    <a:pt x="95" y="0"/>
                    <a:pt x="48" y="3"/>
                    <a:pt x="0" y="7"/>
                  </a:cubicBezTo>
                  <a:lnTo>
                    <a:pt x="34" y="1015"/>
                  </a:lnTo>
                  <a:lnTo>
                    <a:pt x="1437" y="999"/>
                  </a:lnTo>
                  <a:cubicBezTo>
                    <a:pt x="1378" y="705"/>
                    <a:pt x="1185" y="427"/>
                    <a:pt x="916" y="243"/>
                  </a:cubicBezTo>
                  <a:cubicBezTo>
                    <a:pt x="693" y="84"/>
                    <a:pt x="421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11071975" y="3231725"/>
              <a:ext cx="167200" cy="17250"/>
            </a:xfrm>
            <a:custGeom>
              <a:avLst/>
              <a:gdLst/>
              <a:ahLst/>
              <a:cxnLst/>
              <a:rect l="l" t="t" r="r" b="b"/>
              <a:pathLst>
                <a:path w="6688" h="690" extrusionOk="0">
                  <a:moveTo>
                    <a:pt x="5520" y="0"/>
                  </a:moveTo>
                  <a:cubicBezTo>
                    <a:pt x="5293" y="8"/>
                    <a:pt x="5192" y="470"/>
                    <a:pt x="5192" y="470"/>
                  </a:cubicBezTo>
                  <a:lnTo>
                    <a:pt x="9" y="571"/>
                  </a:lnTo>
                  <a:lnTo>
                    <a:pt x="0" y="647"/>
                  </a:lnTo>
                  <a:cubicBezTo>
                    <a:pt x="526" y="676"/>
                    <a:pt x="1228" y="689"/>
                    <a:pt x="1977" y="689"/>
                  </a:cubicBezTo>
                  <a:cubicBezTo>
                    <a:pt x="4034" y="689"/>
                    <a:pt x="6448" y="591"/>
                    <a:pt x="6553" y="462"/>
                  </a:cubicBezTo>
                  <a:cubicBezTo>
                    <a:pt x="6687" y="277"/>
                    <a:pt x="5520" y="0"/>
                    <a:pt x="5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11070500" y="3241575"/>
              <a:ext cx="165300" cy="4875"/>
            </a:xfrm>
            <a:custGeom>
              <a:avLst/>
              <a:gdLst/>
              <a:ahLst/>
              <a:cxnLst/>
              <a:rect l="l" t="t" r="r" b="b"/>
              <a:pathLst>
                <a:path w="6612" h="195" extrusionOk="0">
                  <a:moveTo>
                    <a:pt x="6545" y="1"/>
                  </a:moveTo>
                  <a:cubicBezTo>
                    <a:pt x="6486" y="1"/>
                    <a:pt x="6419" y="9"/>
                    <a:pt x="6351" y="9"/>
                  </a:cubicBezTo>
                  <a:cubicBezTo>
                    <a:pt x="6158" y="18"/>
                    <a:pt x="5923" y="26"/>
                    <a:pt x="5646" y="43"/>
                  </a:cubicBezTo>
                  <a:cubicBezTo>
                    <a:pt x="5041" y="68"/>
                    <a:pt x="4218" y="102"/>
                    <a:pt x="3310" y="127"/>
                  </a:cubicBezTo>
                  <a:cubicBezTo>
                    <a:pt x="2395" y="144"/>
                    <a:pt x="1572" y="152"/>
                    <a:pt x="975" y="160"/>
                  </a:cubicBezTo>
                  <a:lnTo>
                    <a:pt x="269" y="160"/>
                  </a:lnTo>
                  <a:cubicBezTo>
                    <a:pt x="194" y="160"/>
                    <a:pt x="135" y="169"/>
                    <a:pt x="76" y="169"/>
                  </a:cubicBezTo>
                  <a:lnTo>
                    <a:pt x="1" y="169"/>
                  </a:lnTo>
                  <a:cubicBezTo>
                    <a:pt x="1" y="177"/>
                    <a:pt x="26" y="177"/>
                    <a:pt x="76" y="177"/>
                  </a:cubicBezTo>
                  <a:cubicBezTo>
                    <a:pt x="127" y="177"/>
                    <a:pt x="194" y="177"/>
                    <a:pt x="261" y="186"/>
                  </a:cubicBezTo>
                  <a:cubicBezTo>
                    <a:pt x="454" y="186"/>
                    <a:pt x="698" y="186"/>
                    <a:pt x="975" y="194"/>
                  </a:cubicBezTo>
                  <a:cubicBezTo>
                    <a:pt x="1572" y="194"/>
                    <a:pt x="2395" y="194"/>
                    <a:pt x="3310" y="169"/>
                  </a:cubicBezTo>
                  <a:cubicBezTo>
                    <a:pt x="4218" y="144"/>
                    <a:pt x="5049" y="110"/>
                    <a:pt x="5646" y="76"/>
                  </a:cubicBezTo>
                  <a:cubicBezTo>
                    <a:pt x="5923" y="51"/>
                    <a:pt x="6158" y="43"/>
                    <a:pt x="6351" y="26"/>
                  </a:cubicBezTo>
                  <a:cubicBezTo>
                    <a:pt x="6419" y="18"/>
                    <a:pt x="6486" y="18"/>
                    <a:pt x="6545" y="9"/>
                  </a:cubicBezTo>
                  <a:cubicBezTo>
                    <a:pt x="6587" y="9"/>
                    <a:pt x="6612" y="1"/>
                    <a:pt x="661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11201125" y="3230450"/>
              <a:ext cx="9900" cy="14525"/>
            </a:xfrm>
            <a:custGeom>
              <a:avLst/>
              <a:gdLst/>
              <a:ahLst/>
              <a:cxnLst/>
              <a:rect l="l" t="t" r="r" b="b"/>
              <a:pathLst>
                <a:path w="396" h="581" extrusionOk="0">
                  <a:moveTo>
                    <a:pt x="385" y="0"/>
                  </a:moveTo>
                  <a:cubicBezTo>
                    <a:pt x="363" y="0"/>
                    <a:pt x="214" y="77"/>
                    <a:pt x="110" y="244"/>
                  </a:cubicBezTo>
                  <a:cubicBezTo>
                    <a:pt x="1" y="412"/>
                    <a:pt x="18" y="580"/>
                    <a:pt x="26" y="580"/>
                  </a:cubicBezTo>
                  <a:cubicBezTo>
                    <a:pt x="43" y="580"/>
                    <a:pt x="51" y="421"/>
                    <a:pt x="152" y="261"/>
                  </a:cubicBezTo>
                  <a:cubicBezTo>
                    <a:pt x="244" y="101"/>
                    <a:pt x="396" y="17"/>
                    <a:pt x="387" y="1"/>
                  </a:cubicBezTo>
                  <a:cubicBezTo>
                    <a:pt x="387" y="0"/>
                    <a:pt x="386" y="0"/>
                    <a:pt x="385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11172350" y="3224550"/>
              <a:ext cx="5500" cy="7625"/>
            </a:xfrm>
            <a:custGeom>
              <a:avLst/>
              <a:gdLst/>
              <a:ahLst/>
              <a:cxnLst/>
              <a:rect l="l" t="t" r="r" b="b"/>
              <a:pathLst>
                <a:path w="220" h="305" extrusionOk="0">
                  <a:moveTo>
                    <a:pt x="207" y="1"/>
                  </a:moveTo>
                  <a:cubicBezTo>
                    <a:pt x="188" y="1"/>
                    <a:pt x="140" y="57"/>
                    <a:pt x="93" y="136"/>
                  </a:cubicBezTo>
                  <a:cubicBezTo>
                    <a:pt x="34" y="228"/>
                    <a:pt x="1" y="295"/>
                    <a:pt x="9" y="304"/>
                  </a:cubicBezTo>
                  <a:cubicBezTo>
                    <a:pt x="10" y="304"/>
                    <a:pt x="11" y="305"/>
                    <a:pt x="12" y="305"/>
                  </a:cubicBezTo>
                  <a:cubicBezTo>
                    <a:pt x="32" y="305"/>
                    <a:pt x="80" y="240"/>
                    <a:pt x="135" y="161"/>
                  </a:cubicBezTo>
                  <a:cubicBezTo>
                    <a:pt x="186" y="77"/>
                    <a:pt x="219" y="1"/>
                    <a:pt x="211" y="1"/>
                  </a:cubicBezTo>
                  <a:cubicBezTo>
                    <a:pt x="210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11164375" y="3223275"/>
              <a:ext cx="6550" cy="5350"/>
            </a:xfrm>
            <a:custGeom>
              <a:avLst/>
              <a:gdLst/>
              <a:ahLst/>
              <a:cxnLst/>
              <a:rect l="l" t="t" r="r" b="b"/>
              <a:pathLst>
                <a:path w="262" h="214" extrusionOk="0">
                  <a:moveTo>
                    <a:pt x="246" y="1"/>
                  </a:moveTo>
                  <a:cubicBezTo>
                    <a:pt x="224" y="1"/>
                    <a:pt x="171" y="33"/>
                    <a:pt x="118" y="86"/>
                  </a:cubicBezTo>
                  <a:cubicBezTo>
                    <a:pt x="51" y="145"/>
                    <a:pt x="1" y="204"/>
                    <a:pt x="9" y="212"/>
                  </a:cubicBezTo>
                  <a:cubicBezTo>
                    <a:pt x="11" y="213"/>
                    <a:pt x="12" y="213"/>
                    <a:pt x="14" y="213"/>
                  </a:cubicBezTo>
                  <a:cubicBezTo>
                    <a:pt x="36" y="213"/>
                    <a:pt x="90" y="173"/>
                    <a:pt x="143" y="120"/>
                  </a:cubicBezTo>
                  <a:cubicBezTo>
                    <a:pt x="211" y="61"/>
                    <a:pt x="261" y="10"/>
                    <a:pt x="253" y="2"/>
                  </a:cubicBezTo>
                  <a:cubicBezTo>
                    <a:pt x="251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11159350" y="3219450"/>
              <a:ext cx="10300" cy="1150"/>
            </a:xfrm>
            <a:custGeom>
              <a:avLst/>
              <a:gdLst/>
              <a:ahLst/>
              <a:cxnLst/>
              <a:rect l="l" t="t" r="r" b="b"/>
              <a:pathLst>
                <a:path w="412" h="46" extrusionOk="0">
                  <a:moveTo>
                    <a:pt x="293" y="1"/>
                  </a:moveTo>
                  <a:cubicBezTo>
                    <a:pt x="267" y="1"/>
                    <a:pt x="239" y="2"/>
                    <a:pt x="210" y="4"/>
                  </a:cubicBezTo>
                  <a:cubicBezTo>
                    <a:pt x="92" y="4"/>
                    <a:pt x="0" y="12"/>
                    <a:pt x="0" y="29"/>
                  </a:cubicBezTo>
                  <a:cubicBezTo>
                    <a:pt x="0" y="37"/>
                    <a:pt x="92" y="46"/>
                    <a:pt x="210" y="46"/>
                  </a:cubicBezTo>
                  <a:cubicBezTo>
                    <a:pt x="319" y="46"/>
                    <a:pt x="412" y="29"/>
                    <a:pt x="412" y="21"/>
                  </a:cubicBezTo>
                  <a:cubicBezTo>
                    <a:pt x="412" y="8"/>
                    <a:pt x="362" y="1"/>
                    <a:pt x="29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11157450" y="3214025"/>
              <a:ext cx="11775" cy="1550"/>
            </a:xfrm>
            <a:custGeom>
              <a:avLst/>
              <a:gdLst/>
              <a:ahLst/>
              <a:cxnLst/>
              <a:rect l="l" t="t" r="r" b="b"/>
              <a:pathLst>
                <a:path w="471" h="62" extrusionOk="0">
                  <a:moveTo>
                    <a:pt x="15" y="0"/>
                  </a:moveTo>
                  <a:cubicBezTo>
                    <a:pt x="7" y="0"/>
                    <a:pt x="2" y="1"/>
                    <a:pt x="0" y="2"/>
                  </a:cubicBezTo>
                  <a:cubicBezTo>
                    <a:pt x="0" y="11"/>
                    <a:pt x="101" y="53"/>
                    <a:pt x="236" y="61"/>
                  </a:cubicBezTo>
                  <a:cubicBezTo>
                    <a:pt x="362" y="61"/>
                    <a:pt x="471" y="36"/>
                    <a:pt x="462" y="28"/>
                  </a:cubicBezTo>
                  <a:cubicBezTo>
                    <a:pt x="462" y="19"/>
                    <a:pt x="437" y="17"/>
                    <a:pt x="396" y="17"/>
                  </a:cubicBezTo>
                  <a:cubicBezTo>
                    <a:pt x="355" y="17"/>
                    <a:pt x="299" y="19"/>
                    <a:pt x="236" y="19"/>
                  </a:cubicBezTo>
                  <a:cubicBezTo>
                    <a:pt x="134" y="12"/>
                    <a:pt x="48" y="0"/>
                    <a:pt x="15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11175725" y="3215575"/>
              <a:ext cx="18300" cy="10075"/>
            </a:xfrm>
            <a:custGeom>
              <a:avLst/>
              <a:gdLst/>
              <a:ahLst/>
              <a:cxnLst/>
              <a:rect l="l" t="t" r="r" b="b"/>
              <a:pathLst>
                <a:path w="732" h="403" extrusionOk="0">
                  <a:moveTo>
                    <a:pt x="500" y="46"/>
                  </a:moveTo>
                  <a:cubicBezTo>
                    <a:pt x="555" y="46"/>
                    <a:pt x="611" y="57"/>
                    <a:pt x="656" y="83"/>
                  </a:cubicBezTo>
                  <a:cubicBezTo>
                    <a:pt x="698" y="108"/>
                    <a:pt x="681" y="150"/>
                    <a:pt x="639" y="176"/>
                  </a:cubicBezTo>
                  <a:cubicBezTo>
                    <a:pt x="597" y="201"/>
                    <a:pt x="546" y="218"/>
                    <a:pt x="504" y="234"/>
                  </a:cubicBezTo>
                  <a:cubicBezTo>
                    <a:pt x="404" y="268"/>
                    <a:pt x="320" y="293"/>
                    <a:pt x="244" y="302"/>
                  </a:cubicBezTo>
                  <a:cubicBezTo>
                    <a:pt x="170" y="318"/>
                    <a:pt x="109" y="327"/>
                    <a:pt x="68" y="332"/>
                  </a:cubicBezTo>
                  <a:lnTo>
                    <a:pt x="68" y="332"/>
                  </a:lnTo>
                  <a:cubicBezTo>
                    <a:pt x="82" y="296"/>
                    <a:pt x="107" y="249"/>
                    <a:pt x="152" y="201"/>
                  </a:cubicBezTo>
                  <a:cubicBezTo>
                    <a:pt x="194" y="150"/>
                    <a:pt x="269" y="100"/>
                    <a:pt x="362" y="66"/>
                  </a:cubicBezTo>
                  <a:cubicBezTo>
                    <a:pt x="401" y="55"/>
                    <a:pt x="450" y="46"/>
                    <a:pt x="500" y="46"/>
                  </a:cubicBezTo>
                  <a:close/>
                  <a:moveTo>
                    <a:pt x="495" y="1"/>
                  </a:moveTo>
                  <a:cubicBezTo>
                    <a:pt x="325" y="1"/>
                    <a:pt x="180" y="97"/>
                    <a:pt x="118" y="184"/>
                  </a:cubicBezTo>
                  <a:cubicBezTo>
                    <a:pt x="79" y="239"/>
                    <a:pt x="54" y="293"/>
                    <a:pt x="44" y="335"/>
                  </a:cubicBezTo>
                  <a:lnTo>
                    <a:pt x="44" y="335"/>
                  </a:lnTo>
                  <a:cubicBezTo>
                    <a:pt x="16" y="338"/>
                    <a:pt x="0" y="340"/>
                    <a:pt x="0" y="344"/>
                  </a:cubicBezTo>
                  <a:cubicBezTo>
                    <a:pt x="0" y="347"/>
                    <a:pt x="14" y="350"/>
                    <a:pt x="41" y="351"/>
                  </a:cubicBezTo>
                  <a:lnTo>
                    <a:pt x="41" y="351"/>
                  </a:lnTo>
                  <a:cubicBezTo>
                    <a:pt x="34" y="388"/>
                    <a:pt x="34" y="402"/>
                    <a:pt x="42" y="402"/>
                  </a:cubicBezTo>
                  <a:cubicBezTo>
                    <a:pt x="43" y="403"/>
                    <a:pt x="43" y="403"/>
                    <a:pt x="43" y="403"/>
                  </a:cubicBezTo>
                  <a:cubicBezTo>
                    <a:pt x="47" y="403"/>
                    <a:pt x="49" y="383"/>
                    <a:pt x="60" y="352"/>
                  </a:cubicBezTo>
                  <a:lnTo>
                    <a:pt x="60" y="352"/>
                  </a:lnTo>
                  <a:cubicBezTo>
                    <a:pt x="62" y="352"/>
                    <a:pt x="64" y="352"/>
                    <a:pt x="66" y="352"/>
                  </a:cubicBezTo>
                  <a:cubicBezTo>
                    <a:pt x="110" y="352"/>
                    <a:pt x="173" y="348"/>
                    <a:pt x="252" y="335"/>
                  </a:cubicBezTo>
                  <a:cubicBezTo>
                    <a:pt x="328" y="327"/>
                    <a:pt x="420" y="302"/>
                    <a:pt x="513" y="276"/>
                  </a:cubicBezTo>
                  <a:cubicBezTo>
                    <a:pt x="563" y="260"/>
                    <a:pt x="614" y="243"/>
                    <a:pt x="664" y="209"/>
                  </a:cubicBezTo>
                  <a:cubicBezTo>
                    <a:pt x="689" y="192"/>
                    <a:pt x="714" y="176"/>
                    <a:pt x="723" y="134"/>
                  </a:cubicBezTo>
                  <a:cubicBezTo>
                    <a:pt x="731" y="100"/>
                    <a:pt x="714" y="66"/>
                    <a:pt x="681" y="41"/>
                  </a:cubicBezTo>
                  <a:cubicBezTo>
                    <a:pt x="617" y="13"/>
                    <a:pt x="554" y="1"/>
                    <a:pt x="49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11168800" y="3213225"/>
              <a:ext cx="9475" cy="11175"/>
            </a:xfrm>
            <a:custGeom>
              <a:avLst/>
              <a:gdLst/>
              <a:ahLst/>
              <a:cxnLst/>
              <a:rect l="l" t="t" r="r" b="b"/>
              <a:pathLst>
                <a:path w="379" h="447" extrusionOk="0">
                  <a:moveTo>
                    <a:pt x="84" y="1"/>
                  </a:moveTo>
                  <a:cubicBezTo>
                    <a:pt x="25" y="9"/>
                    <a:pt x="0" y="76"/>
                    <a:pt x="8" y="110"/>
                  </a:cubicBezTo>
                  <a:cubicBezTo>
                    <a:pt x="17" y="152"/>
                    <a:pt x="34" y="186"/>
                    <a:pt x="50" y="219"/>
                  </a:cubicBezTo>
                  <a:cubicBezTo>
                    <a:pt x="92" y="270"/>
                    <a:pt x="134" y="320"/>
                    <a:pt x="176" y="354"/>
                  </a:cubicBezTo>
                  <a:cubicBezTo>
                    <a:pt x="260" y="421"/>
                    <a:pt x="319" y="446"/>
                    <a:pt x="319" y="446"/>
                  </a:cubicBezTo>
                  <a:cubicBezTo>
                    <a:pt x="328" y="438"/>
                    <a:pt x="269" y="404"/>
                    <a:pt x="202" y="328"/>
                  </a:cubicBezTo>
                  <a:cubicBezTo>
                    <a:pt x="168" y="295"/>
                    <a:pt x="126" y="253"/>
                    <a:pt x="92" y="194"/>
                  </a:cubicBezTo>
                  <a:cubicBezTo>
                    <a:pt x="59" y="144"/>
                    <a:pt x="34" y="60"/>
                    <a:pt x="92" y="51"/>
                  </a:cubicBezTo>
                  <a:cubicBezTo>
                    <a:pt x="97" y="51"/>
                    <a:pt x="101" y="50"/>
                    <a:pt x="106" y="50"/>
                  </a:cubicBezTo>
                  <a:cubicBezTo>
                    <a:pt x="161" y="50"/>
                    <a:pt x="222" y="97"/>
                    <a:pt x="260" y="144"/>
                  </a:cubicBezTo>
                  <a:cubicBezTo>
                    <a:pt x="303" y="194"/>
                    <a:pt x="328" y="244"/>
                    <a:pt x="336" y="286"/>
                  </a:cubicBezTo>
                  <a:cubicBezTo>
                    <a:pt x="353" y="387"/>
                    <a:pt x="336" y="446"/>
                    <a:pt x="345" y="446"/>
                  </a:cubicBezTo>
                  <a:cubicBezTo>
                    <a:pt x="345" y="446"/>
                    <a:pt x="378" y="387"/>
                    <a:pt x="370" y="286"/>
                  </a:cubicBezTo>
                  <a:cubicBezTo>
                    <a:pt x="361" y="236"/>
                    <a:pt x="336" y="177"/>
                    <a:pt x="294" y="118"/>
                  </a:cubicBezTo>
                  <a:cubicBezTo>
                    <a:pt x="244" y="68"/>
                    <a:pt x="185" y="1"/>
                    <a:pt x="8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11071775" y="3220375"/>
              <a:ext cx="35500" cy="25425"/>
            </a:xfrm>
            <a:custGeom>
              <a:avLst/>
              <a:gdLst/>
              <a:ahLst/>
              <a:cxnLst/>
              <a:rect l="l" t="t" r="r" b="b"/>
              <a:pathLst>
                <a:path w="1420" h="1017" extrusionOk="0">
                  <a:moveTo>
                    <a:pt x="294" y="0"/>
                  </a:moveTo>
                  <a:cubicBezTo>
                    <a:pt x="202" y="0"/>
                    <a:pt x="126" y="0"/>
                    <a:pt x="76" y="9"/>
                  </a:cubicBezTo>
                  <a:cubicBezTo>
                    <a:pt x="34" y="17"/>
                    <a:pt x="0" y="26"/>
                    <a:pt x="0" y="26"/>
                  </a:cubicBezTo>
                  <a:cubicBezTo>
                    <a:pt x="2" y="28"/>
                    <a:pt x="9" y="28"/>
                    <a:pt x="21" y="28"/>
                  </a:cubicBezTo>
                  <a:cubicBezTo>
                    <a:pt x="42" y="28"/>
                    <a:pt x="78" y="26"/>
                    <a:pt x="128" y="26"/>
                  </a:cubicBezTo>
                  <a:cubicBezTo>
                    <a:pt x="173" y="26"/>
                    <a:pt x="229" y="28"/>
                    <a:pt x="294" y="34"/>
                  </a:cubicBezTo>
                  <a:cubicBezTo>
                    <a:pt x="462" y="42"/>
                    <a:pt x="706" y="101"/>
                    <a:pt x="924" y="252"/>
                  </a:cubicBezTo>
                  <a:cubicBezTo>
                    <a:pt x="1143" y="404"/>
                    <a:pt x="1269" y="605"/>
                    <a:pt x="1336" y="756"/>
                  </a:cubicBezTo>
                  <a:cubicBezTo>
                    <a:pt x="1395" y="916"/>
                    <a:pt x="1403" y="1017"/>
                    <a:pt x="1411" y="1017"/>
                  </a:cubicBezTo>
                  <a:cubicBezTo>
                    <a:pt x="1420" y="1017"/>
                    <a:pt x="1420" y="992"/>
                    <a:pt x="1411" y="941"/>
                  </a:cubicBezTo>
                  <a:cubicBezTo>
                    <a:pt x="1403" y="899"/>
                    <a:pt x="1395" y="824"/>
                    <a:pt x="1361" y="748"/>
                  </a:cubicBezTo>
                  <a:cubicBezTo>
                    <a:pt x="1311" y="588"/>
                    <a:pt x="1176" y="378"/>
                    <a:pt x="949" y="219"/>
                  </a:cubicBezTo>
                  <a:cubicBezTo>
                    <a:pt x="731" y="59"/>
                    <a:pt x="470" y="9"/>
                    <a:pt x="29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11119225" y="3236475"/>
              <a:ext cx="28600" cy="1600"/>
            </a:xfrm>
            <a:custGeom>
              <a:avLst/>
              <a:gdLst/>
              <a:ahLst/>
              <a:cxnLst/>
              <a:rect l="l" t="t" r="r" b="b"/>
              <a:pathLst>
                <a:path w="1144" h="64" extrusionOk="0">
                  <a:moveTo>
                    <a:pt x="1113" y="1"/>
                  </a:moveTo>
                  <a:cubicBezTo>
                    <a:pt x="1036" y="1"/>
                    <a:pt x="823" y="13"/>
                    <a:pt x="572" y="20"/>
                  </a:cubicBezTo>
                  <a:cubicBezTo>
                    <a:pt x="501" y="22"/>
                    <a:pt x="434" y="23"/>
                    <a:pt x="371" y="23"/>
                  </a:cubicBezTo>
                  <a:cubicBezTo>
                    <a:pt x="259" y="23"/>
                    <a:pt x="163" y="21"/>
                    <a:pt x="97" y="21"/>
                  </a:cubicBezTo>
                  <a:cubicBezTo>
                    <a:pt x="36" y="21"/>
                    <a:pt x="1" y="22"/>
                    <a:pt x="1" y="28"/>
                  </a:cubicBezTo>
                  <a:cubicBezTo>
                    <a:pt x="1" y="36"/>
                    <a:pt x="200" y="63"/>
                    <a:pt x="470" y="63"/>
                  </a:cubicBezTo>
                  <a:cubicBezTo>
                    <a:pt x="503" y="63"/>
                    <a:pt x="537" y="63"/>
                    <a:pt x="572" y="62"/>
                  </a:cubicBezTo>
                  <a:cubicBezTo>
                    <a:pt x="891" y="62"/>
                    <a:pt x="1143" y="20"/>
                    <a:pt x="1143" y="3"/>
                  </a:cubicBezTo>
                  <a:cubicBezTo>
                    <a:pt x="1141" y="2"/>
                    <a:pt x="1131" y="1"/>
                    <a:pt x="111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11099900" y="3237550"/>
              <a:ext cx="3400" cy="5100"/>
            </a:xfrm>
            <a:custGeom>
              <a:avLst/>
              <a:gdLst/>
              <a:ahLst/>
              <a:cxnLst/>
              <a:rect l="l" t="t" r="r" b="b"/>
              <a:pathLst>
                <a:path w="136" h="204" extrusionOk="0">
                  <a:moveTo>
                    <a:pt x="19" y="1"/>
                  </a:moveTo>
                  <a:cubicBezTo>
                    <a:pt x="18" y="1"/>
                    <a:pt x="18" y="1"/>
                    <a:pt x="18" y="2"/>
                  </a:cubicBezTo>
                  <a:cubicBezTo>
                    <a:pt x="1" y="11"/>
                    <a:pt x="34" y="53"/>
                    <a:pt x="68" y="103"/>
                  </a:cubicBezTo>
                  <a:cubicBezTo>
                    <a:pt x="93" y="162"/>
                    <a:pt x="110" y="204"/>
                    <a:pt x="118" y="204"/>
                  </a:cubicBezTo>
                  <a:cubicBezTo>
                    <a:pt x="135" y="204"/>
                    <a:pt x="135" y="145"/>
                    <a:pt x="102" y="86"/>
                  </a:cubicBezTo>
                  <a:cubicBezTo>
                    <a:pt x="79" y="33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11092550" y="3229350"/>
              <a:ext cx="4225" cy="3500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4" y="1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1" y="11"/>
                    <a:pt x="26" y="53"/>
                    <a:pt x="68" y="87"/>
                  </a:cubicBezTo>
                  <a:cubicBezTo>
                    <a:pt x="103" y="122"/>
                    <a:pt x="138" y="139"/>
                    <a:pt x="153" y="139"/>
                  </a:cubicBezTo>
                  <a:cubicBezTo>
                    <a:pt x="157" y="139"/>
                    <a:pt x="159" y="138"/>
                    <a:pt x="160" y="137"/>
                  </a:cubicBezTo>
                  <a:cubicBezTo>
                    <a:pt x="169" y="129"/>
                    <a:pt x="144" y="95"/>
                    <a:pt x="102" y="53"/>
                  </a:cubicBezTo>
                  <a:cubicBezTo>
                    <a:pt x="65" y="24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11082325" y="3225350"/>
              <a:ext cx="5850" cy="2225"/>
            </a:xfrm>
            <a:custGeom>
              <a:avLst/>
              <a:gdLst/>
              <a:ahLst/>
              <a:cxnLst/>
              <a:rect l="l" t="t" r="r" b="b"/>
              <a:pathLst>
                <a:path w="234" h="89" extrusionOk="0">
                  <a:moveTo>
                    <a:pt x="70" y="1"/>
                  </a:moveTo>
                  <a:cubicBezTo>
                    <a:pt x="27" y="1"/>
                    <a:pt x="1" y="17"/>
                    <a:pt x="6" y="28"/>
                  </a:cubicBezTo>
                  <a:cubicBezTo>
                    <a:pt x="6" y="37"/>
                    <a:pt x="57" y="37"/>
                    <a:pt x="116" y="53"/>
                  </a:cubicBezTo>
                  <a:cubicBezTo>
                    <a:pt x="166" y="68"/>
                    <a:pt x="205" y="89"/>
                    <a:pt x="220" y="89"/>
                  </a:cubicBezTo>
                  <a:cubicBezTo>
                    <a:pt x="222" y="89"/>
                    <a:pt x="224" y="88"/>
                    <a:pt x="225" y="87"/>
                  </a:cubicBezTo>
                  <a:cubicBezTo>
                    <a:pt x="233" y="79"/>
                    <a:pt x="200" y="28"/>
                    <a:pt x="133" y="11"/>
                  </a:cubicBezTo>
                  <a:cubicBezTo>
                    <a:pt x="110" y="4"/>
                    <a:pt x="88" y="1"/>
                    <a:pt x="7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11074925" y="3224200"/>
              <a:ext cx="3175" cy="1400"/>
            </a:xfrm>
            <a:custGeom>
              <a:avLst/>
              <a:gdLst/>
              <a:ahLst/>
              <a:cxnLst/>
              <a:rect l="l" t="t" r="r" b="b"/>
              <a:pathLst>
                <a:path w="127" h="56" extrusionOk="0">
                  <a:moveTo>
                    <a:pt x="24" y="1"/>
                  </a:moveTo>
                  <a:cubicBezTo>
                    <a:pt x="13" y="1"/>
                    <a:pt x="4" y="3"/>
                    <a:pt x="0" y="7"/>
                  </a:cubicBezTo>
                  <a:cubicBezTo>
                    <a:pt x="0" y="15"/>
                    <a:pt x="25" y="32"/>
                    <a:pt x="50" y="49"/>
                  </a:cubicBezTo>
                  <a:cubicBezTo>
                    <a:pt x="67" y="53"/>
                    <a:pt x="84" y="55"/>
                    <a:pt x="98" y="55"/>
                  </a:cubicBezTo>
                  <a:cubicBezTo>
                    <a:pt x="111" y="55"/>
                    <a:pt x="122" y="53"/>
                    <a:pt x="126" y="49"/>
                  </a:cubicBezTo>
                  <a:cubicBezTo>
                    <a:pt x="126" y="32"/>
                    <a:pt x="101" y="15"/>
                    <a:pt x="67" y="7"/>
                  </a:cubicBezTo>
                  <a:cubicBezTo>
                    <a:pt x="50" y="3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10519025" y="3183625"/>
              <a:ext cx="101875" cy="63650"/>
            </a:xfrm>
            <a:custGeom>
              <a:avLst/>
              <a:gdLst/>
              <a:ahLst/>
              <a:cxnLst/>
              <a:rect l="l" t="t" r="r" b="b"/>
              <a:pathLst>
                <a:path w="4075" h="2546" extrusionOk="0">
                  <a:moveTo>
                    <a:pt x="580" y="0"/>
                  </a:moveTo>
                  <a:lnTo>
                    <a:pt x="0" y="2546"/>
                  </a:lnTo>
                  <a:lnTo>
                    <a:pt x="3906" y="2546"/>
                  </a:lnTo>
                  <a:lnTo>
                    <a:pt x="4074" y="89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10521525" y="3234775"/>
              <a:ext cx="97275" cy="4325"/>
            </a:xfrm>
            <a:custGeom>
              <a:avLst/>
              <a:gdLst/>
              <a:ahLst/>
              <a:cxnLst/>
              <a:rect l="l" t="t" r="r" b="b"/>
              <a:pathLst>
                <a:path w="3891" h="173" extrusionOk="0">
                  <a:moveTo>
                    <a:pt x="861" y="1"/>
                  </a:moveTo>
                  <a:cubicBezTo>
                    <a:pt x="757" y="1"/>
                    <a:pt x="660" y="2"/>
                    <a:pt x="572" y="4"/>
                  </a:cubicBezTo>
                  <a:cubicBezTo>
                    <a:pt x="219" y="4"/>
                    <a:pt x="1" y="21"/>
                    <a:pt x="1" y="38"/>
                  </a:cubicBezTo>
                  <a:cubicBezTo>
                    <a:pt x="1" y="54"/>
                    <a:pt x="219" y="71"/>
                    <a:pt x="572" y="88"/>
                  </a:cubicBezTo>
                  <a:cubicBezTo>
                    <a:pt x="967" y="105"/>
                    <a:pt x="1429" y="122"/>
                    <a:pt x="1941" y="147"/>
                  </a:cubicBezTo>
                  <a:cubicBezTo>
                    <a:pt x="2479" y="164"/>
                    <a:pt x="2966" y="172"/>
                    <a:pt x="3319" y="172"/>
                  </a:cubicBezTo>
                  <a:cubicBezTo>
                    <a:pt x="3672" y="164"/>
                    <a:pt x="3890" y="147"/>
                    <a:pt x="3890" y="130"/>
                  </a:cubicBezTo>
                  <a:cubicBezTo>
                    <a:pt x="3890" y="113"/>
                    <a:pt x="3672" y="105"/>
                    <a:pt x="3319" y="88"/>
                  </a:cubicBezTo>
                  <a:cubicBezTo>
                    <a:pt x="2924" y="71"/>
                    <a:pt x="2462" y="46"/>
                    <a:pt x="1950" y="29"/>
                  </a:cubicBezTo>
                  <a:cubicBezTo>
                    <a:pt x="1547" y="10"/>
                    <a:pt x="1172" y="1"/>
                    <a:pt x="86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10573625" y="3196000"/>
              <a:ext cx="4625" cy="41200"/>
            </a:xfrm>
            <a:custGeom>
              <a:avLst/>
              <a:gdLst/>
              <a:ahLst/>
              <a:cxnLst/>
              <a:rect l="l" t="t" r="r" b="b"/>
              <a:pathLst>
                <a:path w="185" h="1648" extrusionOk="0">
                  <a:moveTo>
                    <a:pt x="143" y="1"/>
                  </a:moveTo>
                  <a:cubicBezTo>
                    <a:pt x="118" y="1"/>
                    <a:pt x="59" y="371"/>
                    <a:pt x="34" y="816"/>
                  </a:cubicBezTo>
                  <a:cubicBezTo>
                    <a:pt x="0" y="1269"/>
                    <a:pt x="0" y="1639"/>
                    <a:pt x="34" y="1647"/>
                  </a:cubicBezTo>
                  <a:cubicBezTo>
                    <a:pt x="67" y="1647"/>
                    <a:pt x="118" y="1278"/>
                    <a:pt x="151" y="824"/>
                  </a:cubicBezTo>
                  <a:cubicBezTo>
                    <a:pt x="185" y="379"/>
                    <a:pt x="177" y="9"/>
                    <a:pt x="14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10519025" y="3235700"/>
              <a:ext cx="98725" cy="11575"/>
            </a:xfrm>
            <a:custGeom>
              <a:avLst/>
              <a:gdLst/>
              <a:ahLst/>
              <a:cxnLst/>
              <a:rect l="l" t="t" r="r" b="b"/>
              <a:pathLst>
                <a:path w="3949" h="463" extrusionOk="0">
                  <a:moveTo>
                    <a:pt x="67" y="1"/>
                  </a:moveTo>
                  <a:lnTo>
                    <a:pt x="0" y="421"/>
                  </a:lnTo>
                  <a:lnTo>
                    <a:pt x="0" y="463"/>
                  </a:lnTo>
                  <a:lnTo>
                    <a:pt x="3906" y="463"/>
                  </a:lnTo>
                  <a:lnTo>
                    <a:pt x="3948" y="9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58"/>
          <p:cNvSpPr txBox="1"/>
          <p:nvPr/>
        </p:nvSpPr>
        <p:spPr>
          <a:xfrm>
            <a:off x="2566575" y="1882200"/>
            <a:ext cx="1892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9" name="Google Shape;2329;p58"/>
          <p:cNvSpPr txBox="1"/>
          <p:nvPr/>
        </p:nvSpPr>
        <p:spPr>
          <a:xfrm>
            <a:off x="2566575" y="1509263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MERCURY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0" name="Google Shape;2330;p58"/>
          <p:cNvSpPr txBox="1"/>
          <p:nvPr/>
        </p:nvSpPr>
        <p:spPr>
          <a:xfrm>
            <a:off x="6646550" y="3686300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VENUS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1" name="Google Shape;2331;p58"/>
          <p:cNvSpPr txBox="1"/>
          <p:nvPr/>
        </p:nvSpPr>
        <p:spPr>
          <a:xfrm>
            <a:off x="6646550" y="4060925"/>
            <a:ext cx="1892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Venus has a beautiful name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2" name="Google Shape;2332;p58"/>
          <p:cNvSpPr txBox="1"/>
          <p:nvPr/>
        </p:nvSpPr>
        <p:spPr>
          <a:xfrm>
            <a:off x="5679625" y="2750825"/>
            <a:ext cx="1892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3" name="Google Shape;2333;p58"/>
          <p:cNvSpPr txBox="1"/>
          <p:nvPr/>
        </p:nvSpPr>
        <p:spPr>
          <a:xfrm>
            <a:off x="5679625" y="2377313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JUPITER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4" name="Google Shape;2334;p58"/>
          <p:cNvSpPr txBox="1"/>
          <p:nvPr/>
        </p:nvSpPr>
        <p:spPr>
          <a:xfrm>
            <a:off x="3664450" y="3293100"/>
            <a:ext cx="1892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Mars is actually a cold place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5" name="Google Shape;2335;p58"/>
          <p:cNvSpPr txBox="1"/>
          <p:nvPr/>
        </p:nvSpPr>
        <p:spPr>
          <a:xfrm>
            <a:off x="3664450" y="2912613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MARS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6" name="Google Shape;2336;p58"/>
          <p:cNvSpPr/>
          <p:nvPr/>
        </p:nvSpPr>
        <p:spPr>
          <a:xfrm>
            <a:off x="2167225" y="1855400"/>
            <a:ext cx="6501700" cy="2058100"/>
          </a:xfrm>
          <a:custGeom>
            <a:avLst/>
            <a:gdLst/>
            <a:ahLst/>
            <a:cxnLst/>
            <a:rect l="l" t="t" r="r" b="b"/>
            <a:pathLst>
              <a:path w="260068" h="82324" extrusionOk="0">
                <a:moveTo>
                  <a:pt x="0" y="0"/>
                </a:moveTo>
                <a:cubicBezTo>
                  <a:pt x="1247" y="1351"/>
                  <a:pt x="4158" y="1871"/>
                  <a:pt x="7484" y="8108"/>
                </a:cubicBezTo>
                <a:cubicBezTo>
                  <a:pt x="10810" y="14345"/>
                  <a:pt x="6757" y="34302"/>
                  <a:pt x="19958" y="37420"/>
                </a:cubicBezTo>
                <a:cubicBezTo>
                  <a:pt x="33159" y="40538"/>
                  <a:pt x="66005" y="22660"/>
                  <a:pt x="86690" y="26818"/>
                </a:cubicBezTo>
                <a:cubicBezTo>
                  <a:pt x="107375" y="30976"/>
                  <a:pt x="121303" y="56026"/>
                  <a:pt x="144067" y="62366"/>
                </a:cubicBezTo>
                <a:cubicBezTo>
                  <a:pt x="166831" y="68707"/>
                  <a:pt x="203939" y="61535"/>
                  <a:pt x="223272" y="64861"/>
                </a:cubicBezTo>
                <a:cubicBezTo>
                  <a:pt x="242606" y="68187"/>
                  <a:pt x="253935" y="79414"/>
                  <a:pt x="260068" y="8232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60"/>
          <p:cNvSpPr/>
          <p:nvPr/>
        </p:nvSpPr>
        <p:spPr>
          <a:xfrm>
            <a:off x="5787875" y="1226425"/>
            <a:ext cx="2005800" cy="31677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60"/>
          <p:cNvSpPr/>
          <p:nvPr/>
        </p:nvSpPr>
        <p:spPr>
          <a:xfrm>
            <a:off x="3569100" y="1226425"/>
            <a:ext cx="2005800" cy="31677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60"/>
          <p:cNvSpPr/>
          <p:nvPr/>
        </p:nvSpPr>
        <p:spPr>
          <a:xfrm>
            <a:off x="1350325" y="1226425"/>
            <a:ext cx="2005800" cy="31677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grpSp>
        <p:nvGrpSpPr>
          <p:cNvPr id="2431" name="Google Shape;2431;p60"/>
          <p:cNvGrpSpPr/>
          <p:nvPr/>
        </p:nvGrpSpPr>
        <p:grpSpPr>
          <a:xfrm>
            <a:off x="4060125" y="2786011"/>
            <a:ext cx="1023747" cy="851187"/>
            <a:chOff x="4182175" y="2786011"/>
            <a:chExt cx="1023747" cy="851187"/>
          </a:xfrm>
        </p:grpSpPr>
        <p:sp>
          <p:nvSpPr>
            <p:cNvPr id="2432" name="Google Shape;2432;p60"/>
            <p:cNvSpPr/>
            <p:nvPr/>
          </p:nvSpPr>
          <p:spPr>
            <a:xfrm>
              <a:off x="4182175" y="2786011"/>
              <a:ext cx="969135" cy="851187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4275311" y="2786011"/>
              <a:ext cx="930611" cy="775095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0"/>
          <p:cNvGrpSpPr/>
          <p:nvPr/>
        </p:nvGrpSpPr>
        <p:grpSpPr>
          <a:xfrm>
            <a:off x="6273250" y="2786011"/>
            <a:ext cx="1023747" cy="851187"/>
            <a:chOff x="6395300" y="2786011"/>
            <a:chExt cx="1023747" cy="851187"/>
          </a:xfrm>
        </p:grpSpPr>
        <p:sp>
          <p:nvSpPr>
            <p:cNvPr id="2435" name="Google Shape;2435;p60"/>
            <p:cNvSpPr/>
            <p:nvPr/>
          </p:nvSpPr>
          <p:spPr>
            <a:xfrm>
              <a:off x="6395300" y="2786011"/>
              <a:ext cx="969135" cy="851187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6488436" y="2786011"/>
              <a:ext cx="930611" cy="775095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60"/>
          <p:cNvSpPr txBox="1">
            <a:spLocks noGrp="1"/>
          </p:cNvSpPr>
          <p:nvPr>
            <p:ph type="subTitle" idx="4294967295"/>
          </p:nvPr>
        </p:nvSpPr>
        <p:spPr>
          <a:xfrm>
            <a:off x="1388975" y="1730238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438" name="Google Shape;2438;p60"/>
          <p:cNvGrpSpPr/>
          <p:nvPr/>
        </p:nvGrpSpPr>
        <p:grpSpPr>
          <a:xfrm>
            <a:off x="1847013" y="2786011"/>
            <a:ext cx="1023725" cy="851265"/>
            <a:chOff x="3867164" y="1305950"/>
            <a:chExt cx="1349849" cy="1339098"/>
          </a:xfrm>
        </p:grpSpPr>
        <p:sp>
          <p:nvSpPr>
            <p:cNvPr id="2439" name="Google Shape;2439;p60"/>
            <p:cNvSpPr/>
            <p:nvPr/>
          </p:nvSpPr>
          <p:spPr>
            <a:xfrm>
              <a:off x="3867164" y="1305950"/>
              <a:ext cx="1277838" cy="1339098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0"/>
            <p:cNvSpPr/>
            <p:nvPr/>
          </p:nvSpPr>
          <p:spPr>
            <a:xfrm>
              <a:off x="3989970" y="1305950"/>
              <a:ext cx="1227043" cy="1219390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1" name="Google Shape;2441;p60"/>
          <p:cNvSpPr txBox="1">
            <a:spLocks noGrp="1"/>
          </p:cNvSpPr>
          <p:nvPr>
            <p:ph type="title" idx="4294967295"/>
          </p:nvPr>
        </p:nvSpPr>
        <p:spPr>
          <a:xfrm>
            <a:off x="1388975" y="1315313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MARS</a:t>
            </a:r>
            <a:endParaRPr sz="1600"/>
          </a:p>
        </p:txBody>
      </p:sp>
      <p:sp>
        <p:nvSpPr>
          <p:cNvPr id="2442" name="Google Shape;2442;p60"/>
          <p:cNvSpPr txBox="1">
            <a:spLocks noGrp="1"/>
          </p:cNvSpPr>
          <p:nvPr>
            <p:ph type="subTitle" idx="4294967295"/>
          </p:nvPr>
        </p:nvSpPr>
        <p:spPr>
          <a:xfrm>
            <a:off x="3624850" y="1730163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443" name="Google Shape;2443;p60"/>
          <p:cNvSpPr txBox="1">
            <a:spLocks noGrp="1"/>
          </p:cNvSpPr>
          <p:nvPr>
            <p:ph type="title" idx="4294967295"/>
          </p:nvPr>
        </p:nvSpPr>
        <p:spPr>
          <a:xfrm>
            <a:off x="3624850" y="1315238"/>
            <a:ext cx="2005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VENUS</a:t>
            </a:r>
            <a:endParaRPr sz="1600"/>
          </a:p>
        </p:txBody>
      </p:sp>
      <p:sp>
        <p:nvSpPr>
          <p:cNvPr id="2444" name="Google Shape;2444;p60"/>
          <p:cNvSpPr txBox="1">
            <a:spLocks noGrp="1"/>
          </p:cNvSpPr>
          <p:nvPr>
            <p:ph type="subTitle" idx="4294967295"/>
          </p:nvPr>
        </p:nvSpPr>
        <p:spPr>
          <a:xfrm>
            <a:off x="5813497" y="1730238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445" name="Google Shape;2445;p60"/>
          <p:cNvSpPr txBox="1">
            <a:spLocks noGrp="1"/>
          </p:cNvSpPr>
          <p:nvPr>
            <p:ph type="title" idx="4294967295"/>
          </p:nvPr>
        </p:nvSpPr>
        <p:spPr>
          <a:xfrm>
            <a:off x="5815225" y="1315313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SATURN</a:t>
            </a:r>
            <a:endParaRPr sz="1600"/>
          </a:p>
        </p:txBody>
      </p:sp>
      <p:sp>
        <p:nvSpPr>
          <p:cNvPr id="2446" name="Google Shape;2446;p60"/>
          <p:cNvSpPr/>
          <p:nvPr/>
        </p:nvSpPr>
        <p:spPr>
          <a:xfrm>
            <a:off x="1342525" y="3936450"/>
            <a:ext cx="20136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60"/>
          <p:cNvSpPr/>
          <p:nvPr/>
        </p:nvSpPr>
        <p:spPr>
          <a:xfrm>
            <a:off x="3565200" y="3936450"/>
            <a:ext cx="20136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60"/>
          <p:cNvSpPr/>
          <p:nvPr/>
        </p:nvSpPr>
        <p:spPr>
          <a:xfrm>
            <a:off x="5787875" y="3936450"/>
            <a:ext cx="20136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9" name="Google Shape;2449;p60"/>
          <p:cNvGrpSpPr/>
          <p:nvPr/>
        </p:nvGrpSpPr>
        <p:grpSpPr>
          <a:xfrm>
            <a:off x="6594858" y="2875025"/>
            <a:ext cx="471353" cy="558650"/>
            <a:chOff x="6716908" y="2875025"/>
            <a:chExt cx="471353" cy="558650"/>
          </a:xfrm>
        </p:grpSpPr>
        <p:sp>
          <p:nvSpPr>
            <p:cNvPr id="2450" name="Google Shape;2450;p60"/>
            <p:cNvSpPr/>
            <p:nvPr/>
          </p:nvSpPr>
          <p:spPr>
            <a:xfrm>
              <a:off x="6883077" y="3114589"/>
              <a:ext cx="138953" cy="47813"/>
            </a:xfrm>
            <a:custGeom>
              <a:avLst/>
              <a:gdLst/>
              <a:ahLst/>
              <a:cxnLst/>
              <a:rect l="l" t="t" r="r" b="b"/>
              <a:pathLst>
                <a:path w="2787" h="959" extrusionOk="0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6794633" y="3039454"/>
              <a:ext cx="314102" cy="393625"/>
            </a:xfrm>
            <a:custGeom>
              <a:avLst/>
              <a:gdLst/>
              <a:ahLst/>
              <a:cxnLst/>
              <a:rect l="l" t="t" r="r" b="b"/>
              <a:pathLst>
                <a:path w="6300" h="7895" extrusionOk="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6847480" y="3399772"/>
              <a:ext cx="16652" cy="33903"/>
            </a:xfrm>
            <a:custGeom>
              <a:avLst/>
              <a:gdLst/>
              <a:ahLst/>
              <a:cxnLst/>
              <a:rect l="l" t="t" r="r" b="b"/>
              <a:pathLst>
                <a:path w="334" h="680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0"/>
            <p:cNvSpPr/>
            <p:nvPr/>
          </p:nvSpPr>
          <p:spPr>
            <a:xfrm>
              <a:off x="7039823" y="3399772"/>
              <a:ext cx="16054" cy="33903"/>
            </a:xfrm>
            <a:custGeom>
              <a:avLst/>
              <a:gdLst/>
              <a:ahLst/>
              <a:cxnLst/>
              <a:rect l="l" t="t" r="r" b="b"/>
              <a:pathLst>
                <a:path w="322" h="680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0"/>
            <p:cNvSpPr/>
            <p:nvPr/>
          </p:nvSpPr>
          <p:spPr>
            <a:xfrm>
              <a:off x="6716908" y="2875025"/>
              <a:ext cx="471353" cy="445277"/>
            </a:xfrm>
            <a:custGeom>
              <a:avLst/>
              <a:gdLst/>
              <a:ahLst/>
              <a:cxnLst/>
              <a:rect l="l" t="t" r="r" b="b"/>
              <a:pathLst>
                <a:path w="9454" h="8931" extrusionOk="0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60"/>
          <p:cNvGrpSpPr/>
          <p:nvPr/>
        </p:nvGrpSpPr>
        <p:grpSpPr>
          <a:xfrm>
            <a:off x="2150773" y="2856116"/>
            <a:ext cx="507198" cy="558635"/>
            <a:chOff x="2272823" y="2856116"/>
            <a:chExt cx="507198" cy="558635"/>
          </a:xfrm>
        </p:grpSpPr>
        <p:sp>
          <p:nvSpPr>
            <p:cNvPr id="2456" name="Google Shape;2456;p60"/>
            <p:cNvSpPr/>
            <p:nvPr/>
          </p:nvSpPr>
          <p:spPr>
            <a:xfrm>
              <a:off x="2427362" y="2988605"/>
              <a:ext cx="198072" cy="256290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0"/>
            <p:cNvSpPr/>
            <p:nvPr/>
          </p:nvSpPr>
          <p:spPr>
            <a:xfrm>
              <a:off x="2329831" y="2908983"/>
              <a:ext cx="401425" cy="240149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0"/>
            <p:cNvSpPr/>
            <p:nvPr/>
          </p:nvSpPr>
          <p:spPr>
            <a:xfrm>
              <a:off x="2330424" y="3063192"/>
              <a:ext cx="375561" cy="295731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0"/>
            <p:cNvSpPr/>
            <p:nvPr/>
          </p:nvSpPr>
          <p:spPr>
            <a:xfrm>
              <a:off x="2272823" y="2856116"/>
              <a:ext cx="507198" cy="558635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60"/>
          <p:cNvGrpSpPr/>
          <p:nvPr/>
        </p:nvGrpSpPr>
        <p:grpSpPr>
          <a:xfrm>
            <a:off x="4313475" y="2875037"/>
            <a:ext cx="558620" cy="558627"/>
            <a:chOff x="4435525" y="2875037"/>
            <a:chExt cx="558620" cy="558627"/>
          </a:xfrm>
        </p:grpSpPr>
        <p:sp>
          <p:nvSpPr>
            <p:cNvPr id="2461" name="Google Shape;2461;p60"/>
            <p:cNvSpPr/>
            <p:nvPr/>
          </p:nvSpPr>
          <p:spPr>
            <a:xfrm>
              <a:off x="4435525" y="2990945"/>
              <a:ext cx="247081" cy="334731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0"/>
            <p:cNvSpPr/>
            <p:nvPr/>
          </p:nvSpPr>
          <p:spPr>
            <a:xfrm>
              <a:off x="4521170" y="2875037"/>
              <a:ext cx="387994" cy="93614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0"/>
            <p:cNvSpPr/>
            <p:nvPr/>
          </p:nvSpPr>
          <p:spPr>
            <a:xfrm>
              <a:off x="4528417" y="3346026"/>
              <a:ext cx="374163" cy="87639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0"/>
            <p:cNvSpPr/>
            <p:nvPr/>
          </p:nvSpPr>
          <p:spPr>
            <a:xfrm>
              <a:off x="4746456" y="2990945"/>
              <a:ext cx="247690" cy="333404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60"/>
          <p:cNvSpPr txBox="1">
            <a:spLocks noGrp="1"/>
          </p:cNvSpPr>
          <p:nvPr>
            <p:ph type="title" idx="4294967295"/>
          </p:nvPr>
        </p:nvSpPr>
        <p:spPr>
          <a:xfrm>
            <a:off x="1388975" y="3936413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€12,000 </a:t>
            </a:r>
            <a:endParaRPr sz="1600"/>
          </a:p>
        </p:txBody>
      </p:sp>
      <p:sp>
        <p:nvSpPr>
          <p:cNvPr id="2466" name="Google Shape;2466;p60"/>
          <p:cNvSpPr txBox="1">
            <a:spLocks noGrp="1"/>
          </p:cNvSpPr>
          <p:nvPr>
            <p:ph type="title" idx="4294967295"/>
          </p:nvPr>
        </p:nvSpPr>
        <p:spPr>
          <a:xfrm>
            <a:off x="3602100" y="3936413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€60,000</a:t>
            </a:r>
            <a:endParaRPr sz="1600"/>
          </a:p>
        </p:txBody>
      </p:sp>
      <p:sp>
        <p:nvSpPr>
          <p:cNvPr id="2467" name="Google Shape;2467;p60"/>
          <p:cNvSpPr txBox="1">
            <a:spLocks noGrp="1"/>
          </p:cNvSpPr>
          <p:nvPr>
            <p:ph type="title" idx="4294967295"/>
          </p:nvPr>
        </p:nvSpPr>
        <p:spPr>
          <a:xfrm>
            <a:off x="5815225" y="3936413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€100,000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1"/>
          <p:cNvSpPr txBox="1">
            <a:spLocks noGrp="1"/>
          </p:cNvSpPr>
          <p:nvPr>
            <p:ph type="title"/>
          </p:nvPr>
        </p:nvSpPr>
        <p:spPr>
          <a:xfrm>
            <a:off x="720000" y="540027"/>
            <a:ext cx="28014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HAVE ANOTHER GRAPH</a:t>
            </a:r>
            <a:endParaRPr/>
          </a:p>
        </p:txBody>
      </p:sp>
      <p:sp>
        <p:nvSpPr>
          <p:cNvPr id="2473" name="Google Shape;2473;p61"/>
          <p:cNvSpPr txBox="1">
            <a:spLocks noGrp="1"/>
          </p:cNvSpPr>
          <p:nvPr>
            <p:ph type="subTitle" idx="1"/>
          </p:nvPr>
        </p:nvSpPr>
        <p:spPr>
          <a:xfrm>
            <a:off x="720000" y="1814350"/>
            <a:ext cx="2620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modify this graph, click on it, follow the link, change the data and paste the new graph here</a:t>
            </a:r>
            <a:endParaRPr/>
          </a:p>
        </p:txBody>
      </p:sp>
      <p:sp>
        <p:nvSpPr>
          <p:cNvPr id="2474" name="Google Shape;2474;p61"/>
          <p:cNvSpPr/>
          <p:nvPr/>
        </p:nvSpPr>
        <p:spPr>
          <a:xfrm>
            <a:off x="789625" y="3426175"/>
            <a:ext cx="370800" cy="37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61"/>
          <p:cNvSpPr/>
          <p:nvPr/>
        </p:nvSpPr>
        <p:spPr>
          <a:xfrm>
            <a:off x="789625" y="3914149"/>
            <a:ext cx="370800" cy="37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61"/>
          <p:cNvSpPr txBox="1"/>
          <p:nvPr/>
        </p:nvSpPr>
        <p:spPr>
          <a:xfrm>
            <a:off x="1153913" y="3397213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MERCURY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77" name="Google Shape;2477;p61"/>
          <p:cNvSpPr txBox="1"/>
          <p:nvPr/>
        </p:nvSpPr>
        <p:spPr>
          <a:xfrm>
            <a:off x="1153913" y="3885188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MARS</a:t>
            </a:r>
            <a:endParaRPr sz="16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478" name="Google Shape;2478;p6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050" y="1607600"/>
            <a:ext cx="4771950" cy="295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62"/>
          <p:cNvSpPr txBox="1">
            <a:spLocks noGrp="1"/>
          </p:cNvSpPr>
          <p:nvPr>
            <p:ph type="subTitle" idx="4294967295"/>
          </p:nvPr>
        </p:nvSpPr>
        <p:spPr>
          <a:xfrm>
            <a:off x="1381476" y="1584625"/>
            <a:ext cx="208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2484" name="Google Shape;2484;p62"/>
          <p:cNvSpPr txBox="1">
            <a:spLocks noGrp="1"/>
          </p:cNvSpPr>
          <p:nvPr>
            <p:ph type="subTitle" idx="4294967295"/>
          </p:nvPr>
        </p:nvSpPr>
        <p:spPr>
          <a:xfrm>
            <a:off x="6273850" y="4018922"/>
            <a:ext cx="2252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485" name="Google Shape;2485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cxnSp>
        <p:nvCxnSpPr>
          <p:cNvPr id="2486" name="Google Shape;2486;p62"/>
          <p:cNvCxnSpPr>
            <a:stCxn id="2487" idx="6"/>
            <a:endCxn id="2488" idx="2"/>
          </p:cNvCxnSpPr>
          <p:nvPr/>
        </p:nvCxnSpPr>
        <p:spPr>
          <a:xfrm rot="10800000" flipH="1">
            <a:off x="3404507" y="2959892"/>
            <a:ext cx="1027800" cy="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2"/>
          <p:cNvCxnSpPr>
            <a:stCxn id="2488" idx="6"/>
            <a:endCxn id="2490" idx="2"/>
          </p:cNvCxnSpPr>
          <p:nvPr/>
        </p:nvCxnSpPr>
        <p:spPr>
          <a:xfrm>
            <a:off x="5030153" y="2959958"/>
            <a:ext cx="1029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1" name="Google Shape;2491;p62"/>
          <p:cNvCxnSpPr>
            <a:stCxn id="2492" idx="6"/>
            <a:endCxn id="2487" idx="2"/>
          </p:cNvCxnSpPr>
          <p:nvPr/>
        </p:nvCxnSpPr>
        <p:spPr>
          <a:xfrm>
            <a:off x="1777313" y="2960425"/>
            <a:ext cx="1028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3" name="Google Shape;2493;p62"/>
          <p:cNvCxnSpPr/>
          <p:nvPr/>
        </p:nvCxnSpPr>
        <p:spPr>
          <a:xfrm>
            <a:off x="3104263" y="3259030"/>
            <a:ext cx="0" cy="35547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7" name="Google Shape;2487;p62"/>
          <p:cNvSpPr/>
          <p:nvPr/>
        </p:nvSpPr>
        <p:spPr>
          <a:xfrm>
            <a:off x="2805662" y="2661061"/>
            <a:ext cx="598845" cy="598862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4" name="Google Shape;2494;p62"/>
          <p:cNvCxnSpPr>
            <a:stCxn id="2488" idx="0"/>
          </p:cNvCxnSpPr>
          <p:nvPr/>
        </p:nvCxnSpPr>
        <p:spPr>
          <a:xfrm rot="10800000">
            <a:off x="4731264" y="2267161"/>
            <a:ext cx="0" cy="393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8" name="Google Shape;2488;p62"/>
          <p:cNvSpPr/>
          <p:nvPr/>
        </p:nvSpPr>
        <p:spPr>
          <a:xfrm>
            <a:off x="4432376" y="2661061"/>
            <a:ext cx="597778" cy="59779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5" name="Google Shape;2495;p62"/>
          <p:cNvCxnSpPr/>
          <p:nvPr/>
        </p:nvCxnSpPr>
        <p:spPr>
          <a:xfrm>
            <a:off x="6358121" y="3259030"/>
            <a:ext cx="0" cy="35440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0" name="Google Shape;2490;p62"/>
          <p:cNvSpPr/>
          <p:nvPr/>
        </p:nvSpPr>
        <p:spPr>
          <a:xfrm>
            <a:off x="6059064" y="2661061"/>
            <a:ext cx="597778" cy="59779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6" name="Google Shape;2496;p62"/>
          <p:cNvCxnSpPr>
            <a:stCxn id="2492" idx="0"/>
          </p:cNvCxnSpPr>
          <p:nvPr/>
        </p:nvCxnSpPr>
        <p:spPr>
          <a:xfrm rot="10800000">
            <a:off x="1478309" y="2652421"/>
            <a:ext cx="0" cy="9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2" name="Google Shape;2492;p62"/>
          <p:cNvSpPr/>
          <p:nvPr/>
        </p:nvSpPr>
        <p:spPr>
          <a:xfrm>
            <a:off x="1179306" y="2661421"/>
            <a:ext cx="598007" cy="598007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62"/>
          <p:cNvSpPr txBox="1">
            <a:spLocks noGrp="1"/>
          </p:cNvSpPr>
          <p:nvPr>
            <p:ph type="subTitle" idx="4294967295"/>
          </p:nvPr>
        </p:nvSpPr>
        <p:spPr>
          <a:xfrm>
            <a:off x="3039325" y="4018925"/>
            <a:ext cx="208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498" name="Google Shape;2498;p62"/>
          <p:cNvSpPr txBox="1">
            <a:spLocks noGrp="1"/>
          </p:cNvSpPr>
          <p:nvPr>
            <p:ph type="subTitle" idx="4294967295"/>
          </p:nvPr>
        </p:nvSpPr>
        <p:spPr>
          <a:xfrm>
            <a:off x="4643525" y="1584625"/>
            <a:ext cx="2252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cxnSp>
        <p:nvCxnSpPr>
          <p:cNvPr id="2499" name="Google Shape;2499;p62"/>
          <p:cNvCxnSpPr/>
          <p:nvPr/>
        </p:nvCxnSpPr>
        <p:spPr>
          <a:xfrm rot="10800000">
            <a:off x="1478714" y="2267161"/>
            <a:ext cx="0" cy="393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0" name="Google Shape;2500;p62"/>
          <p:cNvGrpSpPr/>
          <p:nvPr/>
        </p:nvGrpSpPr>
        <p:grpSpPr>
          <a:xfrm>
            <a:off x="4597725" y="2779449"/>
            <a:ext cx="242777" cy="388053"/>
            <a:chOff x="2255056" y="2909102"/>
            <a:chExt cx="187285" cy="299354"/>
          </a:xfrm>
        </p:grpSpPr>
        <p:sp>
          <p:nvSpPr>
            <p:cNvPr id="2501" name="Google Shape;2501;p62"/>
            <p:cNvSpPr/>
            <p:nvPr/>
          </p:nvSpPr>
          <p:spPr>
            <a:xfrm>
              <a:off x="2342861" y="2909102"/>
              <a:ext cx="99480" cy="231013"/>
            </a:xfrm>
            <a:custGeom>
              <a:avLst/>
              <a:gdLst/>
              <a:ahLst/>
              <a:cxnLst/>
              <a:rect l="l" t="t" r="r" b="b"/>
              <a:pathLst>
                <a:path w="3656" h="8490" extrusionOk="0">
                  <a:moveTo>
                    <a:pt x="3144" y="2143"/>
                  </a:moveTo>
                  <a:lnTo>
                    <a:pt x="3144" y="2655"/>
                  </a:lnTo>
                  <a:lnTo>
                    <a:pt x="489" y="2655"/>
                  </a:lnTo>
                  <a:lnTo>
                    <a:pt x="489" y="2143"/>
                  </a:lnTo>
                  <a:close/>
                  <a:moveTo>
                    <a:pt x="1679" y="4882"/>
                  </a:moveTo>
                  <a:cubicBezTo>
                    <a:pt x="1810" y="4882"/>
                    <a:pt x="1917" y="4989"/>
                    <a:pt x="1917" y="5120"/>
                  </a:cubicBezTo>
                  <a:lnTo>
                    <a:pt x="1917" y="5692"/>
                  </a:lnTo>
                  <a:lnTo>
                    <a:pt x="560" y="5692"/>
                  </a:lnTo>
                  <a:cubicBezTo>
                    <a:pt x="429" y="5692"/>
                    <a:pt x="322" y="5584"/>
                    <a:pt x="322" y="5453"/>
                  </a:cubicBezTo>
                  <a:lnTo>
                    <a:pt x="322" y="5120"/>
                  </a:lnTo>
                  <a:lnTo>
                    <a:pt x="298" y="5120"/>
                  </a:lnTo>
                  <a:cubicBezTo>
                    <a:pt x="298" y="4989"/>
                    <a:pt x="405" y="4882"/>
                    <a:pt x="536" y="4882"/>
                  </a:cubicBezTo>
                  <a:close/>
                  <a:moveTo>
                    <a:pt x="1667" y="6013"/>
                  </a:moveTo>
                  <a:lnTo>
                    <a:pt x="1667" y="6787"/>
                  </a:lnTo>
                  <a:lnTo>
                    <a:pt x="1656" y="6787"/>
                  </a:lnTo>
                  <a:cubicBezTo>
                    <a:pt x="1656" y="6942"/>
                    <a:pt x="1536" y="7037"/>
                    <a:pt x="1394" y="7037"/>
                  </a:cubicBezTo>
                  <a:cubicBezTo>
                    <a:pt x="1322" y="7037"/>
                    <a:pt x="1263" y="7013"/>
                    <a:pt x="1215" y="6965"/>
                  </a:cubicBezTo>
                  <a:cubicBezTo>
                    <a:pt x="1179" y="6918"/>
                    <a:pt x="1144" y="6846"/>
                    <a:pt x="1144" y="6787"/>
                  </a:cubicBezTo>
                  <a:lnTo>
                    <a:pt x="1144" y="6501"/>
                  </a:lnTo>
                  <a:lnTo>
                    <a:pt x="1144" y="6013"/>
                  </a:lnTo>
                  <a:close/>
                  <a:moveTo>
                    <a:pt x="3096" y="5870"/>
                  </a:moveTo>
                  <a:cubicBezTo>
                    <a:pt x="3215" y="5870"/>
                    <a:pt x="3322" y="5965"/>
                    <a:pt x="3322" y="6084"/>
                  </a:cubicBezTo>
                  <a:lnTo>
                    <a:pt x="3322" y="6823"/>
                  </a:lnTo>
                  <a:cubicBezTo>
                    <a:pt x="3322" y="6942"/>
                    <a:pt x="3215" y="7037"/>
                    <a:pt x="3096" y="7037"/>
                  </a:cubicBezTo>
                  <a:lnTo>
                    <a:pt x="3037" y="7037"/>
                  </a:lnTo>
                  <a:cubicBezTo>
                    <a:pt x="2918" y="7037"/>
                    <a:pt x="2810" y="6942"/>
                    <a:pt x="2810" y="6823"/>
                  </a:cubicBezTo>
                  <a:lnTo>
                    <a:pt x="2810" y="6084"/>
                  </a:lnTo>
                  <a:cubicBezTo>
                    <a:pt x="2810" y="5965"/>
                    <a:pt x="2918" y="5870"/>
                    <a:pt x="3037" y="5870"/>
                  </a:cubicBezTo>
                  <a:close/>
                  <a:moveTo>
                    <a:pt x="2251" y="5692"/>
                  </a:moveTo>
                  <a:cubicBezTo>
                    <a:pt x="2382" y="5692"/>
                    <a:pt x="2501" y="5787"/>
                    <a:pt x="2501" y="5942"/>
                  </a:cubicBezTo>
                  <a:lnTo>
                    <a:pt x="2501" y="6799"/>
                  </a:lnTo>
                  <a:cubicBezTo>
                    <a:pt x="2501" y="6942"/>
                    <a:pt x="2394" y="7061"/>
                    <a:pt x="2251" y="7061"/>
                  </a:cubicBezTo>
                  <a:lnTo>
                    <a:pt x="2215" y="7061"/>
                  </a:lnTo>
                  <a:cubicBezTo>
                    <a:pt x="2084" y="7037"/>
                    <a:pt x="1977" y="6942"/>
                    <a:pt x="1977" y="6787"/>
                  </a:cubicBezTo>
                  <a:lnTo>
                    <a:pt x="1977" y="6013"/>
                  </a:lnTo>
                  <a:lnTo>
                    <a:pt x="2084" y="6013"/>
                  </a:lnTo>
                  <a:cubicBezTo>
                    <a:pt x="2167" y="6013"/>
                    <a:pt x="2251" y="5942"/>
                    <a:pt x="2251" y="5846"/>
                  </a:cubicBezTo>
                  <a:lnTo>
                    <a:pt x="2251" y="5692"/>
                  </a:lnTo>
                  <a:close/>
                  <a:moveTo>
                    <a:pt x="310" y="5953"/>
                  </a:moveTo>
                  <a:cubicBezTo>
                    <a:pt x="370" y="6001"/>
                    <a:pt x="441" y="6013"/>
                    <a:pt x="536" y="6013"/>
                  </a:cubicBezTo>
                  <a:lnTo>
                    <a:pt x="822" y="6013"/>
                  </a:lnTo>
                  <a:lnTo>
                    <a:pt x="822" y="6489"/>
                  </a:lnTo>
                  <a:lnTo>
                    <a:pt x="822" y="6775"/>
                  </a:lnTo>
                  <a:lnTo>
                    <a:pt x="822" y="7894"/>
                  </a:lnTo>
                  <a:cubicBezTo>
                    <a:pt x="822" y="7966"/>
                    <a:pt x="786" y="8025"/>
                    <a:pt x="739" y="8073"/>
                  </a:cubicBezTo>
                  <a:cubicBezTo>
                    <a:pt x="691" y="8108"/>
                    <a:pt x="620" y="8144"/>
                    <a:pt x="560" y="8144"/>
                  </a:cubicBezTo>
                  <a:cubicBezTo>
                    <a:pt x="417" y="8144"/>
                    <a:pt x="310" y="8025"/>
                    <a:pt x="310" y="7894"/>
                  </a:cubicBezTo>
                  <a:lnTo>
                    <a:pt x="310" y="5953"/>
                  </a:lnTo>
                  <a:close/>
                  <a:moveTo>
                    <a:pt x="346" y="0"/>
                  </a:moveTo>
                  <a:cubicBezTo>
                    <a:pt x="251" y="0"/>
                    <a:pt x="179" y="72"/>
                    <a:pt x="179" y="167"/>
                  </a:cubicBezTo>
                  <a:lnTo>
                    <a:pt x="179" y="762"/>
                  </a:lnTo>
                  <a:cubicBezTo>
                    <a:pt x="179" y="846"/>
                    <a:pt x="251" y="929"/>
                    <a:pt x="346" y="929"/>
                  </a:cubicBezTo>
                  <a:cubicBezTo>
                    <a:pt x="429" y="929"/>
                    <a:pt x="501" y="846"/>
                    <a:pt x="501" y="762"/>
                  </a:cubicBezTo>
                  <a:lnTo>
                    <a:pt x="501" y="334"/>
                  </a:lnTo>
                  <a:lnTo>
                    <a:pt x="3156" y="334"/>
                  </a:lnTo>
                  <a:lnTo>
                    <a:pt x="3156" y="1834"/>
                  </a:lnTo>
                  <a:lnTo>
                    <a:pt x="501" y="1834"/>
                  </a:lnTo>
                  <a:lnTo>
                    <a:pt x="501" y="1405"/>
                  </a:lnTo>
                  <a:cubicBezTo>
                    <a:pt x="501" y="1310"/>
                    <a:pt x="429" y="1239"/>
                    <a:pt x="346" y="1239"/>
                  </a:cubicBezTo>
                  <a:cubicBezTo>
                    <a:pt x="251" y="1239"/>
                    <a:pt x="179" y="1310"/>
                    <a:pt x="179" y="1405"/>
                  </a:cubicBezTo>
                  <a:lnTo>
                    <a:pt x="179" y="2155"/>
                  </a:lnTo>
                  <a:lnTo>
                    <a:pt x="179" y="2834"/>
                  </a:lnTo>
                  <a:cubicBezTo>
                    <a:pt x="179" y="2917"/>
                    <a:pt x="251" y="2989"/>
                    <a:pt x="346" y="2989"/>
                  </a:cubicBezTo>
                  <a:lnTo>
                    <a:pt x="548" y="2989"/>
                  </a:lnTo>
                  <a:lnTo>
                    <a:pt x="548" y="3489"/>
                  </a:lnTo>
                  <a:cubicBezTo>
                    <a:pt x="239" y="3560"/>
                    <a:pt x="1" y="3810"/>
                    <a:pt x="1" y="4120"/>
                  </a:cubicBezTo>
                  <a:lnTo>
                    <a:pt x="1" y="7906"/>
                  </a:lnTo>
                  <a:cubicBezTo>
                    <a:pt x="1" y="8228"/>
                    <a:pt x="262" y="8489"/>
                    <a:pt x="584" y="8489"/>
                  </a:cubicBezTo>
                  <a:cubicBezTo>
                    <a:pt x="727" y="8489"/>
                    <a:pt x="882" y="8430"/>
                    <a:pt x="1001" y="8323"/>
                  </a:cubicBezTo>
                  <a:cubicBezTo>
                    <a:pt x="1096" y="8216"/>
                    <a:pt x="1155" y="8073"/>
                    <a:pt x="1155" y="7906"/>
                  </a:cubicBezTo>
                  <a:lnTo>
                    <a:pt x="1155" y="7311"/>
                  </a:lnTo>
                  <a:cubicBezTo>
                    <a:pt x="1239" y="7358"/>
                    <a:pt x="1322" y="7370"/>
                    <a:pt x="1417" y="7370"/>
                  </a:cubicBezTo>
                  <a:cubicBezTo>
                    <a:pt x="1572" y="7370"/>
                    <a:pt x="1727" y="7299"/>
                    <a:pt x="1834" y="7192"/>
                  </a:cubicBezTo>
                  <a:cubicBezTo>
                    <a:pt x="1929" y="7299"/>
                    <a:pt x="2084" y="7370"/>
                    <a:pt x="2251" y="7370"/>
                  </a:cubicBezTo>
                  <a:lnTo>
                    <a:pt x="2263" y="7370"/>
                  </a:lnTo>
                  <a:cubicBezTo>
                    <a:pt x="2429" y="7370"/>
                    <a:pt x="2560" y="7311"/>
                    <a:pt x="2668" y="7204"/>
                  </a:cubicBezTo>
                  <a:cubicBezTo>
                    <a:pt x="2763" y="7311"/>
                    <a:pt x="2906" y="7370"/>
                    <a:pt x="3049" y="7370"/>
                  </a:cubicBezTo>
                  <a:lnTo>
                    <a:pt x="3108" y="7370"/>
                  </a:lnTo>
                  <a:cubicBezTo>
                    <a:pt x="3406" y="7370"/>
                    <a:pt x="3656" y="7120"/>
                    <a:pt x="3656" y="6823"/>
                  </a:cubicBezTo>
                  <a:lnTo>
                    <a:pt x="3656" y="6489"/>
                  </a:lnTo>
                  <a:lnTo>
                    <a:pt x="3656" y="5132"/>
                  </a:lnTo>
                  <a:cubicBezTo>
                    <a:pt x="3656" y="5049"/>
                    <a:pt x="3584" y="4965"/>
                    <a:pt x="3501" y="4965"/>
                  </a:cubicBezTo>
                  <a:cubicBezTo>
                    <a:pt x="3406" y="4965"/>
                    <a:pt x="3334" y="5049"/>
                    <a:pt x="3334" y="5132"/>
                  </a:cubicBezTo>
                  <a:lnTo>
                    <a:pt x="3334" y="5584"/>
                  </a:lnTo>
                  <a:cubicBezTo>
                    <a:pt x="3263" y="5549"/>
                    <a:pt x="3180" y="5537"/>
                    <a:pt x="3108" y="5537"/>
                  </a:cubicBezTo>
                  <a:lnTo>
                    <a:pt x="3049" y="5537"/>
                  </a:lnTo>
                  <a:cubicBezTo>
                    <a:pt x="2929" y="5537"/>
                    <a:pt x="2822" y="5572"/>
                    <a:pt x="2739" y="5632"/>
                  </a:cubicBezTo>
                  <a:cubicBezTo>
                    <a:pt x="2632" y="5465"/>
                    <a:pt x="2453" y="5358"/>
                    <a:pt x="2251" y="5358"/>
                  </a:cubicBezTo>
                  <a:lnTo>
                    <a:pt x="2251" y="5120"/>
                  </a:lnTo>
                  <a:cubicBezTo>
                    <a:pt x="2251" y="4810"/>
                    <a:pt x="1989" y="4560"/>
                    <a:pt x="1679" y="4560"/>
                  </a:cubicBezTo>
                  <a:lnTo>
                    <a:pt x="536" y="4560"/>
                  </a:lnTo>
                  <a:cubicBezTo>
                    <a:pt x="441" y="4560"/>
                    <a:pt x="370" y="4572"/>
                    <a:pt x="298" y="4620"/>
                  </a:cubicBezTo>
                  <a:lnTo>
                    <a:pt x="298" y="4120"/>
                  </a:lnTo>
                  <a:cubicBezTo>
                    <a:pt x="298" y="3941"/>
                    <a:pt x="477" y="3787"/>
                    <a:pt x="679" y="3787"/>
                  </a:cubicBezTo>
                  <a:cubicBezTo>
                    <a:pt x="774" y="3787"/>
                    <a:pt x="846" y="3703"/>
                    <a:pt x="846" y="3620"/>
                  </a:cubicBezTo>
                  <a:lnTo>
                    <a:pt x="846" y="2977"/>
                  </a:lnTo>
                  <a:lnTo>
                    <a:pt x="2787" y="2977"/>
                  </a:lnTo>
                  <a:lnTo>
                    <a:pt x="2787" y="3620"/>
                  </a:lnTo>
                  <a:cubicBezTo>
                    <a:pt x="2787" y="3703"/>
                    <a:pt x="2858" y="3787"/>
                    <a:pt x="2941" y="3787"/>
                  </a:cubicBezTo>
                  <a:cubicBezTo>
                    <a:pt x="3168" y="3787"/>
                    <a:pt x="3334" y="3929"/>
                    <a:pt x="3334" y="4120"/>
                  </a:cubicBezTo>
                  <a:lnTo>
                    <a:pt x="3334" y="4513"/>
                  </a:lnTo>
                  <a:cubicBezTo>
                    <a:pt x="3334" y="4596"/>
                    <a:pt x="3406" y="4679"/>
                    <a:pt x="3501" y="4679"/>
                  </a:cubicBezTo>
                  <a:cubicBezTo>
                    <a:pt x="3584" y="4679"/>
                    <a:pt x="3656" y="4596"/>
                    <a:pt x="3656" y="4513"/>
                  </a:cubicBezTo>
                  <a:lnTo>
                    <a:pt x="3656" y="4120"/>
                  </a:lnTo>
                  <a:cubicBezTo>
                    <a:pt x="3656" y="3810"/>
                    <a:pt x="3418" y="3548"/>
                    <a:pt x="3108" y="3489"/>
                  </a:cubicBezTo>
                  <a:lnTo>
                    <a:pt x="3108" y="2989"/>
                  </a:lnTo>
                  <a:lnTo>
                    <a:pt x="3322" y="2989"/>
                  </a:lnTo>
                  <a:cubicBezTo>
                    <a:pt x="3406" y="2989"/>
                    <a:pt x="3477" y="2917"/>
                    <a:pt x="3477" y="2834"/>
                  </a:cubicBezTo>
                  <a:lnTo>
                    <a:pt x="3477" y="2143"/>
                  </a:lnTo>
                  <a:lnTo>
                    <a:pt x="3477" y="2001"/>
                  </a:lnTo>
                  <a:lnTo>
                    <a:pt x="3477" y="167"/>
                  </a:lnTo>
                  <a:cubicBezTo>
                    <a:pt x="3477" y="72"/>
                    <a:pt x="3406" y="0"/>
                    <a:pt x="3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2286157" y="3143968"/>
              <a:ext cx="144540" cy="64488"/>
            </a:xfrm>
            <a:custGeom>
              <a:avLst/>
              <a:gdLst/>
              <a:ahLst/>
              <a:cxnLst/>
              <a:rect l="l" t="t" r="r" b="b"/>
              <a:pathLst>
                <a:path w="5312" h="2370" extrusionOk="0">
                  <a:moveTo>
                    <a:pt x="2668" y="322"/>
                  </a:moveTo>
                  <a:cubicBezTo>
                    <a:pt x="3085" y="322"/>
                    <a:pt x="3466" y="369"/>
                    <a:pt x="3775" y="429"/>
                  </a:cubicBezTo>
                  <a:cubicBezTo>
                    <a:pt x="4073" y="489"/>
                    <a:pt x="4192" y="560"/>
                    <a:pt x="4240" y="608"/>
                  </a:cubicBezTo>
                  <a:cubicBezTo>
                    <a:pt x="4192" y="655"/>
                    <a:pt x="4061" y="727"/>
                    <a:pt x="3775" y="786"/>
                  </a:cubicBezTo>
                  <a:cubicBezTo>
                    <a:pt x="3466" y="870"/>
                    <a:pt x="3085" y="893"/>
                    <a:pt x="2668" y="893"/>
                  </a:cubicBezTo>
                  <a:cubicBezTo>
                    <a:pt x="2251" y="893"/>
                    <a:pt x="1858" y="846"/>
                    <a:pt x="1549" y="786"/>
                  </a:cubicBezTo>
                  <a:cubicBezTo>
                    <a:pt x="1251" y="727"/>
                    <a:pt x="1132" y="655"/>
                    <a:pt x="1084" y="608"/>
                  </a:cubicBezTo>
                  <a:cubicBezTo>
                    <a:pt x="1132" y="584"/>
                    <a:pt x="1251" y="500"/>
                    <a:pt x="1549" y="429"/>
                  </a:cubicBezTo>
                  <a:cubicBezTo>
                    <a:pt x="1858" y="358"/>
                    <a:pt x="2251" y="322"/>
                    <a:pt x="2668" y="322"/>
                  </a:cubicBezTo>
                  <a:close/>
                  <a:moveTo>
                    <a:pt x="2668" y="0"/>
                  </a:moveTo>
                  <a:cubicBezTo>
                    <a:pt x="2466" y="0"/>
                    <a:pt x="846" y="12"/>
                    <a:pt x="763" y="572"/>
                  </a:cubicBezTo>
                  <a:lnTo>
                    <a:pt x="25" y="2143"/>
                  </a:lnTo>
                  <a:cubicBezTo>
                    <a:pt x="1" y="2191"/>
                    <a:pt x="13" y="2251"/>
                    <a:pt x="49" y="2298"/>
                  </a:cubicBezTo>
                  <a:cubicBezTo>
                    <a:pt x="72" y="2334"/>
                    <a:pt x="120" y="2370"/>
                    <a:pt x="180" y="2370"/>
                  </a:cubicBezTo>
                  <a:lnTo>
                    <a:pt x="2644" y="2370"/>
                  </a:lnTo>
                  <a:cubicBezTo>
                    <a:pt x="2739" y="2370"/>
                    <a:pt x="2811" y="2298"/>
                    <a:pt x="2811" y="2203"/>
                  </a:cubicBezTo>
                  <a:cubicBezTo>
                    <a:pt x="2811" y="2120"/>
                    <a:pt x="2739" y="2036"/>
                    <a:pt x="2644" y="2036"/>
                  </a:cubicBezTo>
                  <a:lnTo>
                    <a:pt x="430" y="2036"/>
                  </a:lnTo>
                  <a:lnTo>
                    <a:pt x="965" y="905"/>
                  </a:lnTo>
                  <a:cubicBezTo>
                    <a:pt x="1430" y="1203"/>
                    <a:pt x="2513" y="1227"/>
                    <a:pt x="2680" y="1227"/>
                  </a:cubicBezTo>
                  <a:cubicBezTo>
                    <a:pt x="2847" y="1227"/>
                    <a:pt x="3930" y="1203"/>
                    <a:pt x="4394" y="905"/>
                  </a:cubicBezTo>
                  <a:lnTo>
                    <a:pt x="4930" y="2036"/>
                  </a:lnTo>
                  <a:lnTo>
                    <a:pt x="3287" y="2036"/>
                  </a:lnTo>
                  <a:cubicBezTo>
                    <a:pt x="3204" y="2036"/>
                    <a:pt x="3120" y="2120"/>
                    <a:pt x="3120" y="2203"/>
                  </a:cubicBezTo>
                  <a:cubicBezTo>
                    <a:pt x="3120" y="2298"/>
                    <a:pt x="3204" y="2370"/>
                    <a:pt x="3287" y="2370"/>
                  </a:cubicBezTo>
                  <a:lnTo>
                    <a:pt x="5180" y="2370"/>
                  </a:lnTo>
                  <a:cubicBezTo>
                    <a:pt x="5240" y="2370"/>
                    <a:pt x="5287" y="2334"/>
                    <a:pt x="5311" y="2298"/>
                  </a:cubicBezTo>
                  <a:cubicBezTo>
                    <a:pt x="5311" y="2263"/>
                    <a:pt x="5311" y="2203"/>
                    <a:pt x="5299" y="2143"/>
                  </a:cubicBezTo>
                  <a:lnTo>
                    <a:pt x="4573" y="572"/>
                  </a:lnTo>
                  <a:cubicBezTo>
                    <a:pt x="4490" y="12"/>
                    <a:pt x="2858" y="0"/>
                    <a:pt x="2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>
              <a:off x="2324060" y="3093115"/>
              <a:ext cx="9115" cy="46992"/>
            </a:xfrm>
            <a:custGeom>
              <a:avLst/>
              <a:gdLst/>
              <a:ahLst/>
              <a:cxnLst/>
              <a:rect l="l" t="t" r="r" b="b"/>
              <a:pathLst>
                <a:path w="335" h="1727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560"/>
                  </a:lnTo>
                  <a:cubicBezTo>
                    <a:pt x="1" y="1643"/>
                    <a:pt x="84" y="1726"/>
                    <a:pt x="168" y="1726"/>
                  </a:cubicBezTo>
                  <a:cubicBezTo>
                    <a:pt x="263" y="1726"/>
                    <a:pt x="334" y="1643"/>
                    <a:pt x="334" y="1560"/>
                  </a:cubicBezTo>
                  <a:lnTo>
                    <a:pt x="334" y="155"/>
                  </a:lnTo>
                  <a:cubicBezTo>
                    <a:pt x="322" y="72"/>
                    <a:pt x="239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>
              <a:off x="2279354" y="3108733"/>
              <a:ext cx="36325" cy="35591"/>
            </a:xfrm>
            <a:custGeom>
              <a:avLst/>
              <a:gdLst/>
              <a:ahLst/>
              <a:cxnLst/>
              <a:rect l="l" t="t" r="r" b="b"/>
              <a:pathLst>
                <a:path w="1335" h="1308" extrusionOk="0">
                  <a:moveTo>
                    <a:pt x="168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lnTo>
                    <a:pt x="1049" y="1272"/>
                  </a:lnTo>
                  <a:cubicBezTo>
                    <a:pt x="1084" y="1295"/>
                    <a:pt x="1132" y="1307"/>
                    <a:pt x="1168" y="1307"/>
                  </a:cubicBezTo>
                  <a:cubicBezTo>
                    <a:pt x="1215" y="1307"/>
                    <a:pt x="1263" y="1295"/>
                    <a:pt x="1287" y="1272"/>
                  </a:cubicBezTo>
                  <a:cubicBezTo>
                    <a:pt x="1334" y="1212"/>
                    <a:pt x="1334" y="1105"/>
                    <a:pt x="1275" y="1045"/>
                  </a:cubicBezTo>
                  <a:lnTo>
                    <a:pt x="275" y="45"/>
                  </a:lnTo>
                  <a:cubicBezTo>
                    <a:pt x="245" y="15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2"/>
            <p:cNvSpPr/>
            <p:nvPr/>
          </p:nvSpPr>
          <p:spPr>
            <a:xfrm>
              <a:off x="2255056" y="3151423"/>
              <a:ext cx="47019" cy="8762"/>
            </a:xfrm>
            <a:custGeom>
              <a:avLst/>
              <a:gdLst/>
              <a:ahLst/>
              <a:cxnLst/>
              <a:rect l="l" t="t" r="r" b="b"/>
              <a:pathLst>
                <a:path w="172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1561" y="322"/>
                  </a:lnTo>
                  <a:cubicBezTo>
                    <a:pt x="1644" y="322"/>
                    <a:pt x="1727" y="250"/>
                    <a:pt x="1727" y="155"/>
                  </a:cubicBezTo>
                  <a:cubicBezTo>
                    <a:pt x="1727" y="72"/>
                    <a:pt x="1644" y="0"/>
                    <a:pt x="1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62"/>
          <p:cNvGrpSpPr/>
          <p:nvPr/>
        </p:nvGrpSpPr>
        <p:grpSpPr>
          <a:xfrm>
            <a:off x="2995922" y="2776524"/>
            <a:ext cx="242772" cy="393915"/>
            <a:chOff x="2705433" y="2907035"/>
            <a:chExt cx="187281" cy="303876"/>
          </a:xfrm>
        </p:grpSpPr>
        <p:sp>
          <p:nvSpPr>
            <p:cNvPr id="2507" name="Google Shape;2507;p62"/>
            <p:cNvSpPr/>
            <p:nvPr/>
          </p:nvSpPr>
          <p:spPr>
            <a:xfrm>
              <a:off x="2705433" y="2907035"/>
              <a:ext cx="187281" cy="303876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2760284" y="2927065"/>
              <a:ext cx="110415" cy="110746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2783626" y="2947757"/>
              <a:ext cx="64726" cy="64754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2"/>
          <p:cNvGrpSpPr/>
          <p:nvPr/>
        </p:nvGrpSpPr>
        <p:grpSpPr>
          <a:xfrm>
            <a:off x="6173574" y="2796387"/>
            <a:ext cx="362809" cy="354173"/>
            <a:chOff x="1345568" y="2460080"/>
            <a:chExt cx="279881" cy="273218"/>
          </a:xfrm>
        </p:grpSpPr>
        <p:sp>
          <p:nvSpPr>
            <p:cNvPr id="2511" name="Google Shape;2511;p62"/>
            <p:cNvSpPr/>
            <p:nvPr/>
          </p:nvSpPr>
          <p:spPr>
            <a:xfrm>
              <a:off x="1345568" y="2528129"/>
              <a:ext cx="279881" cy="205169"/>
            </a:xfrm>
            <a:custGeom>
              <a:avLst/>
              <a:gdLst/>
              <a:ahLst/>
              <a:cxnLst/>
              <a:rect l="l" t="t" r="r" b="b"/>
              <a:pathLst>
                <a:path w="11467" h="8406" extrusionOk="0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2"/>
            <p:cNvSpPr/>
            <p:nvPr/>
          </p:nvSpPr>
          <p:spPr>
            <a:xfrm>
              <a:off x="1419087" y="2460080"/>
              <a:ext cx="132557" cy="80838"/>
            </a:xfrm>
            <a:custGeom>
              <a:avLst/>
              <a:gdLst/>
              <a:ahLst/>
              <a:cxnLst/>
              <a:rect l="l" t="t" r="r" b="b"/>
              <a:pathLst>
                <a:path w="5431" h="3312" extrusionOk="0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2"/>
            <p:cNvSpPr/>
            <p:nvPr/>
          </p:nvSpPr>
          <p:spPr>
            <a:xfrm>
              <a:off x="1441469" y="2493836"/>
              <a:ext cx="8152" cy="8738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2"/>
            <p:cNvSpPr/>
            <p:nvPr/>
          </p:nvSpPr>
          <p:spPr>
            <a:xfrm>
              <a:off x="1453088" y="2493836"/>
              <a:ext cx="8177" cy="8738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2"/>
            <p:cNvSpPr/>
            <p:nvPr/>
          </p:nvSpPr>
          <p:spPr>
            <a:xfrm>
              <a:off x="1464731" y="2493836"/>
              <a:ext cx="8152" cy="8738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2"/>
            <p:cNvSpPr/>
            <p:nvPr/>
          </p:nvSpPr>
          <p:spPr>
            <a:xfrm>
              <a:off x="1498439" y="2493836"/>
              <a:ext cx="7859" cy="8738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2"/>
            <p:cNvSpPr/>
            <p:nvPr/>
          </p:nvSpPr>
          <p:spPr>
            <a:xfrm>
              <a:off x="1510057" y="2493836"/>
              <a:ext cx="7859" cy="8738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2"/>
            <p:cNvSpPr/>
            <p:nvPr/>
          </p:nvSpPr>
          <p:spPr>
            <a:xfrm>
              <a:off x="1521383" y="2493836"/>
              <a:ext cx="8177" cy="8738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62"/>
          <p:cNvGrpSpPr/>
          <p:nvPr/>
        </p:nvGrpSpPr>
        <p:grpSpPr>
          <a:xfrm>
            <a:off x="1267613" y="2776526"/>
            <a:ext cx="362830" cy="393910"/>
            <a:chOff x="4027564" y="1534839"/>
            <a:chExt cx="279896" cy="303872"/>
          </a:xfrm>
        </p:grpSpPr>
        <p:sp>
          <p:nvSpPr>
            <p:cNvPr id="2520" name="Google Shape;2520;p62"/>
            <p:cNvSpPr/>
            <p:nvPr/>
          </p:nvSpPr>
          <p:spPr>
            <a:xfrm>
              <a:off x="4176401" y="1534839"/>
              <a:ext cx="125471" cy="133657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2"/>
            <p:cNvSpPr/>
            <p:nvPr/>
          </p:nvSpPr>
          <p:spPr>
            <a:xfrm>
              <a:off x="4208674" y="1561774"/>
              <a:ext cx="67838" cy="67534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2"/>
            <p:cNvSpPr/>
            <p:nvPr/>
          </p:nvSpPr>
          <p:spPr>
            <a:xfrm>
              <a:off x="4027564" y="1559811"/>
              <a:ext cx="279896" cy="278901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>
              <a:off x="4077950" y="1668465"/>
              <a:ext cx="88275" cy="34928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>
              <a:off x="4162905" y="1741223"/>
              <a:ext cx="88911" cy="52710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5" name="Google Shape;2525;p62"/>
          <p:cNvSpPr txBox="1">
            <a:spLocks noGrp="1"/>
          </p:cNvSpPr>
          <p:nvPr>
            <p:ph type="title"/>
          </p:nvPr>
        </p:nvSpPr>
        <p:spPr>
          <a:xfrm>
            <a:off x="1381476" y="124505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6" name="Google Shape;2526;p62"/>
          <p:cNvSpPr txBox="1">
            <a:spLocks noGrp="1"/>
          </p:cNvSpPr>
          <p:nvPr>
            <p:ph type="title" idx="4294967295"/>
          </p:nvPr>
        </p:nvSpPr>
        <p:spPr>
          <a:xfrm>
            <a:off x="3039325" y="3666125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2527" name="Google Shape;2527;p62"/>
          <p:cNvSpPr txBox="1">
            <a:spLocks noGrp="1"/>
          </p:cNvSpPr>
          <p:nvPr>
            <p:ph type="title" idx="4294967295"/>
          </p:nvPr>
        </p:nvSpPr>
        <p:spPr>
          <a:xfrm>
            <a:off x="4643525" y="124505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MERCURY</a:t>
            </a:r>
            <a:endParaRPr sz="1800"/>
          </a:p>
        </p:txBody>
      </p:sp>
      <p:sp>
        <p:nvSpPr>
          <p:cNvPr id="2528" name="Google Shape;2528;p62"/>
          <p:cNvSpPr txBox="1">
            <a:spLocks noGrp="1"/>
          </p:cNvSpPr>
          <p:nvPr>
            <p:ph type="title" idx="4294967295"/>
          </p:nvPr>
        </p:nvSpPr>
        <p:spPr>
          <a:xfrm>
            <a:off x="6273850" y="3666113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SATURN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63"/>
          <p:cNvSpPr/>
          <p:nvPr/>
        </p:nvSpPr>
        <p:spPr>
          <a:xfrm>
            <a:off x="1439775" y="1472975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86" y="0"/>
                </a:moveTo>
                <a:cubicBezTo>
                  <a:pt x="13049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8" y="8200"/>
                  <a:pt x="4150" y="8200"/>
                </a:cubicBezTo>
                <a:cubicBezTo>
                  <a:pt x="4267" y="8200"/>
                  <a:pt x="4383" y="8147"/>
                  <a:pt x="4453" y="8049"/>
                </a:cubicBezTo>
                <a:cubicBezTo>
                  <a:pt x="7953" y="3417"/>
                  <a:pt x="13287" y="762"/>
                  <a:pt x="19086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86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86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63"/>
          <p:cNvSpPr/>
          <p:nvPr/>
        </p:nvSpPr>
        <p:spPr>
          <a:xfrm>
            <a:off x="1907375" y="2407900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2" y="1"/>
                </a:moveTo>
                <a:cubicBezTo>
                  <a:pt x="168" y="1"/>
                  <a:pt x="1" y="168"/>
                  <a:pt x="1" y="382"/>
                </a:cubicBezTo>
                <a:lnTo>
                  <a:pt x="1" y="9085"/>
                </a:lnTo>
                <a:cubicBezTo>
                  <a:pt x="1" y="9300"/>
                  <a:pt x="168" y="9466"/>
                  <a:pt x="382" y="9466"/>
                </a:cubicBezTo>
                <a:cubicBezTo>
                  <a:pt x="584" y="9466"/>
                  <a:pt x="763" y="9300"/>
                  <a:pt x="763" y="9085"/>
                </a:cubicBezTo>
                <a:lnTo>
                  <a:pt x="763" y="382"/>
                </a:lnTo>
                <a:cubicBezTo>
                  <a:pt x="763" y="168"/>
                  <a:pt x="584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63"/>
          <p:cNvSpPr/>
          <p:nvPr/>
        </p:nvSpPr>
        <p:spPr>
          <a:xfrm>
            <a:off x="3204413" y="1472975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63"/>
          <p:cNvSpPr/>
          <p:nvPr/>
        </p:nvSpPr>
        <p:spPr>
          <a:xfrm>
            <a:off x="3671713" y="2407900"/>
            <a:ext cx="19375" cy="236675"/>
          </a:xfrm>
          <a:custGeom>
            <a:avLst/>
            <a:gdLst/>
            <a:ahLst/>
            <a:cxnLst/>
            <a:rect l="l" t="t" r="r" b="b"/>
            <a:pathLst>
              <a:path w="775" h="9467" extrusionOk="0">
                <a:moveTo>
                  <a:pt x="382" y="1"/>
                </a:moveTo>
                <a:cubicBezTo>
                  <a:pt x="179" y="1"/>
                  <a:pt x="1" y="168"/>
                  <a:pt x="1" y="382"/>
                </a:cubicBezTo>
                <a:lnTo>
                  <a:pt x="1" y="9085"/>
                </a:lnTo>
                <a:cubicBezTo>
                  <a:pt x="1" y="9300"/>
                  <a:pt x="179" y="9466"/>
                  <a:pt x="382" y="9466"/>
                </a:cubicBezTo>
                <a:cubicBezTo>
                  <a:pt x="596" y="9466"/>
                  <a:pt x="775" y="9300"/>
                  <a:pt x="775" y="9085"/>
                </a:cubicBezTo>
                <a:lnTo>
                  <a:pt x="775" y="382"/>
                </a:lnTo>
                <a:cubicBezTo>
                  <a:pt x="775" y="168"/>
                  <a:pt x="596" y="1"/>
                  <a:pt x="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63"/>
          <p:cNvSpPr/>
          <p:nvPr/>
        </p:nvSpPr>
        <p:spPr>
          <a:xfrm>
            <a:off x="4981975" y="1472975"/>
            <a:ext cx="954300" cy="954000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63"/>
          <p:cNvSpPr/>
          <p:nvPr/>
        </p:nvSpPr>
        <p:spPr>
          <a:xfrm>
            <a:off x="5449600" y="2407900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1" y="1"/>
                </a:moveTo>
                <a:cubicBezTo>
                  <a:pt x="167" y="1"/>
                  <a:pt x="0" y="168"/>
                  <a:pt x="0" y="382"/>
                </a:cubicBezTo>
                <a:lnTo>
                  <a:pt x="0" y="9085"/>
                </a:lnTo>
                <a:cubicBezTo>
                  <a:pt x="0" y="9300"/>
                  <a:pt x="167" y="9466"/>
                  <a:pt x="381" y="9466"/>
                </a:cubicBezTo>
                <a:cubicBezTo>
                  <a:pt x="596" y="9466"/>
                  <a:pt x="762" y="9300"/>
                  <a:pt x="762" y="9085"/>
                </a:cubicBezTo>
                <a:lnTo>
                  <a:pt x="762" y="382"/>
                </a:lnTo>
                <a:cubicBezTo>
                  <a:pt x="762" y="168"/>
                  <a:pt x="596" y="1"/>
                  <a:pt x="3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63"/>
          <p:cNvSpPr/>
          <p:nvPr/>
        </p:nvSpPr>
        <p:spPr>
          <a:xfrm>
            <a:off x="6759825" y="1472975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8" y="0"/>
                  <a:pt x="7489" y="2763"/>
                  <a:pt x="3846" y="7597"/>
                </a:cubicBezTo>
                <a:cubicBezTo>
                  <a:pt x="3715" y="7763"/>
                  <a:pt x="3751" y="8001"/>
                  <a:pt x="3918" y="8120"/>
                </a:cubicBezTo>
                <a:cubicBezTo>
                  <a:pt x="3986" y="8174"/>
                  <a:pt x="4067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4" y="3417"/>
                  <a:pt x="13276" y="762"/>
                  <a:pt x="19074" y="762"/>
                </a:cubicBezTo>
                <a:cubicBezTo>
                  <a:pt x="29183" y="762"/>
                  <a:pt x="37398" y="8978"/>
                  <a:pt x="37398" y="19074"/>
                </a:cubicBezTo>
                <a:cubicBezTo>
                  <a:pt x="37398" y="29183"/>
                  <a:pt x="29183" y="37398"/>
                  <a:pt x="19074" y="37398"/>
                </a:cubicBezTo>
                <a:cubicBezTo>
                  <a:pt x="8978" y="37398"/>
                  <a:pt x="762" y="29183"/>
                  <a:pt x="762" y="19074"/>
                </a:cubicBezTo>
                <a:cubicBezTo>
                  <a:pt x="762" y="18872"/>
                  <a:pt x="584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49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63"/>
          <p:cNvSpPr/>
          <p:nvPr/>
        </p:nvSpPr>
        <p:spPr>
          <a:xfrm>
            <a:off x="7227150" y="2407900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1" y="1"/>
                </a:moveTo>
                <a:cubicBezTo>
                  <a:pt x="167" y="1"/>
                  <a:pt x="0" y="168"/>
                  <a:pt x="0" y="382"/>
                </a:cubicBezTo>
                <a:lnTo>
                  <a:pt x="0" y="9085"/>
                </a:lnTo>
                <a:cubicBezTo>
                  <a:pt x="0" y="9300"/>
                  <a:pt x="167" y="9466"/>
                  <a:pt x="381" y="9466"/>
                </a:cubicBezTo>
                <a:cubicBezTo>
                  <a:pt x="596" y="9466"/>
                  <a:pt x="762" y="9300"/>
                  <a:pt x="762" y="9085"/>
                </a:cubicBezTo>
                <a:lnTo>
                  <a:pt x="762" y="382"/>
                </a:lnTo>
                <a:cubicBezTo>
                  <a:pt x="762" y="168"/>
                  <a:pt x="596" y="1"/>
                  <a:pt x="3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ANOTHER TIMELINE</a:t>
            </a: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993025" y="2515825"/>
            <a:ext cx="1798632" cy="366990"/>
          </a:xfrm>
          <a:custGeom>
            <a:avLst/>
            <a:gdLst/>
            <a:ahLst/>
            <a:cxnLst/>
            <a:rect l="l" t="t" r="r" b="b"/>
            <a:pathLst>
              <a:path w="64699" h="10622" extrusionOk="0">
                <a:moveTo>
                  <a:pt x="3977" y="1"/>
                </a:moveTo>
                <a:cubicBezTo>
                  <a:pt x="1786" y="1"/>
                  <a:pt x="0" y="2382"/>
                  <a:pt x="0" y="5311"/>
                </a:cubicBezTo>
                <a:cubicBezTo>
                  <a:pt x="0" y="8228"/>
                  <a:pt x="1786" y="10621"/>
                  <a:pt x="3977" y="10621"/>
                </a:cubicBezTo>
                <a:lnTo>
                  <a:pt x="64699" y="10621"/>
                </a:lnTo>
                <a:lnTo>
                  <a:pt x="646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MARS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3" name="Google Shape;2543;p63"/>
          <p:cNvSpPr/>
          <p:nvPr/>
        </p:nvSpPr>
        <p:spPr>
          <a:xfrm>
            <a:off x="2771808" y="2515825"/>
            <a:ext cx="1798660" cy="366990"/>
          </a:xfrm>
          <a:custGeom>
            <a:avLst/>
            <a:gdLst/>
            <a:ahLst/>
            <a:cxnLst/>
            <a:rect l="l" t="t" r="r" b="b"/>
            <a:pathLst>
              <a:path w="64700" h="10622" extrusionOk="0">
                <a:moveTo>
                  <a:pt x="1" y="1"/>
                </a:moveTo>
                <a:lnTo>
                  <a:pt x="1" y="10621"/>
                </a:lnTo>
                <a:lnTo>
                  <a:pt x="64699" y="10621"/>
                </a:lnTo>
                <a:lnTo>
                  <a:pt x="64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VENUS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4" name="Google Shape;2544;p63"/>
          <p:cNvSpPr/>
          <p:nvPr/>
        </p:nvSpPr>
        <p:spPr>
          <a:xfrm>
            <a:off x="4571177" y="2515825"/>
            <a:ext cx="1798632" cy="366990"/>
          </a:xfrm>
          <a:custGeom>
            <a:avLst/>
            <a:gdLst/>
            <a:ahLst/>
            <a:cxnLst/>
            <a:rect l="l" t="t" r="r" b="b"/>
            <a:pathLst>
              <a:path w="64699" h="10622" extrusionOk="0">
                <a:moveTo>
                  <a:pt x="0" y="1"/>
                </a:moveTo>
                <a:lnTo>
                  <a:pt x="0" y="10621"/>
                </a:lnTo>
                <a:lnTo>
                  <a:pt x="64699" y="10621"/>
                </a:lnTo>
                <a:lnTo>
                  <a:pt x="646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MERCURY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5" name="Google Shape;2545;p63"/>
          <p:cNvSpPr/>
          <p:nvPr/>
        </p:nvSpPr>
        <p:spPr>
          <a:xfrm>
            <a:off x="6370518" y="2515825"/>
            <a:ext cx="1798632" cy="366990"/>
          </a:xfrm>
          <a:custGeom>
            <a:avLst/>
            <a:gdLst/>
            <a:ahLst/>
            <a:cxnLst/>
            <a:rect l="l" t="t" r="r" b="b"/>
            <a:pathLst>
              <a:path w="64699" h="10622" extrusionOk="0">
                <a:moveTo>
                  <a:pt x="0" y="1"/>
                </a:moveTo>
                <a:lnTo>
                  <a:pt x="0" y="10621"/>
                </a:lnTo>
                <a:lnTo>
                  <a:pt x="60722" y="10621"/>
                </a:lnTo>
                <a:cubicBezTo>
                  <a:pt x="62901" y="10621"/>
                  <a:pt x="64699" y="8228"/>
                  <a:pt x="64699" y="5311"/>
                </a:cubicBezTo>
                <a:cubicBezTo>
                  <a:pt x="64699" y="2382"/>
                  <a:pt x="62901" y="1"/>
                  <a:pt x="607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SATURN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6" name="Google Shape;2546;p63"/>
          <p:cNvSpPr txBox="1">
            <a:spLocks noGrp="1"/>
          </p:cNvSpPr>
          <p:nvPr>
            <p:ph type="subTitle" idx="4294967295"/>
          </p:nvPr>
        </p:nvSpPr>
        <p:spPr>
          <a:xfrm>
            <a:off x="1129463" y="3244025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547" name="Google Shape;2547;p63"/>
          <p:cNvSpPr txBox="1">
            <a:spLocks noGrp="1"/>
          </p:cNvSpPr>
          <p:nvPr>
            <p:ph type="subTitle" idx="4294967295"/>
          </p:nvPr>
        </p:nvSpPr>
        <p:spPr>
          <a:xfrm>
            <a:off x="2850175" y="3249775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48" name="Google Shape;2548;p63"/>
          <p:cNvSpPr txBox="1">
            <a:spLocks noGrp="1"/>
          </p:cNvSpPr>
          <p:nvPr>
            <p:ph type="subTitle" idx="4294967295"/>
          </p:nvPr>
        </p:nvSpPr>
        <p:spPr>
          <a:xfrm>
            <a:off x="4661688" y="3244025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549" name="Google Shape;2549;p63"/>
          <p:cNvSpPr txBox="1">
            <a:spLocks noGrp="1"/>
          </p:cNvSpPr>
          <p:nvPr>
            <p:ph type="subTitle" idx="4294967295"/>
          </p:nvPr>
        </p:nvSpPr>
        <p:spPr>
          <a:xfrm>
            <a:off x="6427875" y="3244025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grpSp>
        <p:nvGrpSpPr>
          <p:cNvPr id="2550" name="Google Shape;2550;p63"/>
          <p:cNvGrpSpPr/>
          <p:nvPr/>
        </p:nvGrpSpPr>
        <p:grpSpPr>
          <a:xfrm>
            <a:off x="5203120" y="1717376"/>
            <a:ext cx="511998" cy="352682"/>
            <a:chOff x="3516850" y="3406526"/>
            <a:chExt cx="369674" cy="254644"/>
          </a:xfrm>
        </p:grpSpPr>
        <p:sp>
          <p:nvSpPr>
            <p:cNvPr id="2551" name="Google Shape;2551;p63"/>
            <p:cNvSpPr/>
            <p:nvPr/>
          </p:nvSpPr>
          <p:spPr>
            <a:xfrm>
              <a:off x="3570421" y="356457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3"/>
            <p:cNvSpPr/>
            <p:nvPr/>
          </p:nvSpPr>
          <p:spPr>
            <a:xfrm>
              <a:off x="3516850" y="3406526"/>
              <a:ext cx="184473" cy="253503"/>
            </a:xfrm>
            <a:custGeom>
              <a:avLst/>
              <a:gdLst/>
              <a:ahLst/>
              <a:cxnLst/>
              <a:rect l="l" t="t" r="r" b="b"/>
              <a:pathLst>
                <a:path w="5823" h="8002" extrusionOk="0">
                  <a:moveTo>
                    <a:pt x="3060" y="382"/>
                  </a:moveTo>
                  <a:cubicBezTo>
                    <a:pt x="3275" y="382"/>
                    <a:pt x="3453" y="560"/>
                    <a:pt x="3453" y="774"/>
                  </a:cubicBezTo>
                  <a:lnTo>
                    <a:pt x="3453" y="882"/>
                  </a:lnTo>
                  <a:lnTo>
                    <a:pt x="3453" y="917"/>
                  </a:lnTo>
                  <a:cubicBezTo>
                    <a:pt x="3465" y="1084"/>
                    <a:pt x="3453" y="2489"/>
                    <a:pt x="3453" y="3346"/>
                  </a:cubicBezTo>
                  <a:cubicBezTo>
                    <a:pt x="3453" y="3441"/>
                    <a:pt x="3525" y="3513"/>
                    <a:pt x="3620" y="3525"/>
                  </a:cubicBezTo>
                  <a:cubicBezTo>
                    <a:pt x="3703" y="3525"/>
                    <a:pt x="3775" y="3453"/>
                    <a:pt x="3775" y="3358"/>
                  </a:cubicBezTo>
                  <a:cubicBezTo>
                    <a:pt x="3775" y="3358"/>
                    <a:pt x="3799" y="2751"/>
                    <a:pt x="3799" y="2156"/>
                  </a:cubicBezTo>
                  <a:lnTo>
                    <a:pt x="3799" y="953"/>
                  </a:lnTo>
                  <a:cubicBezTo>
                    <a:pt x="3870" y="882"/>
                    <a:pt x="3953" y="846"/>
                    <a:pt x="4061" y="846"/>
                  </a:cubicBezTo>
                  <a:cubicBezTo>
                    <a:pt x="4275" y="846"/>
                    <a:pt x="4453" y="1024"/>
                    <a:pt x="4453" y="1227"/>
                  </a:cubicBezTo>
                  <a:lnTo>
                    <a:pt x="4453" y="1608"/>
                  </a:lnTo>
                  <a:lnTo>
                    <a:pt x="4453" y="3358"/>
                  </a:lnTo>
                  <a:cubicBezTo>
                    <a:pt x="4453" y="3453"/>
                    <a:pt x="4525" y="3525"/>
                    <a:pt x="4608" y="3525"/>
                  </a:cubicBezTo>
                  <a:cubicBezTo>
                    <a:pt x="4703" y="3525"/>
                    <a:pt x="4775" y="3453"/>
                    <a:pt x="4775" y="3358"/>
                  </a:cubicBezTo>
                  <a:lnTo>
                    <a:pt x="4775" y="1691"/>
                  </a:lnTo>
                  <a:cubicBezTo>
                    <a:pt x="4823" y="1667"/>
                    <a:pt x="4870" y="1644"/>
                    <a:pt x="4906" y="1644"/>
                  </a:cubicBezTo>
                  <a:cubicBezTo>
                    <a:pt x="5061" y="1644"/>
                    <a:pt x="5180" y="1763"/>
                    <a:pt x="5180" y="1917"/>
                  </a:cubicBezTo>
                  <a:lnTo>
                    <a:pt x="5192" y="6930"/>
                  </a:lnTo>
                  <a:lnTo>
                    <a:pt x="3179" y="6930"/>
                  </a:lnTo>
                  <a:lnTo>
                    <a:pt x="3179" y="6358"/>
                  </a:lnTo>
                  <a:cubicBezTo>
                    <a:pt x="3179" y="6204"/>
                    <a:pt x="3168" y="6061"/>
                    <a:pt x="3156" y="5906"/>
                  </a:cubicBezTo>
                  <a:cubicBezTo>
                    <a:pt x="3145" y="5833"/>
                    <a:pt x="3070" y="5759"/>
                    <a:pt x="2995" y="5759"/>
                  </a:cubicBezTo>
                  <a:cubicBezTo>
                    <a:pt x="2985" y="5759"/>
                    <a:pt x="2975" y="5760"/>
                    <a:pt x="2965" y="5763"/>
                  </a:cubicBezTo>
                  <a:cubicBezTo>
                    <a:pt x="2870" y="5775"/>
                    <a:pt x="2798" y="5858"/>
                    <a:pt x="2810" y="5954"/>
                  </a:cubicBezTo>
                  <a:cubicBezTo>
                    <a:pt x="2822" y="6085"/>
                    <a:pt x="2846" y="6216"/>
                    <a:pt x="2846" y="6358"/>
                  </a:cubicBezTo>
                  <a:lnTo>
                    <a:pt x="2846" y="6918"/>
                  </a:lnTo>
                  <a:lnTo>
                    <a:pt x="1679" y="6918"/>
                  </a:lnTo>
                  <a:lnTo>
                    <a:pt x="1679" y="4989"/>
                  </a:lnTo>
                  <a:lnTo>
                    <a:pt x="1679" y="4965"/>
                  </a:lnTo>
                  <a:cubicBezTo>
                    <a:pt x="1679" y="4930"/>
                    <a:pt x="1667" y="4894"/>
                    <a:pt x="1632" y="4858"/>
                  </a:cubicBezTo>
                  <a:lnTo>
                    <a:pt x="501" y="3727"/>
                  </a:lnTo>
                  <a:cubicBezTo>
                    <a:pt x="370" y="3596"/>
                    <a:pt x="370" y="3370"/>
                    <a:pt x="501" y="3251"/>
                  </a:cubicBezTo>
                  <a:cubicBezTo>
                    <a:pt x="572" y="3185"/>
                    <a:pt x="661" y="3153"/>
                    <a:pt x="751" y="3153"/>
                  </a:cubicBezTo>
                  <a:cubicBezTo>
                    <a:pt x="840" y="3153"/>
                    <a:pt x="929" y="3185"/>
                    <a:pt x="1001" y="3251"/>
                  </a:cubicBezTo>
                  <a:lnTo>
                    <a:pt x="1417" y="3656"/>
                  </a:lnTo>
                  <a:lnTo>
                    <a:pt x="1965" y="4203"/>
                  </a:lnTo>
                  <a:cubicBezTo>
                    <a:pt x="2275" y="4525"/>
                    <a:pt x="2525" y="4906"/>
                    <a:pt x="2679" y="5323"/>
                  </a:cubicBezTo>
                  <a:cubicBezTo>
                    <a:pt x="2698" y="5399"/>
                    <a:pt x="2771" y="5437"/>
                    <a:pt x="2848" y="5437"/>
                  </a:cubicBezTo>
                  <a:cubicBezTo>
                    <a:pt x="2867" y="5437"/>
                    <a:pt x="2887" y="5435"/>
                    <a:pt x="2906" y="5430"/>
                  </a:cubicBezTo>
                  <a:cubicBezTo>
                    <a:pt x="2989" y="5394"/>
                    <a:pt x="3037" y="5299"/>
                    <a:pt x="3001" y="5204"/>
                  </a:cubicBezTo>
                  <a:cubicBezTo>
                    <a:pt x="2846" y="4751"/>
                    <a:pt x="2560" y="4311"/>
                    <a:pt x="2203" y="3977"/>
                  </a:cubicBezTo>
                  <a:lnTo>
                    <a:pt x="1691" y="3477"/>
                  </a:lnTo>
                  <a:lnTo>
                    <a:pt x="1691" y="1072"/>
                  </a:lnTo>
                  <a:cubicBezTo>
                    <a:pt x="1691" y="858"/>
                    <a:pt x="1870" y="679"/>
                    <a:pt x="2084" y="679"/>
                  </a:cubicBezTo>
                  <a:cubicBezTo>
                    <a:pt x="2191" y="679"/>
                    <a:pt x="2275" y="727"/>
                    <a:pt x="2346" y="798"/>
                  </a:cubicBezTo>
                  <a:lnTo>
                    <a:pt x="2346" y="3346"/>
                  </a:lnTo>
                  <a:cubicBezTo>
                    <a:pt x="2346" y="3441"/>
                    <a:pt x="2429" y="3513"/>
                    <a:pt x="2513" y="3513"/>
                  </a:cubicBezTo>
                  <a:cubicBezTo>
                    <a:pt x="2608" y="3513"/>
                    <a:pt x="2679" y="3441"/>
                    <a:pt x="2679" y="3346"/>
                  </a:cubicBezTo>
                  <a:lnTo>
                    <a:pt x="2679" y="739"/>
                  </a:lnTo>
                  <a:cubicBezTo>
                    <a:pt x="2691" y="536"/>
                    <a:pt x="2858" y="382"/>
                    <a:pt x="3060" y="382"/>
                  </a:cubicBezTo>
                  <a:close/>
                  <a:moveTo>
                    <a:pt x="3072" y="1"/>
                  </a:moveTo>
                  <a:cubicBezTo>
                    <a:pt x="2798" y="1"/>
                    <a:pt x="2560" y="167"/>
                    <a:pt x="2441" y="405"/>
                  </a:cubicBezTo>
                  <a:cubicBezTo>
                    <a:pt x="2334" y="346"/>
                    <a:pt x="2215" y="310"/>
                    <a:pt x="2084" y="310"/>
                  </a:cubicBezTo>
                  <a:cubicBezTo>
                    <a:pt x="1679" y="310"/>
                    <a:pt x="1358" y="643"/>
                    <a:pt x="1358" y="1036"/>
                  </a:cubicBezTo>
                  <a:lnTo>
                    <a:pt x="1358" y="3120"/>
                  </a:lnTo>
                  <a:lnTo>
                    <a:pt x="1239" y="3001"/>
                  </a:lnTo>
                  <a:cubicBezTo>
                    <a:pt x="1102" y="2870"/>
                    <a:pt x="926" y="2804"/>
                    <a:pt x="751" y="2804"/>
                  </a:cubicBezTo>
                  <a:cubicBezTo>
                    <a:pt x="575" y="2804"/>
                    <a:pt x="399" y="2870"/>
                    <a:pt x="262" y="3001"/>
                  </a:cubicBezTo>
                  <a:cubicBezTo>
                    <a:pt x="1" y="3275"/>
                    <a:pt x="1" y="3703"/>
                    <a:pt x="262" y="3977"/>
                  </a:cubicBezTo>
                  <a:lnTo>
                    <a:pt x="1358" y="5061"/>
                  </a:lnTo>
                  <a:lnTo>
                    <a:pt x="1358" y="6918"/>
                  </a:lnTo>
                  <a:lnTo>
                    <a:pt x="1251" y="6918"/>
                  </a:lnTo>
                  <a:cubicBezTo>
                    <a:pt x="1155" y="6918"/>
                    <a:pt x="1084" y="6990"/>
                    <a:pt x="1084" y="7085"/>
                  </a:cubicBezTo>
                  <a:lnTo>
                    <a:pt x="1084" y="7847"/>
                  </a:lnTo>
                  <a:cubicBezTo>
                    <a:pt x="1084" y="7930"/>
                    <a:pt x="1155" y="8002"/>
                    <a:pt x="1251" y="8002"/>
                  </a:cubicBezTo>
                  <a:lnTo>
                    <a:pt x="4061" y="8002"/>
                  </a:lnTo>
                  <a:cubicBezTo>
                    <a:pt x="4156" y="8002"/>
                    <a:pt x="4227" y="7930"/>
                    <a:pt x="4227" y="7847"/>
                  </a:cubicBezTo>
                  <a:cubicBezTo>
                    <a:pt x="4227" y="7752"/>
                    <a:pt x="4156" y="7680"/>
                    <a:pt x="4061" y="7680"/>
                  </a:cubicBezTo>
                  <a:lnTo>
                    <a:pt x="1417" y="7680"/>
                  </a:lnTo>
                  <a:lnTo>
                    <a:pt x="1417" y="7263"/>
                  </a:lnTo>
                  <a:lnTo>
                    <a:pt x="5465" y="7263"/>
                  </a:lnTo>
                  <a:lnTo>
                    <a:pt x="5465" y="7680"/>
                  </a:lnTo>
                  <a:lnTo>
                    <a:pt x="4715" y="7680"/>
                  </a:lnTo>
                  <a:cubicBezTo>
                    <a:pt x="4632" y="7680"/>
                    <a:pt x="4549" y="7752"/>
                    <a:pt x="4549" y="7847"/>
                  </a:cubicBezTo>
                  <a:cubicBezTo>
                    <a:pt x="4549" y="7930"/>
                    <a:pt x="4632" y="8002"/>
                    <a:pt x="4715" y="8002"/>
                  </a:cubicBezTo>
                  <a:lnTo>
                    <a:pt x="5644" y="8002"/>
                  </a:lnTo>
                  <a:cubicBezTo>
                    <a:pt x="5727" y="8002"/>
                    <a:pt x="5799" y="7930"/>
                    <a:pt x="5799" y="7847"/>
                  </a:cubicBezTo>
                  <a:lnTo>
                    <a:pt x="5799" y="7097"/>
                  </a:lnTo>
                  <a:cubicBezTo>
                    <a:pt x="5823" y="7013"/>
                    <a:pt x="5739" y="6930"/>
                    <a:pt x="5656" y="6930"/>
                  </a:cubicBezTo>
                  <a:lnTo>
                    <a:pt x="5549" y="6930"/>
                  </a:lnTo>
                  <a:lnTo>
                    <a:pt x="5549" y="1894"/>
                  </a:lnTo>
                  <a:cubicBezTo>
                    <a:pt x="5549" y="1548"/>
                    <a:pt x="5287" y="1275"/>
                    <a:pt x="4942" y="1275"/>
                  </a:cubicBezTo>
                  <a:cubicBezTo>
                    <a:pt x="4894" y="1275"/>
                    <a:pt x="4846" y="1275"/>
                    <a:pt x="4799" y="1298"/>
                  </a:cubicBezTo>
                  <a:lnTo>
                    <a:pt x="4799" y="1191"/>
                  </a:lnTo>
                  <a:cubicBezTo>
                    <a:pt x="4799" y="786"/>
                    <a:pt x="4477" y="465"/>
                    <a:pt x="4072" y="465"/>
                  </a:cubicBezTo>
                  <a:cubicBezTo>
                    <a:pt x="3965" y="465"/>
                    <a:pt x="3870" y="489"/>
                    <a:pt x="3775" y="524"/>
                  </a:cubicBezTo>
                  <a:cubicBezTo>
                    <a:pt x="3691" y="227"/>
                    <a:pt x="3406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3"/>
            <p:cNvSpPr/>
            <p:nvPr/>
          </p:nvSpPr>
          <p:spPr>
            <a:xfrm>
              <a:off x="3768073" y="3480087"/>
              <a:ext cx="11341" cy="37731"/>
            </a:xfrm>
            <a:custGeom>
              <a:avLst/>
              <a:gdLst/>
              <a:ahLst/>
              <a:cxnLst/>
              <a:rect l="l" t="t" r="r" b="b"/>
              <a:pathLst>
                <a:path w="358" h="1191" extrusionOk="0">
                  <a:moveTo>
                    <a:pt x="167" y="0"/>
                  </a:moveTo>
                  <a:cubicBezTo>
                    <a:pt x="72" y="0"/>
                    <a:pt x="0" y="84"/>
                    <a:pt x="0" y="179"/>
                  </a:cubicBezTo>
                  <a:cubicBezTo>
                    <a:pt x="12" y="405"/>
                    <a:pt x="12" y="667"/>
                    <a:pt x="12" y="1012"/>
                  </a:cubicBezTo>
                  <a:cubicBezTo>
                    <a:pt x="12" y="1096"/>
                    <a:pt x="95" y="1191"/>
                    <a:pt x="179" y="1191"/>
                  </a:cubicBezTo>
                  <a:cubicBezTo>
                    <a:pt x="274" y="1191"/>
                    <a:pt x="345" y="1119"/>
                    <a:pt x="345" y="1024"/>
                  </a:cubicBezTo>
                  <a:cubicBezTo>
                    <a:pt x="357" y="667"/>
                    <a:pt x="357" y="381"/>
                    <a:pt x="345" y="167"/>
                  </a:cubicBezTo>
                  <a:cubicBezTo>
                    <a:pt x="345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3"/>
            <p:cNvSpPr/>
            <p:nvPr/>
          </p:nvSpPr>
          <p:spPr>
            <a:xfrm>
              <a:off x="3705061" y="3407286"/>
              <a:ext cx="181463" cy="253884"/>
            </a:xfrm>
            <a:custGeom>
              <a:avLst/>
              <a:gdLst/>
              <a:ahLst/>
              <a:cxnLst/>
              <a:rect l="l" t="t" r="r" b="b"/>
              <a:pathLst>
                <a:path w="5728" h="8014" extrusionOk="0">
                  <a:moveTo>
                    <a:pt x="2692" y="358"/>
                  </a:moveTo>
                  <a:cubicBezTo>
                    <a:pt x="2894" y="358"/>
                    <a:pt x="3061" y="524"/>
                    <a:pt x="3073" y="715"/>
                  </a:cubicBezTo>
                  <a:lnTo>
                    <a:pt x="3073" y="3322"/>
                  </a:lnTo>
                  <a:cubicBezTo>
                    <a:pt x="3073" y="3406"/>
                    <a:pt x="3156" y="3489"/>
                    <a:pt x="3239" y="3489"/>
                  </a:cubicBezTo>
                  <a:cubicBezTo>
                    <a:pt x="3334" y="3489"/>
                    <a:pt x="3406" y="3406"/>
                    <a:pt x="3406" y="3322"/>
                  </a:cubicBezTo>
                  <a:lnTo>
                    <a:pt x="3406" y="774"/>
                  </a:lnTo>
                  <a:cubicBezTo>
                    <a:pt x="3477" y="703"/>
                    <a:pt x="3573" y="655"/>
                    <a:pt x="3668" y="655"/>
                  </a:cubicBezTo>
                  <a:cubicBezTo>
                    <a:pt x="3882" y="655"/>
                    <a:pt x="4061" y="834"/>
                    <a:pt x="4061" y="1048"/>
                  </a:cubicBezTo>
                  <a:lnTo>
                    <a:pt x="4061" y="3453"/>
                  </a:lnTo>
                  <a:lnTo>
                    <a:pt x="3549" y="3941"/>
                  </a:lnTo>
                  <a:cubicBezTo>
                    <a:pt x="2918" y="4572"/>
                    <a:pt x="2561" y="5430"/>
                    <a:pt x="2561" y="6323"/>
                  </a:cubicBezTo>
                  <a:lnTo>
                    <a:pt x="2561" y="6894"/>
                  </a:lnTo>
                  <a:lnTo>
                    <a:pt x="548" y="6894"/>
                  </a:lnTo>
                  <a:lnTo>
                    <a:pt x="596" y="1870"/>
                  </a:lnTo>
                  <a:cubicBezTo>
                    <a:pt x="596" y="1715"/>
                    <a:pt x="715" y="1596"/>
                    <a:pt x="858" y="1596"/>
                  </a:cubicBezTo>
                  <a:cubicBezTo>
                    <a:pt x="906" y="1596"/>
                    <a:pt x="953" y="1608"/>
                    <a:pt x="989" y="1643"/>
                  </a:cubicBezTo>
                  <a:lnTo>
                    <a:pt x="989" y="3310"/>
                  </a:lnTo>
                  <a:cubicBezTo>
                    <a:pt x="989" y="3394"/>
                    <a:pt x="1072" y="3477"/>
                    <a:pt x="1156" y="3477"/>
                  </a:cubicBezTo>
                  <a:cubicBezTo>
                    <a:pt x="1251" y="3477"/>
                    <a:pt x="1322" y="3394"/>
                    <a:pt x="1322" y="3310"/>
                  </a:cubicBezTo>
                  <a:lnTo>
                    <a:pt x="1322" y="1548"/>
                  </a:lnTo>
                  <a:lnTo>
                    <a:pt x="1322" y="1179"/>
                  </a:lnTo>
                  <a:cubicBezTo>
                    <a:pt x="1322" y="977"/>
                    <a:pt x="1501" y="798"/>
                    <a:pt x="1703" y="798"/>
                  </a:cubicBezTo>
                  <a:cubicBezTo>
                    <a:pt x="1810" y="798"/>
                    <a:pt x="1906" y="834"/>
                    <a:pt x="1977" y="917"/>
                  </a:cubicBezTo>
                  <a:lnTo>
                    <a:pt x="1977" y="1846"/>
                  </a:lnTo>
                  <a:cubicBezTo>
                    <a:pt x="1977" y="1941"/>
                    <a:pt x="2049" y="2013"/>
                    <a:pt x="2144" y="2013"/>
                  </a:cubicBezTo>
                  <a:cubicBezTo>
                    <a:pt x="2227" y="2013"/>
                    <a:pt x="2299" y="1941"/>
                    <a:pt x="2299" y="1846"/>
                  </a:cubicBezTo>
                  <a:lnTo>
                    <a:pt x="2299" y="858"/>
                  </a:lnTo>
                  <a:lnTo>
                    <a:pt x="2299" y="750"/>
                  </a:lnTo>
                  <a:cubicBezTo>
                    <a:pt x="2299" y="536"/>
                    <a:pt x="2477" y="358"/>
                    <a:pt x="2692" y="358"/>
                  </a:cubicBezTo>
                  <a:close/>
                  <a:moveTo>
                    <a:pt x="5037" y="3132"/>
                  </a:moveTo>
                  <a:cubicBezTo>
                    <a:pt x="5132" y="3132"/>
                    <a:pt x="5216" y="3156"/>
                    <a:pt x="5275" y="3239"/>
                  </a:cubicBezTo>
                  <a:cubicBezTo>
                    <a:pt x="5335" y="3286"/>
                    <a:pt x="5382" y="3382"/>
                    <a:pt x="5382" y="3477"/>
                  </a:cubicBezTo>
                  <a:cubicBezTo>
                    <a:pt x="5382" y="3560"/>
                    <a:pt x="5359" y="3656"/>
                    <a:pt x="5275" y="3715"/>
                  </a:cubicBezTo>
                  <a:lnTo>
                    <a:pt x="4144" y="4858"/>
                  </a:lnTo>
                  <a:cubicBezTo>
                    <a:pt x="4120" y="4882"/>
                    <a:pt x="4108" y="4930"/>
                    <a:pt x="4108" y="4977"/>
                  </a:cubicBezTo>
                  <a:lnTo>
                    <a:pt x="4108" y="6906"/>
                  </a:lnTo>
                  <a:lnTo>
                    <a:pt x="2942" y="6906"/>
                  </a:lnTo>
                  <a:lnTo>
                    <a:pt x="2942" y="6334"/>
                  </a:lnTo>
                  <a:cubicBezTo>
                    <a:pt x="2942" y="5525"/>
                    <a:pt x="3275" y="4751"/>
                    <a:pt x="3835" y="4191"/>
                  </a:cubicBezTo>
                  <a:lnTo>
                    <a:pt x="4382" y="3632"/>
                  </a:lnTo>
                  <a:lnTo>
                    <a:pt x="4799" y="3239"/>
                  </a:lnTo>
                  <a:cubicBezTo>
                    <a:pt x="4858" y="3179"/>
                    <a:pt x="4954" y="3132"/>
                    <a:pt x="5037" y="3132"/>
                  </a:cubicBezTo>
                  <a:close/>
                  <a:moveTo>
                    <a:pt x="4370" y="7251"/>
                  </a:moveTo>
                  <a:lnTo>
                    <a:pt x="4382" y="7668"/>
                  </a:lnTo>
                  <a:lnTo>
                    <a:pt x="322" y="7668"/>
                  </a:lnTo>
                  <a:lnTo>
                    <a:pt x="322" y="7251"/>
                  </a:lnTo>
                  <a:close/>
                  <a:moveTo>
                    <a:pt x="2739" y="0"/>
                  </a:moveTo>
                  <a:cubicBezTo>
                    <a:pt x="2406" y="0"/>
                    <a:pt x="2120" y="227"/>
                    <a:pt x="2037" y="524"/>
                  </a:cubicBezTo>
                  <a:cubicBezTo>
                    <a:pt x="1941" y="477"/>
                    <a:pt x="1846" y="465"/>
                    <a:pt x="1739" y="465"/>
                  </a:cubicBezTo>
                  <a:cubicBezTo>
                    <a:pt x="1334" y="465"/>
                    <a:pt x="1013" y="798"/>
                    <a:pt x="1013" y="1191"/>
                  </a:cubicBezTo>
                  <a:lnTo>
                    <a:pt x="1013" y="1298"/>
                  </a:lnTo>
                  <a:cubicBezTo>
                    <a:pt x="965" y="1286"/>
                    <a:pt x="918" y="1286"/>
                    <a:pt x="870" y="1286"/>
                  </a:cubicBezTo>
                  <a:cubicBezTo>
                    <a:pt x="537" y="1286"/>
                    <a:pt x="263" y="1548"/>
                    <a:pt x="263" y="1893"/>
                  </a:cubicBezTo>
                  <a:lnTo>
                    <a:pt x="263" y="6918"/>
                  </a:lnTo>
                  <a:lnTo>
                    <a:pt x="156" y="6918"/>
                  </a:lnTo>
                  <a:cubicBezTo>
                    <a:pt x="72" y="6918"/>
                    <a:pt x="1" y="7001"/>
                    <a:pt x="1" y="7085"/>
                  </a:cubicBezTo>
                  <a:lnTo>
                    <a:pt x="1" y="7847"/>
                  </a:lnTo>
                  <a:cubicBezTo>
                    <a:pt x="1" y="7942"/>
                    <a:pt x="72" y="8013"/>
                    <a:pt x="156" y="8013"/>
                  </a:cubicBezTo>
                  <a:lnTo>
                    <a:pt x="4561" y="8013"/>
                  </a:lnTo>
                  <a:cubicBezTo>
                    <a:pt x="4656" y="8013"/>
                    <a:pt x="4728" y="7942"/>
                    <a:pt x="4728" y="7847"/>
                  </a:cubicBezTo>
                  <a:lnTo>
                    <a:pt x="4728" y="7073"/>
                  </a:lnTo>
                  <a:cubicBezTo>
                    <a:pt x="4728" y="6989"/>
                    <a:pt x="4656" y="6906"/>
                    <a:pt x="4561" y="6906"/>
                  </a:cubicBezTo>
                  <a:lnTo>
                    <a:pt x="4466" y="6906"/>
                  </a:lnTo>
                  <a:lnTo>
                    <a:pt x="4466" y="5049"/>
                  </a:lnTo>
                  <a:lnTo>
                    <a:pt x="5537" y="3965"/>
                  </a:lnTo>
                  <a:cubicBezTo>
                    <a:pt x="5668" y="3834"/>
                    <a:pt x="5728" y="3667"/>
                    <a:pt x="5728" y="3489"/>
                  </a:cubicBezTo>
                  <a:cubicBezTo>
                    <a:pt x="5728" y="3310"/>
                    <a:pt x="5656" y="3132"/>
                    <a:pt x="5537" y="3013"/>
                  </a:cubicBezTo>
                  <a:cubicBezTo>
                    <a:pt x="5394" y="2882"/>
                    <a:pt x="5239" y="2822"/>
                    <a:pt x="5061" y="2822"/>
                  </a:cubicBezTo>
                  <a:cubicBezTo>
                    <a:pt x="4870" y="2822"/>
                    <a:pt x="4704" y="2894"/>
                    <a:pt x="4573" y="3013"/>
                  </a:cubicBezTo>
                  <a:lnTo>
                    <a:pt x="4466" y="3132"/>
                  </a:lnTo>
                  <a:lnTo>
                    <a:pt x="4466" y="1048"/>
                  </a:lnTo>
                  <a:cubicBezTo>
                    <a:pt x="4466" y="643"/>
                    <a:pt x="4132" y="310"/>
                    <a:pt x="3727" y="310"/>
                  </a:cubicBezTo>
                  <a:cubicBezTo>
                    <a:pt x="3608" y="310"/>
                    <a:pt x="3489" y="346"/>
                    <a:pt x="3370" y="405"/>
                  </a:cubicBezTo>
                  <a:cubicBezTo>
                    <a:pt x="3251" y="167"/>
                    <a:pt x="3001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5" name="Google Shape;2555;p63"/>
          <p:cNvSpPr/>
          <p:nvPr/>
        </p:nvSpPr>
        <p:spPr>
          <a:xfrm>
            <a:off x="3487498" y="1713148"/>
            <a:ext cx="472661" cy="47365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6" name="Google Shape;2556;p63"/>
          <p:cNvGrpSpPr/>
          <p:nvPr/>
        </p:nvGrpSpPr>
        <p:grpSpPr>
          <a:xfrm>
            <a:off x="1698717" y="1653965"/>
            <a:ext cx="479084" cy="479498"/>
            <a:chOff x="2185372" y="1957799"/>
            <a:chExt cx="366664" cy="366981"/>
          </a:xfrm>
        </p:grpSpPr>
        <p:sp>
          <p:nvSpPr>
            <p:cNvPr id="2557" name="Google Shape;2557;p63"/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3"/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3"/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3"/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3"/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3"/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3"/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63"/>
          <p:cNvGrpSpPr/>
          <p:nvPr/>
        </p:nvGrpSpPr>
        <p:grpSpPr>
          <a:xfrm>
            <a:off x="6994039" y="1673098"/>
            <a:ext cx="496199" cy="441219"/>
            <a:chOff x="5585861" y="2905929"/>
            <a:chExt cx="379764" cy="337684"/>
          </a:xfrm>
        </p:grpSpPr>
        <p:sp>
          <p:nvSpPr>
            <p:cNvPr id="2566" name="Google Shape;2566;p63"/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3"/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3"/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3"/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64"/>
          <p:cNvSpPr txBox="1">
            <a:spLocks noGrp="1"/>
          </p:cNvSpPr>
          <p:nvPr>
            <p:ph type="title"/>
          </p:nvPr>
        </p:nvSpPr>
        <p:spPr>
          <a:xfrm>
            <a:off x="4274525" y="616025"/>
            <a:ext cx="34695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75" name="Google Shape;2575;p64"/>
          <p:cNvSpPr txBox="1"/>
          <p:nvPr/>
        </p:nvSpPr>
        <p:spPr>
          <a:xfrm>
            <a:off x="4274525" y="3969225"/>
            <a:ext cx="3611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Please keep this slide for attribution</a:t>
            </a:r>
            <a:endParaRPr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2576" name="Google Shape;2576;p64"/>
          <p:cNvGrpSpPr/>
          <p:nvPr/>
        </p:nvGrpSpPr>
        <p:grpSpPr>
          <a:xfrm flipH="1">
            <a:off x="906948" y="1538873"/>
            <a:ext cx="2072208" cy="3418496"/>
            <a:chOff x="10725007" y="1061269"/>
            <a:chExt cx="2858613" cy="4716468"/>
          </a:xfrm>
        </p:grpSpPr>
        <p:sp>
          <p:nvSpPr>
            <p:cNvPr id="2577" name="Google Shape;2577;p64"/>
            <p:cNvSpPr/>
            <p:nvPr/>
          </p:nvSpPr>
          <p:spPr>
            <a:xfrm>
              <a:off x="12249983" y="2395412"/>
              <a:ext cx="495759" cy="855561"/>
            </a:xfrm>
            <a:custGeom>
              <a:avLst/>
              <a:gdLst/>
              <a:ahLst/>
              <a:cxnLst/>
              <a:rect l="l" t="t" r="r" b="b"/>
              <a:pathLst>
                <a:path w="7570" h="13064" extrusionOk="0">
                  <a:moveTo>
                    <a:pt x="1" y="1"/>
                  </a:moveTo>
                  <a:lnTo>
                    <a:pt x="1" y="13063"/>
                  </a:lnTo>
                  <a:lnTo>
                    <a:pt x="7570" y="13063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4"/>
            <p:cNvSpPr/>
            <p:nvPr/>
          </p:nvSpPr>
          <p:spPr>
            <a:xfrm>
              <a:off x="13357467" y="4584973"/>
              <a:ext cx="156849" cy="964471"/>
            </a:xfrm>
            <a:custGeom>
              <a:avLst/>
              <a:gdLst/>
              <a:ahLst/>
              <a:cxnLst/>
              <a:rect l="l" t="t" r="r" b="b"/>
              <a:pathLst>
                <a:path w="2395" h="14727" extrusionOk="0">
                  <a:moveTo>
                    <a:pt x="2394" y="0"/>
                  </a:moveTo>
                  <a:lnTo>
                    <a:pt x="0" y="42"/>
                  </a:lnTo>
                  <a:lnTo>
                    <a:pt x="0" y="14726"/>
                  </a:lnTo>
                  <a:lnTo>
                    <a:pt x="1747" y="1472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4"/>
            <p:cNvSpPr/>
            <p:nvPr/>
          </p:nvSpPr>
          <p:spPr>
            <a:xfrm>
              <a:off x="11481994" y="4584973"/>
              <a:ext cx="164052" cy="964471"/>
            </a:xfrm>
            <a:custGeom>
              <a:avLst/>
              <a:gdLst/>
              <a:ahLst/>
              <a:cxnLst/>
              <a:rect l="l" t="t" r="r" b="b"/>
              <a:pathLst>
                <a:path w="2505" h="14727" extrusionOk="0">
                  <a:moveTo>
                    <a:pt x="1" y="0"/>
                  </a:moveTo>
                  <a:lnTo>
                    <a:pt x="833" y="14726"/>
                  </a:lnTo>
                  <a:lnTo>
                    <a:pt x="2487" y="14726"/>
                  </a:lnTo>
                  <a:lnTo>
                    <a:pt x="2504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4"/>
            <p:cNvSpPr/>
            <p:nvPr/>
          </p:nvSpPr>
          <p:spPr>
            <a:xfrm>
              <a:off x="11303209" y="3962172"/>
              <a:ext cx="2136873" cy="696028"/>
            </a:xfrm>
            <a:custGeom>
              <a:avLst/>
              <a:gdLst/>
              <a:ahLst/>
              <a:cxnLst/>
              <a:rect l="l" t="t" r="r" b="b"/>
              <a:pathLst>
                <a:path w="32629" h="10628" extrusionOk="0">
                  <a:moveTo>
                    <a:pt x="690" y="1"/>
                  </a:moveTo>
                  <a:cubicBezTo>
                    <a:pt x="312" y="1"/>
                    <a:pt x="1" y="303"/>
                    <a:pt x="1" y="681"/>
                  </a:cubicBezTo>
                  <a:lnTo>
                    <a:pt x="1" y="9947"/>
                  </a:lnTo>
                  <a:cubicBezTo>
                    <a:pt x="1" y="10325"/>
                    <a:pt x="312" y="10627"/>
                    <a:pt x="690" y="10627"/>
                  </a:cubicBezTo>
                  <a:lnTo>
                    <a:pt x="31939" y="10627"/>
                  </a:lnTo>
                  <a:cubicBezTo>
                    <a:pt x="32326" y="10627"/>
                    <a:pt x="32628" y="10325"/>
                    <a:pt x="32628" y="9939"/>
                  </a:cubicBezTo>
                  <a:lnTo>
                    <a:pt x="32628" y="681"/>
                  </a:lnTo>
                  <a:cubicBezTo>
                    <a:pt x="32628" y="303"/>
                    <a:pt x="32326" y="1"/>
                    <a:pt x="3193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4"/>
            <p:cNvSpPr/>
            <p:nvPr/>
          </p:nvSpPr>
          <p:spPr>
            <a:xfrm>
              <a:off x="12352866" y="2817489"/>
              <a:ext cx="1230754" cy="902714"/>
            </a:xfrm>
            <a:custGeom>
              <a:avLst/>
              <a:gdLst/>
              <a:ahLst/>
              <a:cxnLst/>
              <a:rect l="l" t="t" r="r" b="b"/>
              <a:pathLst>
                <a:path w="18793" h="13784" extrusionOk="0">
                  <a:moveTo>
                    <a:pt x="10317" y="0"/>
                  </a:moveTo>
                  <a:cubicBezTo>
                    <a:pt x="10079" y="0"/>
                    <a:pt x="9840" y="11"/>
                    <a:pt x="9603" y="32"/>
                  </a:cubicBezTo>
                  <a:cubicBezTo>
                    <a:pt x="6528" y="309"/>
                    <a:pt x="3731" y="2250"/>
                    <a:pt x="2109" y="4879"/>
                  </a:cubicBezTo>
                  <a:cubicBezTo>
                    <a:pt x="497" y="7500"/>
                    <a:pt x="1" y="10734"/>
                    <a:pt x="438" y="13784"/>
                  </a:cubicBezTo>
                  <a:lnTo>
                    <a:pt x="18087" y="12725"/>
                  </a:lnTo>
                  <a:cubicBezTo>
                    <a:pt x="18473" y="9777"/>
                    <a:pt x="18793" y="6610"/>
                    <a:pt x="17381" y="4006"/>
                  </a:cubicBezTo>
                  <a:cubicBezTo>
                    <a:pt x="16025" y="1502"/>
                    <a:pt x="13160" y="0"/>
                    <a:pt x="10317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4"/>
            <p:cNvSpPr/>
            <p:nvPr/>
          </p:nvSpPr>
          <p:spPr>
            <a:xfrm>
              <a:off x="11473218" y="4409462"/>
              <a:ext cx="1087723" cy="7204"/>
            </a:xfrm>
            <a:custGeom>
              <a:avLst/>
              <a:gdLst/>
              <a:ahLst/>
              <a:cxnLst/>
              <a:rect l="l" t="t" r="r" b="b"/>
              <a:pathLst>
                <a:path w="16609" h="110" extrusionOk="0">
                  <a:moveTo>
                    <a:pt x="8300" y="0"/>
                  </a:moveTo>
                  <a:cubicBezTo>
                    <a:pt x="3714" y="0"/>
                    <a:pt x="1" y="26"/>
                    <a:pt x="1" y="59"/>
                  </a:cubicBezTo>
                  <a:cubicBezTo>
                    <a:pt x="1" y="84"/>
                    <a:pt x="3714" y="110"/>
                    <a:pt x="8300" y="110"/>
                  </a:cubicBezTo>
                  <a:cubicBezTo>
                    <a:pt x="12887" y="110"/>
                    <a:pt x="16608" y="84"/>
                    <a:pt x="16608" y="59"/>
                  </a:cubicBezTo>
                  <a:cubicBezTo>
                    <a:pt x="16608" y="26"/>
                    <a:pt x="12887" y="0"/>
                    <a:pt x="830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4"/>
            <p:cNvSpPr/>
            <p:nvPr/>
          </p:nvSpPr>
          <p:spPr>
            <a:xfrm>
              <a:off x="12357319" y="4408873"/>
              <a:ext cx="211860" cy="172304"/>
            </a:xfrm>
            <a:custGeom>
              <a:avLst/>
              <a:gdLst/>
              <a:ahLst/>
              <a:cxnLst/>
              <a:rect l="l" t="t" r="r" b="b"/>
              <a:pathLst>
                <a:path w="3235" h="2631" extrusionOk="0">
                  <a:moveTo>
                    <a:pt x="3226" y="1"/>
                  </a:moveTo>
                  <a:cubicBezTo>
                    <a:pt x="3207" y="1"/>
                    <a:pt x="2489" y="578"/>
                    <a:pt x="1605" y="1303"/>
                  </a:cubicBezTo>
                  <a:cubicBezTo>
                    <a:pt x="714" y="2026"/>
                    <a:pt x="0" y="2622"/>
                    <a:pt x="8" y="2630"/>
                  </a:cubicBezTo>
                  <a:cubicBezTo>
                    <a:pt x="9" y="2630"/>
                    <a:pt x="9" y="2630"/>
                    <a:pt x="9" y="2630"/>
                  </a:cubicBezTo>
                  <a:cubicBezTo>
                    <a:pt x="27" y="2630"/>
                    <a:pt x="746" y="2054"/>
                    <a:pt x="1630" y="1337"/>
                  </a:cubicBezTo>
                  <a:cubicBezTo>
                    <a:pt x="2520" y="606"/>
                    <a:pt x="3234" y="9"/>
                    <a:pt x="3226" y="1"/>
                  </a:cubicBezTo>
                  <a:cubicBezTo>
                    <a:pt x="3226" y="1"/>
                    <a:pt x="3226" y="1"/>
                    <a:pt x="32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4"/>
            <p:cNvSpPr/>
            <p:nvPr/>
          </p:nvSpPr>
          <p:spPr>
            <a:xfrm>
              <a:off x="11708651" y="4184442"/>
              <a:ext cx="652542" cy="460526"/>
            </a:xfrm>
            <a:custGeom>
              <a:avLst/>
              <a:gdLst/>
              <a:ahLst/>
              <a:cxnLst/>
              <a:rect l="l" t="t" r="r" b="b"/>
              <a:pathLst>
                <a:path w="9964" h="7032" extrusionOk="0">
                  <a:moveTo>
                    <a:pt x="9964" y="1"/>
                  </a:moveTo>
                  <a:cubicBezTo>
                    <a:pt x="9932" y="1"/>
                    <a:pt x="7706" y="1565"/>
                    <a:pt x="4974" y="3495"/>
                  </a:cubicBezTo>
                  <a:cubicBezTo>
                    <a:pt x="2219" y="5436"/>
                    <a:pt x="1" y="7023"/>
                    <a:pt x="9" y="7032"/>
                  </a:cubicBezTo>
                  <a:cubicBezTo>
                    <a:pt x="9" y="7032"/>
                    <a:pt x="9" y="7032"/>
                    <a:pt x="9" y="7032"/>
                  </a:cubicBezTo>
                  <a:cubicBezTo>
                    <a:pt x="30" y="7032"/>
                    <a:pt x="2251" y="5473"/>
                    <a:pt x="4999" y="3529"/>
                  </a:cubicBezTo>
                  <a:cubicBezTo>
                    <a:pt x="7746" y="1588"/>
                    <a:pt x="9964" y="9"/>
                    <a:pt x="9964" y="1"/>
                  </a:cubicBezTo>
                  <a:cubicBezTo>
                    <a:pt x="9964" y="1"/>
                    <a:pt x="9964" y="1"/>
                    <a:pt x="996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4"/>
            <p:cNvSpPr/>
            <p:nvPr/>
          </p:nvSpPr>
          <p:spPr>
            <a:xfrm>
              <a:off x="11436348" y="4173440"/>
              <a:ext cx="429221" cy="309833"/>
            </a:xfrm>
            <a:custGeom>
              <a:avLst/>
              <a:gdLst/>
              <a:ahLst/>
              <a:cxnLst/>
              <a:rect l="l" t="t" r="r" b="b"/>
              <a:pathLst>
                <a:path w="6554" h="4731" extrusionOk="0">
                  <a:moveTo>
                    <a:pt x="6553" y="1"/>
                  </a:moveTo>
                  <a:cubicBezTo>
                    <a:pt x="6533" y="1"/>
                    <a:pt x="5067" y="1048"/>
                    <a:pt x="3268" y="2353"/>
                  </a:cubicBezTo>
                  <a:cubicBezTo>
                    <a:pt x="1454" y="3655"/>
                    <a:pt x="1" y="4722"/>
                    <a:pt x="9" y="4730"/>
                  </a:cubicBezTo>
                  <a:cubicBezTo>
                    <a:pt x="9" y="4730"/>
                    <a:pt x="9" y="4730"/>
                    <a:pt x="9" y="4730"/>
                  </a:cubicBezTo>
                  <a:cubicBezTo>
                    <a:pt x="29" y="4730"/>
                    <a:pt x="1495" y="3683"/>
                    <a:pt x="3294" y="2386"/>
                  </a:cubicBezTo>
                  <a:cubicBezTo>
                    <a:pt x="5100" y="1076"/>
                    <a:pt x="6553" y="17"/>
                    <a:pt x="6553" y="1"/>
                  </a:cubicBezTo>
                  <a:cubicBezTo>
                    <a:pt x="6553" y="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4"/>
            <p:cNvSpPr/>
            <p:nvPr/>
          </p:nvSpPr>
          <p:spPr>
            <a:xfrm>
              <a:off x="11423708" y="4023797"/>
              <a:ext cx="220112" cy="151347"/>
            </a:xfrm>
            <a:custGeom>
              <a:avLst/>
              <a:gdLst/>
              <a:ahLst/>
              <a:cxnLst/>
              <a:rect l="l" t="t" r="r" b="b"/>
              <a:pathLst>
                <a:path w="3361" h="2311" extrusionOk="0">
                  <a:moveTo>
                    <a:pt x="3361" y="1"/>
                  </a:moveTo>
                  <a:cubicBezTo>
                    <a:pt x="3361" y="1"/>
                    <a:pt x="3352" y="1"/>
                    <a:pt x="3319" y="18"/>
                  </a:cubicBezTo>
                  <a:cubicBezTo>
                    <a:pt x="3285" y="34"/>
                    <a:pt x="3251" y="51"/>
                    <a:pt x="3218" y="68"/>
                  </a:cubicBezTo>
                  <a:cubicBezTo>
                    <a:pt x="3125" y="118"/>
                    <a:pt x="2991" y="186"/>
                    <a:pt x="2831" y="278"/>
                  </a:cubicBezTo>
                  <a:cubicBezTo>
                    <a:pt x="2504" y="454"/>
                    <a:pt x="2067" y="715"/>
                    <a:pt x="1597" y="1034"/>
                  </a:cubicBezTo>
                  <a:cubicBezTo>
                    <a:pt x="1135" y="1362"/>
                    <a:pt x="731" y="1672"/>
                    <a:pt x="446" y="1916"/>
                  </a:cubicBezTo>
                  <a:cubicBezTo>
                    <a:pt x="303" y="2034"/>
                    <a:pt x="194" y="2134"/>
                    <a:pt x="110" y="2202"/>
                  </a:cubicBezTo>
                  <a:cubicBezTo>
                    <a:pt x="85" y="2227"/>
                    <a:pt x="51" y="2252"/>
                    <a:pt x="26" y="2286"/>
                  </a:cubicBezTo>
                  <a:cubicBezTo>
                    <a:pt x="9" y="2302"/>
                    <a:pt x="1" y="2311"/>
                    <a:pt x="1" y="2311"/>
                  </a:cubicBezTo>
                  <a:cubicBezTo>
                    <a:pt x="1" y="2311"/>
                    <a:pt x="9" y="2302"/>
                    <a:pt x="34" y="2286"/>
                  </a:cubicBezTo>
                  <a:cubicBezTo>
                    <a:pt x="59" y="2260"/>
                    <a:pt x="93" y="2244"/>
                    <a:pt x="127" y="2210"/>
                  </a:cubicBezTo>
                  <a:cubicBezTo>
                    <a:pt x="227" y="2134"/>
                    <a:pt x="337" y="2042"/>
                    <a:pt x="463" y="1941"/>
                  </a:cubicBezTo>
                  <a:cubicBezTo>
                    <a:pt x="757" y="1706"/>
                    <a:pt x="1160" y="1395"/>
                    <a:pt x="1622" y="1076"/>
                  </a:cubicBezTo>
                  <a:cubicBezTo>
                    <a:pt x="2092" y="757"/>
                    <a:pt x="2529" y="488"/>
                    <a:pt x="2848" y="303"/>
                  </a:cubicBezTo>
                  <a:cubicBezTo>
                    <a:pt x="2983" y="219"/>
                    <a:pt x="3109" y="144"/>
                    <a:pt x="3226" y="85"/>
                  </a:cubicBezTo>
                  <a:cubicBezTo>
                    <a:pt x="3260" y="60"/>
                    <a:pt x="3293" y="43"/>
                    <a:pt x="3327" y="26"/>
                  </a:cubicBezTo>
                  <a:cubicBezTo>
                    <a:pt x="3352" y="9"/>
                    <a:pt x="3361" y="1"/>
                    <a:pt x="3361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4"/>
            <p:cNvSpPr/>
            <p:nvPr/>
          </p:nvSpPr>
          <p:spPr>
            <a:xfrm>
              <a:off x="13057593" y="3145785"/>
              <a:ext cx="467140" cy="314745"/>
            </a:xfrm>
            <a:custGeom>
              <a:avLst/>
              <a:gdLst/>
              <a:ahLst/>
              <a:cxnLst/>
              <a:rect l="l" t="t" r="r" b="b"/>
              <a:pathLst>
                <a:path w="7133" h="4806" extrusionOk="0">
                  <a:moveTo>
                    <a:pt x="7133" y="1"/>
                  </a:moveTo>
                  <a:cubicBezTo>
                    <a:pt x="7132" y="1"/>
                    <a:pt x="7107" y="18"/>
                    <a:pt x="7057" y="51"/>
                  </a:cubicBezTo>
                  <a:cubicBezTo>
                    <a:pt x="7007" y="93"/>
                    <a:pt x="6940" y="144"/>
                    <a:pt x="6864" y="211"/>
                  </a:cubicBezTo>
                  <a:cubicBezTo>
                    <a:pt x="6671" y="354"/>
                    <a:pt x="6427" y="547"/>
                    <a:pt x="6133" y="774"/>
                  </a:cubicBezTo>
                  <a:cubicBezTo>
                    <a:pt x="5520" y="1244"/>
                    <a:pt x="4646" y="1882"/>
                    <a:pt x="3663" y="2554"/>
                  </a:cubicBezTo>
                  <a:cubicBezTo>
                    <a:pt x="2681" y="3218"/>
                    <a:pt x="1757" y="3781"/>
                    <a:pt x="1093" y="4176"/>
                  </a:cubicBezTo>
                  <a:cubicBezTo>
                    <a:pt x="765" y="4361"/>
                    <a:pt x="496" y="4520"/>
                    <a:pt x="295" y="4638"/>
                  </a:cubicBezTo>
                  <a:cubicBezTo>
                    <a:pt x="202" y="4688"/>
                    <a:pt x="135" y="4730"/>
                    <a:pt x="76" y="4764"/>
                  </a:cubicBezTo>
                  <a:cubicBezTo>
                    <a:pt x="26" y="4789"/>
                    <a:pt x="1" y="4806"/>
                    <a:pt x="1" y="4806"/>
                  </a:cubicBezTo>
                  <a:cubicBezTo>
                    <a:pt x="1" y="4806"/>
                    <a:pt x="26" y="4797"/>
                    <a:pt x="76" y="4772"/>
                  </a:cubicBezTo>
                  <a:cubicBezTo>
                    <a:pt x="144" y="4739"/>
                    <a:pt x="211" y="4697"/>
                    <a:pt x="303" y="4655"/>
                  </a:cubicBezTo>
                  <a:cubicBezTo>
                    <a:pt x="488" y="4545"/>
                    <a:pt x="765" y="4394"/>
                    <a:pt x="1101" y="4201"/>
                  </a:cubicBezTo>
                  <a:cubicBezTo>
                    <a:pt x="1782" y="3814"/>
                    <a:pt x="2697" y="3252"/>
                    <a:pt x="3689" y="2588"/>
                  </a:cubicBezTo>
                  <a:cubicBezTo>
                    <a:pt x="4672" y="1924"/>
                    <a:pt x="5537" y="1278"/>
                    <a:pt x="6150" y="799"/>
                  </a:cubicBezTo>
                  <a:cubicBezTo>
                    <a:pt x="6461" y="555"/>
                    <a:pt x="6704" y="362"/>
                    <a:pt x="6872" y="219"/>
                  </a:cubicBezTo>
                  <a:cubicBezTo>
                    <a:pt x="6948" y="160"/>
                    <a:pt x="7007" y="102"/>
                    <a:pt x="7066" y="60"/>
                  </a:cubicBezTo>
                  <a:cubicBezTo>
                    <a:pt x="7107" y="18"/>
                    <a:pt x="7132" y="1"/>
                    <a:pt x="713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4"/>
            <p:cNvSpPr/>
            <p:nvPr/>
          </p:nvSpPr>
          <p:spPr>
            <a:xfrm>
              <a:off x="13189094" y="2927248"/>
              <a:ext cx="195357" cy="585546"/>
            </a:xfrm>
            <a:custGeom>
              <a:avLst/>
              <a:gdLst/>
              <a:ahLst/>
              <a:cxnLst/>
              <a:rect l="l" t="t" r="r" b="b"/>
              <a:pathLst>
                <a:path w="2983" h="8941" extrusionOk="0">
                  <a:moveTo>
                    <a:pt x="20" y="1"/>
                  </a:moveTo>
                  <a:cubicBezTo>
                    <a:pt x="18" y="1"/>
                    <a:pt x="17" y="1"/>
                    <a:pt x="17" y="3"/>
                  </a:cubicBezTo>
                  <a:cubicBezTo>
                    <a:pt x="1" y="28"/>
                    <a:pt x="505" y="280"/>
                    <a:pt x="1101" y="944"/>
                  </a:cubicBezTo>
                  <a:cubicBezTo>
                    <a:pt x="1697" y="1599"/>
                    <a:pt x="2319" y="2699"/>
                    <a:pt x="2596" y="4027"/>
                  </a:cubicBezTo>
                  <a:cubicBezTo>
                    <a:pt x="2874" y="5362"/>
                    <a:pt x="2823" y="6605"/>
                    <a:pt x="2781" y="7496"/>
                  </a:cubicBezTo>
                  <a:cubicBezTo>
                    <a:pt x="2756" y="7941"/>
                    <a:pt x="2722" y="8302"/>
                    <a:pt x="2706" y="8546"/>
                  </a:cubicBezTo>
                  <a:cubicBezTo>
                    <a:pt x="2689" y="8798"/>
                    <a:pt x="2680" y="8932"/>
                    <a:pt x="2689" y="8941"/>
                  </a:cubicBezTo>
                  <a:cubicBezTo>
                    <a:pt x="2689" y="8941"/>
                    <a:pt x="2697" y="8907"/>
                    <a:pt x="2714" y="8840"/>
                  </a:cubicBezTo>
                  <a:cubicBezTo>
                    <a:pt x="2722" y="8756"/>
                    <a:pt x="2731" y="8664"/>
                    <a:pt x="2748" y="8554"/>
                  </a:cubicBezTo>
                  <a:cubicBezTo>
                    <a:pt x="2781" y="8302"/>
                    <a:pt x="2823" y="7941"/>
                    <a:pt x="2857" y="7496"/>
                  </a:cubicBezTo>
                  <a:cubicBezTo>
                    <a:pt x="2924" y="6605"/>
                    <a:pt x="2983" y="5354"/>
                    <a:pt x="2706" y="4001"/>
                  </a:cubicBezTo>
                  <a:cubicBezTo>
                    <a:pt x="2428" y="2657"/>
                    <a:pt x="1781" y="1540"/>
                    <a:pt x="1160" y="885"/>
                  </a:cubicBezTo>
                  <a:cubicBezTo>
                    <a:pt x="849" y="557"/>
                    <a:pt x="563" y="330"/>
                    <a:pt x="353" y="196"/>
                  </a:cubicBezTo>
                  <a:cubicBezTo>
                    <a:pt x="253" y="120"/>
                    <a:pt x="160" y="78"/>
                    <a:pt x="110" y="45"/>
                  </a:cubicBezTo>
                  <a:cubicBezTo>
                    <a:pt x="61" y="17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4"/>
            <p:cNvSpPr/>
            <p:nvPr/>
          </p:nvSpPr>
          <p:spPr>
            <a:xfrm>
              <a:off x="13169841" y="2951021"/>
              <a:ext cx="227840" cy="146960"/>
            </a:xfrm>
            <a:custGeom>
              <a:avLst/>
              <a:gdLst/>
              <a:ahLst/>
              <a:cxnLst/>
              <a:rect l="l" t="t" r="r" b="b"/>
              <a:pathLst>
                <a:path w="3479" h="2244" extrusionOk="0">
                  <a:moveTo>
                    <a:pt x="3478" y="1"/>
                  </a:moveTo>
                  <a:lnTo>
                    <a:pt x="3478" y="1"/>
                  </a:lnTo>
                  <a:cubicBezTo>
                    <a:pt x="3478" y="1"/>
                    <a:pt x="3462" y="9"/>
                    <a:pt x="3445" y="26"/>
                  </a:cubicBezTo>
                  <a:cubicBezTo>
                    <a:pt x="3411" y="51"/>
                    <a:pt x="3378" y="68"/>
                    <a:pt x="3344" y="93"/>
                  </a:cubicBezTo>
                  <a:cubicBezTo>
                    <a:pt x="3243" y="177"/>
                    <a:pt x="3117" y="261"/>
                    <a:pt x="2991" y="362"/>
                  </a:cubicBezTo>
                  <a:cubicBezTo>
                    <a:pt x="2689" y="581"/>
                    <a:pt x="2260" y="883"/>
                    <a:pt x="1781" y="1185"/>
                  </a:cubicBezTo>
                  <a:cubicBezTo>
                    <a:pt x="1303" y="1496"/>
                    <a:pt x="857" y="1757"/>
                    <a:pt x="530" y="1941"/>
                  </a:cubicBezTo>
                  <a:cubicBezTo>
                    <a:pt x="387" y="2025"/>
                    <a:pt x="261" y="2093"/>
                    <a:pt x="143" y="2160"/>
                  </a:cubicBezTo>
                  <a:cubicBezTo>
                    <a:pt x="110" y="2185"/>
                    <a:pt x="76" y="2202"/>
                    <a:pt x="43" y="2219"/>
                  </a:cubicBezTo>
                  <a:cubicBezTo>
                    <a:pt x="17" y="2235"/>
                    <a:pt x="1" y="2244"/>
                    <a:pt x="1" y="2244"/>
                  </a:cubicBezTo>
                  <a:cubicBezTo>
                    <a:pt x="1" y="2244"/>
                    <a:pt x="17" y="2244"/>
                    <a:pt x="43" y="2227"/>
                  </a:cubicBezTo>
                  <a:cubicBezTo>
                    <a:pt x="76" y="2210"/>
                    <a:pt x="118" y="2193"/>
                    <a:pt x="152" y="2177"/>
                  </a:cubicBezTo>
                  <a:cubicBezTo>
                    <a:pt x="244" y="2126"/>
                    <a:pt x="379" y="2059"/>
                    <a:pt x="547" y="1975"/>
                  </a:cubicBezTo>
                  <a:cubicBezTo>
                    <a:pt x="874" y="1790"/>
                    <a:pt x="1328" y="1538"/>
                    <a:pt x="1807" y="1227"/>
                  </a:cubicBezTo>
                  <a:cubicBezTo>
                    <a:pt x="2285" y="917"/>
                    <a:pt x="2706" y="614"/>
                    <a:pt x="3008" y="387"/>
                  </a:cubicBezTo>
                  <a:cubicBezTo>
                    <a:pt x="3159" y="270"/>
                    <a:pt x="3277" y="177"/>
                    <a:pt x="3352" y="110"/>
                  </a:cubicBezTo>
                  <a:cubicBezTo>
                    <a:pt x="3386" y="85"/>
                    <a:pt x="3420" y="60"/>
                    <a:pt x="3445" y="35"/>
                  </a:cubicBezTo>
                  <a:cubicBezTo>
                    <a:pt x="3470" y="18"/>
                    <a:pt x="3478" y="1"/>
                    <a:pt x="347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4"/>
            <p:cNvSpPr/>
            <p:nvPr/>
          </p:nvSpPr>
          <p:spPr>
            <a:xfrm>
              <a:off x="10728870" y="5003579"/>
              <a:ext cx="678411" cy="548610"/>
            </a:xfrm>
            <a:custGeom>
              <a:avLst/>
              <a:gdLst/>
              <a:ahLst/>
              <a:cxnLst/>
              <a:rect l="l" t="t" r="r" b="b"/>
              <a:pathLst>
                <a:path w="10359" h="8377" extrusionOk="0">
                  <a:moveTo>
                    <a:pt x="10358" y="1"/>
                  </a:moveTo>
                  <a:lnTo>
                    <a:pt x="5184" y="34"/>
                  </a:lnTo>
                  <a:lnTo>
                    <a:pt x="5402" y="5377"/>
                  </a:lnTo>
                  <a:cubicBezTo>
                    <a:pt x="5402" y="5377"/>
                    <a:pt x="51" y="7385"/>
                    <a:pt x="1" y="8376"/>
                  </a:cubicBezTo>
                  <a:lnTo>
                    <a:pt x="10358" y="8326"/>
                  </a:lnTo>
                  <a:lnTo>
                    <a:pt x="1035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4"/>
            <p:cNvSpPr/>
            <p:nvPr/>
          </p:nvSpPr>
          <p:spPr>
            <a:xfrm>
              <a:off x="11255926" y="5323951"/>
              <a:ext cx="58810" cy="52850"/>
            </a:xfrm>
            <a:custGeom>
              <a:avLst/>
              <a:gdLst/>
              <a:ahLst/>
              <a:cxnLst/>
              <a:rect l="l" t="t" r="r" b="b"/>
              <a:pathLst>
                <a:path w="898" h="807" extrusionOk="0">
                  <a:moveTo>
                    <a:pt x="469" y="0"/>
                  </a:moveTo>
                  <a:cubicBezTo>
                    <a:pt x="303" y="0"/>
                    <a:pt x="120" y="132"/>
                    <a:pt x="68" y="284"/>
                  </a:cubicBezTo>
                  <a:cubicBezTo>
                    <a:pt x="0" y="477"/>
                    <a:pt x="177" y="746"/>
                    <a:pt x="378" y="796"/>
                  </a:cubicBezTo>
                  <a:cubicBezTo>
                    <a:pt x="406" y="803"/>
                    <a:pt x="434" y="806"/>
                    <a:pt x="462" y="806"/>
                  </a:cubicBezTo>
                  <a:cubicBezTo>
                    <a:pt x="639" y="806"/>
                    <a:pt x="814" y="676"/>
                    <a:pt x="857" y="502"/>
                  </a:cubicBezTo>
                  <a:cubicBezTo>
                    <a:pt x="898" y="300"/>
                    <a:pt x="767" y="90"/>
                    <a:pt x="578" y="22"/>
                  </a:cubicBezTo>
                  <a:lnTo>
                    <a:pt x="578" y="22"/>
                  </a:lnTo>
                  <a:cubicBezTo>
                    <a:pt x="544" y="7"/>
                    <a:pt x="507" y="0"/>
                    <a:pt x="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4"/>
            <p:cNvSpPr/>
            <p:nvPr/>
          </p:nvSpPr>
          <p:spPr>
            <a:xfrm>
              <a:off x="10725007" y="5493764"/>
              <a:ext cx="682275" cy="58417"/>
            </a:xfrm>
            <a:custGeom>
              <a:avLst/>
              <a:gdLst/>
              <a:ahLst/>
              <a:cxnLst/>
              <a:rect l="l" t="t" r="r" b="b"/>
              <a:pathLst>
                <a:path w="10418" h="892" extrusionOk="0">
                  <a:moveTo>
                    <a:pt x="10384" y="1"/>
                  </a:moveTo>
                  <a:lnTo>
                    <a:pt x="463" y="362"/>
                  </a:lnTo>
                  <a:cubicBezTo>
                    <a:pt x="463" y="362"/>
                    <a:pt x="1" y="563"/>
                    <a:pt x="60" y="891"/>
                  </a:cubicBezTo>
                  <a:lnTo>
                    <a:pt x="10417" y="841"/>
                  </a:lnTo>
                  <a:lnTo>
                    <a:pt x="10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4"/>
            <p:cNvSpPr/>
            <p:nvPr/>
          </p:nvSpPr>
          <p:spPr>
            <a:xfrm>
              <a:off x="11071378" y="5349034"/>
              <a:ext cx="64639" cy="41521"/>
            </a:xfrm>
            <a:custGeom>
              <a:avLst/>
              <a:gdLst/>
              <a:ahLst/>
              <a:cxnLst/>
              <a:rect l="l" t="t" r="r" b="b"/>
              <a:pathLst>
                <a:path w="987" h="634" extrusionOk="0">
                  <a:moveTo>
                    <a:pt x="161" y="1"/>
                  </a:moveTo>
                  <a:cubicBezTo>
                    <a:pt x="63" y="1"/>
                    <a:pt x="0" y="24"/>
                    <a:pt x="4" y="43"/>
                  </a:cubicBezTo>
                  <a:cubicBezTo>
                    <a:pt x="4" y="102"/>
                    <a:pt x="265" y="119"/>
                    <a:pt x="508" y="279"/>
                  </a:cubicBezTo>
                  <a:cubicBezTo>
                    <a:pt x="755" y="430"/>
                    <a:pt x="881" y="633"/>
                    <a:pt x="929" y="633"/>
                  </a:cubicBezTo>
                  <a:cubicBezTo>
                    <a:pt x="932" y="633"/>
                    <a:pt x="934" y="633"/>
                    <a:pt x="937" y="631"/>
                  </a:cubicBezTo>
                  <a:cubicBezTo>
                    <a:pt x="987" y="623"/>
                    <a:pt x="911" y="321"/>
                    <a:pt x="601" y="136"/>
                  </a:cubicBezTo>
                  <a:cubicBezTo>
                    <a:pt x="438" y="32"/>
                    <a:pt x="276" y="1"/>
                    <a:pt x="16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4"/>
            <p:cNvSpPr/>
            <p:nvPr/>
          </p:nvSpPr>
          <p:spPr>
            <a:xfrm>
              <a:off x="11000126" y="5380403"/>
              <a:ext cx="48790" cy="52916"/>
            </a:xfrm>
            <a:custGeom>
              <a:avLst/>
              <a:gdLst/>
              <a:ahLst/>
              <a:cxnLst/>
              <a:rect l="l" t="t" r="r" b="b"/>
              <a:pathLst>
                <a:path w="745" h="808" extrusionOk="0">
                  <a:moveTo>
                    <a:pt x="61" y="0"/>
                  </a:moveTo>
                  <a:cubicBezTo>
                    <a:pt x="28" y="0"/>
                    <a:pt x="9" y="7"/>
                    <a:pt x="9" y="18"/>
                  </a:cubicBezTo>
                  <a:cubicBezTo>
                    <a:pt x="0" y="68"/>
                    <a:pt x="219" y="152"/>
                    <a:pt x="395" y="371"/>
                  </a:cubicBezTo>
                  <a:cubicBezTo>
                    <a:pt x="571" y="581"/>
                    <a:pt x="613" y="808"/>
                    <a:pt x="664" y="808"/>
                  </a:cubicBezTo>
                  <a:cubicBezTo>
                    <a:pt x="664" y="808"/>
                    <a:pt x="665" y="808"/>
                    <a:pt x="666" y="808"/>
                  </a:cubicBezTo>
                  <a:cubicBezTo>
                    <a:pt x="715" y="808"/>
                    <a:pt x="745" y="518"/>
                    <a:pt x="529" y="253"/>
                  </a:cubicBezTo>
                  <a:cubicBezTo>
                    <a:pt x="367" y="59"/>
                    <a:pt x="157" y="0"/>
                    <a:pt x="6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4"/>
            <p:cNvSpPr/>
            <p:nvPr/>
          </p:nvSpPr>
          <p:spPr>
            <a:xfrm>
              <a:off x="10932410" y="5410135"/>
              <a:ext cx="35692" cy="57304"/>
            </a:xfrm>
            <a:custGeom>
              <a:avLst/>
              <a:gdLst/>
              <a:ahLst/>
              <a:cxnLst/>
              <a:rect l="l" t="t" r="r" b="b"/>
              <a:pathLst>
                <a:path w="545" h="875" extrusionOk="0">
                  <a:moveTo>
                    <a:pt x="48" y="0"/>
                  </a:moveTo>
                  <a:cubicBezTo>
                    <a:pt x="37" y="0"/>
                    <a:pt x="30" y="3"/>
                    <a:pt x="26" y="9"/>
                  </a:cubicBezTo>
                  <a:cubicBezTo>
                    <a:pt x="1" y="51"/>
                    <a:pt x="152" y="202"/>
                    <a:pt x="261" y="429"/>
                  </a:cubicBezTo>
                  <a:cubicBezTo>
                    <a:pt x="371" y="656"/>
                    <a:pt x="379" y="866"/>
                    <a:pt x="429" y="874"/>
                  </a:cubicBezTo>
                  <a:cubicBezTo>
                    <a:pt x="430" y="875"/>
                    <a:pt x="431" y="875"/>
                    <a:pt x="432" y="875"/>
                  </a:cubicBezTo>
                  <a:cubicBezTo>
                    <a:pt x="482" y="875"/>
                    <a:pt x="545" y="626"/>
                    <a:pt x="421" y="354"/>
                  </a:cubicBezTo>
                  <a:cubicBezTo>
                    <a:pt x="305" y="115"/>
                    <a:pt x="114" y="0"/>
                    <a:pt x="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4"/>
            <p:cNvSpPr/>
            <p:nvPr/>
          </p:nvSpPr>
          <p:spPr>
            <a:xfrm>
              <a:off x="11075569" y="5259903"/>
              <a:ext cx="74266" cy="16765"/>
            </a:xfrm>
            <a:custGeom>
              <a:avLst/>
              <a:gdLst/>
              <a:ahLst/>
              <a:cxnLst/>
              <a:rect l="l" t="t" r="r" b="b"/>
              <a:pathLst>
                <a:path w="1134" h="256" extrusionOk="0">
                  <a:moveTo>
                    <a:pt x="529" y="0"/>
                  </a:moveTo>
                  <a:cubicBezTo>
                    <a:pt x="219" y="0"/>
                    <a:pt x="0" y="146"/>
                    <a:pt x="24" y="186"/>
                  </a:cubicBezTo>
                  <a:cubicBezTo>
                    <a:pt x="30" y="197"/>
                    <a:pt x="49" y="200"/>
                    <a:pt x="78" y="200"/>
                  </a:cubicBezTo>
                  <a:cubicBezTo>
                    <a:pt x="154" y="200"/>
                    <a:pt x="300" y="175"/>
                    <a:pt x="474" y="175"/>
                  </a:cubicBezTo>
                  <a:cubicBezTo>
                    <a:pt x="505" y="175"/>
                    <a:pt x="537" y="176"/>
                    <a:pt x="570" y="178"/>
                  </a:cubicBezTo>
                  <a:cubicBezTo>
                    <a:pt x="804" y="192"/>
                    <a:pt x="992" y="256"/>
                    <a:pt x="1067" y="256"/>
                  </a:cubicBezTo>
                  <a:cubicBezTo>
                    <a:pt x="1084" y="256"/>
                    <a:pt x="1095" y="253"/>
                    <a:pt x="1099" y="245"/>
                  </a:cubicBezTo>
                  <a:cubicBezTo>
                    <a:pt x="1133" y="203"/>
                    <a:pt x="915" y="18"/>
                    <a:pt x="579" y="1"/>
                  </a:cubicBezTo>
                  <a:cubicBezTo>
                    <a:pt x="562" y="1"/>
                    <a:pt x="545" y="0"/>
                    <a:pt x="5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4"/>
            <p:cNvSpPr/>
            <p:nvPr/>
          </p:nvSpPr>
          <p:spPr>
            <a:xfrm>
              <a:off x="11071640" y="5075093"/>
              <a:ext cx="336160" cy="62281"/>
            </a:xfrm>
            <a:custGeom>
              <a:avLst/>
              <a:gdLst/>
              <a:ahLst/>
              <a:cxnLst/>
              <a:rect l="l" t="t" r="r" b="b"/>
              <a:pathLst>
                <a:path w="5133" h="951" extrusionOk="0">
                  <a:moveTo>
                    <a:pt x="0" y="1"/>
                  </a:moveTo>
                  <a:lnTo>
                    <a:pt x="34" y="950"/>
                  </a:lnTo>
                  <a:lnTo>
                    <a:pt x="5124" y="883"/>
                  </a:lnTo>
                  <a:lnTo>
                    <a:pt x="513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4"/>
            <p:cNvSpPr/>
            <p:nvPr/>
          </p:nvSpPr>
          <p:spPr>
            <a:xfrm>
              <a:off x="11075897" y="5146476"/>
              <a:ext cx="104719" cy="57500"/>
            </a:xfrm>
            <a:custGeom>
              <a:avLst/>
              <a:gdLst/>
              <a:ahLst/>
              <a:cxnLst/>
              <a:rect l="l" t="t" r="r" b="b"/>
              <a:pathLst>
                <a:path w="1599" h="878" extrusionOk="0">
                  <a:moveTo>
                    <a:pt x="1289" y="173"/>
                  </a:moveTo>
                  <a:cubicBezTo>
                    <a:pt x="1338" y="173"/>
                    <a:pt x="1375" y="185"/>
                    <a:pt x="1388" y="213"/>
                  </a:cubicBezTo>
                  <a:cubicBezTo>
                    <a:pt x="1397" y="230"/>
                    <a:pt x="1397" y="238"/>
                    <a:pt x="1380" y="272"/>
                  </a:cubicBezTo>
                  <a:cubicBezTo>
                    <a:pt x="1355" y="297"/>
                    <a:pt x="1304" y="331"/>
                    <a:pt x="1262" y="364"/>
                  </a:cubicBezTo>
                  <a:cubicBezTo>
                    <a:pt x="1170" y="423"/>
                    <a:pt x="1078" y="473"/>
                    <a:pt x="985" y="515"/>
                  </a:cubicBezTo>
                  <a:cubicBezTo>
                    <a:pt x="809" y="608"/>
                    <a:pt x="632" y="667"/>
                    <a:pt x="490" y="709"/>
                  </a:cubicBezTo>
                  <a:cubicBezTo>
                    <a:pt x="327" y="760"/>
                    <a:pt x="193" y="785"/>
                    <a:pt x="107" y="803"/>
                  </a:cubicBezTo>
                  <a:lnTo>
                    <a:pt x="107" y="803"/>
                  </a:lnTo>
                  <a:cubicBezTo>
                    <a:pt x="170" y="742"/>
                    <a:pt x="265" y="649"/>
                    <a:pt x="397" y="549"/>
                  </a:cubicBezTo>
                  <a:cubicBezTo>
                    <a:pt x="523" y="457"/>
                    <a:pt x="674" y="364"/>
                    <a:pt x="859" y="289"/>
                  </a:cubicBezTo>
                  <a:cubicBezTo>
                    <a:pt x="952" y="255"/>
                    <a:pt x="1052" y="221"/>
                    <a:pt x="1153" y="196"/>
                  </a:cubicBezTo>
                  <a:cubicBezTo>
                    <a:pt x="1202" y="181"/>
                    <a:pt x="1250" y="173"/>
                    <a:pt x="1289" y="173"/>
                  </a:cubicBezTo>
                  <a:close/>
                  <a:moveTo>
                    <a:pt x="1272" y="1"/>
                  </a:moveTo>
                  <a:cubicBezTo>
                    <a:pt x="1213" y="1"/>
                    <a:pt x="1161" y="14"/>
                    <a:pt x="1120" y="28"/>
                  </a:cubicBezTo>
                  <a:cubicBezTo>
                    <a:pt x="1002" y="53"/>
                    <a:pt x="893" y="95"/>
                    <a:pt x="792" y="137"/>
                  </a:cubicBezTo>
                  <a:cubicBezTo>
                    <a:pt x="599" y="230"/>
                    <a:pt x="439" y="347"/>
                    <a:pt x="322" y="457"/>
                  </a:cubicBezTo>
                  <a:cubicBezTo>
                    <a:pt x="152" y="614"/>
                    <a:pt x="60" y="752"/>
                    <a:pt x="25" y="824"/>
                  </a:cubicBezTo>
                  <a:lnTo>
                    <a:pt x="25" y="824"/>
                  </a:lnTo>
                  <a:cubicBezTo>
                    <a:pt x="9" y="830"/>
                    <a:pt x="1" y="836"/>
                    <a:pt x="2" y="843"/>
                  </a:cubicBezTo>
                  <a:cubicBezTo>
                    <a:pt x="2" y="845"/>
                    <a:pt x="6" y="848"/>
                    <a:pt x="14" y="851"/>
                  </a:cubicBezTo>
                  <a:lnTo>
                    <a:pt x="14" y="851"/>
                  </a:lnTo>
                  <a:cubicBezTo>
                    <a:pt x="8" y="866"/>
                    <a:pt x="7" y="875"/>
                    <a:pt x="11" y="877"/>
                  </a:cubicBezTo>
                  <a:cubicBezTo>
                    <a:pt x="12" y="877"/>
                    <a:pt x="13" y="878"/>
                    <a:pt x="15" y="878"/>
                  </a:cubicBezTo>
                  <a:cubicBezTo>
                    <a:pt x="22" y="878"/>
                    <a:pt x="33" y="871"/>
                    <a:pt x="47" y="859"/>
                  </a:cubicBezTo>
                  <a:lnTo>
                    <a:pt x="47" y="859"/>
                  </a:lnTo>
                  <a:cubicBezTo>
                    <a:pt x="78" y="864"/>
                    <a:pt x="123" y="868"/>
                    <a:pt x="181" y="868"/>
                  </a:cubicBezTo>
                  <a:cubicBezTo>
                    <a:pt x="266" y="868"/>
                    <a:pt x="379" y="860"/>
                    <a:pt x="515" y="835"/>
                  </a:cubicBezTo>
                  <a:cubicBezTo>
                    <a:pt x="674" y="809"/>
                    <a:pt x="859" y="751"/>
                    <a:pt x="1061" y="667"/>
                  </a:cubicBezTo>
                  <a:cubicBezTo>
                    <a:pt x="1153" y="625"/>
                    <a:pt x="1254" y="566"/>
                    <a:pt x="1355" y="507"/>
                  </a:cubicBezTo>
                  <a:cubicBezTo>
                    <a:pt x="1405" y="473"/>
                    <a:pt x="1464" y="448"/>
                    <a:pt x="1514" y="381"/>
                  </a:cubicBezTo>
                  <a:cubicBezTo>
                    <a:pt x="1565" y="331"/>
                    <a:pt x="1598" y="196"/>
                    <a:pt x="1531" y="112"/>
                  </a:cubicBezTo>
                  <a:cubicBezTo>
                    <a:pt x="1481" y="37"/>
                    <a:pt x="1388" y="3"/>
                    <a:pt x="1313" y="3"/>
                  </a:cubicBezTo>
                  <a:cubicBezTo>
                    <a:pt x="1299" y="1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4"/>
            <p:cNvSpPr/>
            <p:nvPr/>
          </p:nvSpPr>
          <p:spPr>
            <a:xfrm>
              <a:off x="11034769" y="5098734"/>
              <a:ext cx="54488" cy="107404"/>
            </a:xfrm>
            <a:custGeom>
              <a:avLst/>
              <a:gdLst/>
              <a:ahLst/>
              <a:cxnLst/>
              <a:rect l="l" t="t" r="r" b="b"/>
              <a:pathLst>
                <a:path w="832" h="1640" extrusionOk="0">
                  <a:moveTo>
                    <a:pt x="272" y="1"/>
                  </a:moveTo>
                  <a:cubicBezTo>
                    <a:pt x="177" y="1"/>
                    <a:pt x="100" y="80"/>
                    <a:pt x="76" y="144"/>
                  </a:cubicBezTo>
                  <a:cubicBezTo>
                    <a:pt x="42" y="211"/>
                    <a:pt x="34" y="270"/>
                    <a:pt x="17" y="337"/>
                  </a:cubicBezTo>
                  <a:cubicBezTo>
                    <a:pt x="0" y="455"/>
                    <a:pt x="0" y="572"/>
                    <a:pt x="17" y="682"/>
                  </a:cubicBezTo>
                  <a:cubicBezTo>
                    <a:pt x="51" y="900"/>
                    <a:pt x="143" y="1085"/>
                    <a:pt x="244" y="1219"/>
                  </a:cubicBezTo>
                  <a:cubicBezTo>
                    <a:pt x="425" y="1461"/>
                    <a:pt x="613" y="1533"/>
                    <a:pt x="655" y="1533"/>
                  </a:cubicBezTo>
                  <a:cubicBezTo>
                    <a:pt x="660" y="1533"/>
                    <a:pt x="663" y="1532"/>
                    <a:pt x="664" y="1530"/>
                  </a:cubicBezTo>
                  <a:cubicBezTo>
                    <a:pt x="681" y="1505"/>
                    <a:pt x="504" y="1404"/>
                    <a:pt x="345" y="1144"/>
                  </a:cubicBezTo>
                  <a:cubicBezTo>
                    <a:pt x="269" y="1018"/>
                    <a:pt x="202" y="850"/>
                    <a:pt x="185" y="656"/>
                  </a:cubicBezTo>
                  <a:cubicBezTo>
                    <a:pt x="168" y="564"/>
                    <a:pt x="168" y="463"/>
                    <a:pt x="194" y="362"/>
                  </a:cubicBezTo>
                  <a:cubicBezTo>
                    <a:pt x="202" y="258"/>
                    <a:pt x="240" y="169"/>
                    <a:pt x="281" y="169"/>
                  </a:cubicBezTo>
                  <a:cubicBezTo>
                    <a:pt x="282" y="169"/>
                    <a:pt x="284" y="169"/>
                    <a:pt x="286" y="169"/>
                  </a:cubicBezTo>
                  <a:cubicBezTo>
                    <a:pt x="336" y="169"/>
                    <a:pt x="429" y="253"/>
                    <a:pt x="471" y="337"/>
                  </a:cubicBezTo>
                  <a:cubicBezTo>
                    <a:pt x="521" y="430"/>
                    <a:pt x="563" y="530"/>
                    <a:pt x="597" y="623"/>
                  </a:cubicBezTo>
                  <a:cubicBezTo>
                    <a:pt x="664" y="808"/>
                    <a:pt x="698" y="984"/>
                    <a:pt x="706" y="1135"/>
                  </a:cubicBezTo>
                  <a:cubicBezTo>
                    <a:pt x="723" y="1446"/>
                    <a:pt x="664" y="1631"/>
                    <a:pt x="689" y="1639"/>
                  </a:cubicBezTo>
                  <a:cubicBezTo>
                    <a:pt x="690" y="1639"/>
                    <a:pt x="690" y="1640"/>
                    <a:pt x="691" y="1640"/>
                  </a:cubicBezTo>
                  <a:cubicBezTo>
                    <a:pt x="719" y="1640"/>
                    <a:pt x="807" y="1464"/>
                    <a:pt x="824" y="1144"/>
                  </a:cubicBezTo>
                  <a:cubicBezTo>
                    <a:pt x="832" y="976"/>
                    <a:pt x="815" y="782"/>
                    <a:pt x="756" y="572"/>
                  </a:cubicBezTo>
                  <a:cubicBezTo>
                    <a:pt x="723" y="472"/>
                    <a:pt x="681" y="362"/>
                    <a:pt x="622" y="262"/>
                  </a:cubicBezTo>
                  <a:cubicBezTo>
                    <a:pt x="563" y="152"/>
                    <a:pt x="488" y="18"/>
                    <a:pt x="286" y="1"/>
                  </a:cubicBezTo>
                  <a:cubicBezTo>
                    <a:pt x="281" y="1"/>
                    <a:pt x="277" y="1"/>
                    <a:pt x="27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4"/>
            <p:cNvSpPr/>
            <p:nvPr/>
          </p:nvSpPr>
          <p:spPr>
            <a:xfrm>
              <a:off x="10926909" y="3374997"/>
              <a:ext cx="1838697" cy="1710140"/>
            </a:xfrm>
            <a:custGeom>
              <a:avLst/>
              <a:gdLst/>
              <a:ahLst/>
              <a:cxnLst/>
              <a:rect l="l" t="t" r="r" b="b"/>
              <a:pathLst>
                <a:path w="28076" h="26113" extrusionOk="0">
                  <a:moveTo>
                    <a:pt x="4196" y="1"/>
                  </a:moveTo>
                  <a:cubicBezTo>
                    <a:pt x="3235" y="1"/>
                    <a:pt x="2299" y="339"/>
                    <a:pt x="1547" y="961"/>
                  </a:cubicBezTo>
                  <a:cubicBezTo>
                    <a:pt x="555" y="1785"/>
                    <a:pt x="1" y="3028"/>
                    <a:pt x="51" y="4321"/>
                  </a:cubicBezTo>
                  <a:lnTo>
                    <a:pt x="900" y="26112"/>
                  </a:lnTo>
                  <a:lnTo>
                    <a:pt x="8284" y="26112"/>
                  </a:lnTo>
                  <a:lnTo>
                    <a:pt x="8284" y="9185"/>
                  </a:lnTo>
                  <a:lnTo>
                    <a:pt x="15374" y="9320"/>
                  </a:lnTo>
                  <a:lnTo>
                    <a:pt x="21002" y="4372"/>
                  </a:lnTo>
                  <a:lnTo>
                    <a:pt x="25051" y="3649"/>
                  </a:lnTo>
                  <a:lnTo>
                    <a:pt x="28075" y="1810"/>
                  </a:lnTo>
                  <a:lnTo>
                    <a:pt x="28075" y="1810"/>
                  </a:lnTo>
                  <a:lnTo>
                    <a:pt x="16827" y="1936"/>
                  </a:lnTo>
                  <a:lnTo>
                    <a:pt x="4856" y="54"/>
                  </a:lnTo>
                  <a:cubicBezTo>
                    <a:pt x="4636" y="18"/>
                    <a:pt x="4416" y="1"/>
                    <a:pt x="41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4"/>
            <p:cNvSpPr/>
            <p:nvPr/>
          </p:nvSpPr>
          <p:spPr>
            <a:xfrm>
              <a:off x="11468830" y="3696483"/>
              <a:ext cx="9954" cy="1388061"/>
            </a:xfrm>
            <a:custGeom>
              <a:avLst/>
              <a:gdLst/>
              <a:ahLst/>
              <a:cxnLst/>
              <a:rect l="l" t="t" r="r" b="b"/>
              <a:pathLst>
                <a:path w="152" h="21195" extrusionOk="0">
                  <a:moveTo>
                    <a:pt x="9" y="1"/>
                  </a:moveTo>
                  <a:cubicBezTo>
                    <a:pt x="9" y="614"/>
                    <a:pt x="17" y="4839"/>
                    <a:pt x="34" y="10602"/>
                  </a:cubicBezTo>
                  <a:lnTo>
                    <a:pt x="34" y="18095"/>
                  </a:lnTo>
                  <a:cubicBezTo>
                    <a:pt x="26" y="19053"/>
                    <a:pt x="26" y="19825"/>
                    <a:pt x="17" y="20363"/>
                  </a:cubicBezTo>
                  <a:cubicBezTo>
                    <a:pt x="17" y="20632"/>
                    <a:pt x="9" y="20842"/>
                    <a:pt x="9" y="20985"/>
                  </a:cubicBezTo>
                  <a:cubicBezTo>
                    <a:pt x="9" y="21044"/>
                    <a:pt x="0" y="21102"/>
                    <a:pt x="0" y="21144"/>
                  </a:cubicBezTo>
                  <a:cubicBezTo>
                    <a:pt x="0" y="21178"/>
                    <a:pt x="0" y="21195"/>
                    <a:pt x="9" y="21195"/>
                  </a:cubicBezTo>
                  <a:cubicBezTo>
                    <a:pt x="9" y="21195"/>
                    <a:pt x="9" y="21178"/>
                    <a:pt x="17" y="21144"/>
                  </a:cubicBezTo>
                  <a:cubicBezTo>
                    <a:pt x="17" y="21102"/>
                    <a:pt x="26" y="21052"/>
                    <a:pt x="26" y="20985"/>
                  </a:cubicBezTo>
                  <a:cubicBezTo>
                    <a:pt x="42" y="20842"/>
                    <a:pt x="51" y="20632"/>
                    <a:pt x="59" y="20363"/>
                  </a:cubicBezTo>
                  <a:cubicBezTo>
                    <a:pt x="84" y="19834"/>
                    <a:pt x="101" y="19053"/>
                    <a:pt x="110" y="18095"/>
                  </a:cubicBezTo>
                  <a:cubicBezTo>
                    <a:pt x="135" y="16180"/>
                    <a:pt x="152" y="13525"/>
                    <a:pt x="143" y="10602"/>
                  </a:cubicBezTo>
                  <a:cubicBezTo>
                    <a:pt x="143" y="7670"/>
                    <a:pt x="118" y="5024"/>
                    <a:pt x="93" y="3100"/>
                  </a:cubicBezTo>
                  <a:cubicBezTo>
                    <a:pt x="84" y="2143"/>
                    <a:pt x="68" y="1370"/>
                    <a:pt x="51" y="832"/>
                  </a:cubicBezTo>
                  <a:cubicBezTo>
                    <a:pt x="42" y="563"/>
                    <a:pt x="34" y="353"/>
                    <a:pt x="26" y="219"/>
                  </a:cubicBezTo>
                  <a:cubicBezTo>
                    <a:pt x="26" y="152"/>
                    <a:pt x="17" y="101"/>
                    <a:pt x="17" y="51"/>
                  </a:cubicBezTo>
                  <a:cubicBezTo>
                    <a:pt x="9" y="18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4"/>
            <p:cNvSpPr/>
            <p:nvPr/>
          </p:nvSpPr>
          <p:spPr>
            <a:xfrm>
              <a:off x="12139961" y="4961797"/>
              <a:ext cx="614624" cy="815940"/>
            </a:xfrm>
            <a:custGeom>
              <a:avLst/>
              <a:gdLst/>
              <a:ahLst/>
              <a:cxnLst/>
              <a:rect l="l" t="t" r="r" b="b"/>
              <a:pathLst>
                <a:path w="9385" h="12459" extrusionOk="0">
                  <a:moveTo>
                    <a:pt x="5192" y="0"/>
                  </a:moveTo>
                  <a:lnTo>
                    <a:pt x="740" y="2638"/>
                  </a:lnTo>
                  <a:lnTo>
                    <a:pt x="3613" y="7141"/>
                  </a:lnTo>
                  <a:cubicBezTo>
                    <a:pt x="3613" y="7141"/>
                    <a:pt x="1" y="11568"/>
                    <a:pt x="455" y="12458"/>
                  </a:cubicBezTo>
                  <a:lnTo>
                    <a:pt x="9384" y="7191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4"/>
            <p:cNvSpPr/>
            <p:nvPr/>
          </p:nvSpPr>
          <p:spPr>
            <a:xfrm>
              <a:off x="12520714" y="5296446"/>
              <a:ext cx="58352" cy="51934"/>
            </a:xfrm>
            <a:custGeom>
              <a:avLst/>
              <a:gdLst/>
              <a:ahLst/>
              <a:cxnLst/>
              <a:rect l="l" t="t" r="r" b="b"/>
              <a:pathLst>
                <a:path w="891" h="793" extrusionOk="0">
                  <a:moveTo>
                    <a:pt x="431" y="0"/>
                  </a:moveTo>
                  <a:cubicBezTo>
                    <a:pt x="407" y="0"/>
                    <a:pt x="383" y="2"/>
                    <a:pt x="360" y="7"/>
                  </a:cubicBezTo>
                  <a:lnTo>
                    <a:pt x="360" y="7"/>
                  </a:lnTo>
                  <a:cubicBezTo>
                    <a:pt x="155" y="23"/>
                    <a:pt x="1" y="295"/>
                    <a:pt x="42" y="494"/>
                  </a:cubicBezTo>
                  <a:cubicBezTo>
                    <a:pt x="78" y="664"/>
                    <a:pt x="287" y="792"/>
                    <a:pt x="473" y="792"/>
                  </a:cubicBezTo>
                  <a:cubicBezTo>
                    <a:pt x="507" y="792"/>
                    <a:pt x="540" y="788"/>
                    <a:pt x="571" y="779"/>
                  </a:cubicBezTo>
                  <a:cubicBezTo>
                    <a:pt x="764" y="720"/>
                    <a:pt x="890" y="477"/>
                    <a:pt x="823" y="284"/>
                  </a:cubicBezTo>
                  <a:cubicBezTo>
                    <a:pt x="774" y="116"/>
                    <a:pt x="603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4"/>
            <p:cNvSpPr/>
            <p:nvPr/>
          </p:nvSpPr>
          <p:spPr>
            <a:xfrm>
              <a:off x="12155941" y="5386493"/>
              <a:ext cx="598644" cy="391237"/>
            </a:xfrm>
            <a:custGeom>
              <a:avLst/>
              <a:gdLst/>
              <a:ahLst/>
              <a:cxnLst/>
              <a:rect l="l" t="t" r="r" b="b"/>
              <a:pathLst>
                <a:path w="9141" h="5974" extrusionOk="0">
                  <a:moveTo>
                    <a:pt x="8687" y="1"/>
                  </a:moveTo>
                  <a:lnTo>
                    <a:pt x="295" y="5310"/>
                  </a:lnTo>
                  <a:cubicBezTo>
                    <a:pt x="295" y="5310"/>
                    <a:pt x="1" y="5713"/>
                    <a:pt x="211" y="5973"/>
                  </a:cubicBezTo>
                  <a:lnTo>
                    <a:pt x="9140" y="706"/>
                  </a:lnTo>
                  <a:lnTo>
                    <a:pt x="8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4"/>
            <p:cNvSpPr/>
            <p:nvPr/>
          </p:nvSpPr>
          <p:spPr>
            <a:xfrm>
              <a:off x="12363410" y="5416684"/>
              <a:ext cx="76492" cy="18141"/>
            </a:xfrm>
            <a:custGeom>
              <a:avLst/>
              <a:gdLst/>
              <a:ahLst/>
              <a:cxnLst/>
              <a:rect l="l" t="t" r="r" b="b"/>
              <a:pathLst>
                <a:path w="1168" h="277" extrusionOk="0">
                  <a:moveTo>
                    <a:pt x="547" y="1"/>
                  </a:moveTo>
                  <a:cubicBezTo>
                    <a:pt x="209" y="1"/>
                    <a:pt x="1" y="196"/>
                    <a:pt x="33" y="228"/>
                  </a:cubicBezTo>
                  <a:cubicBezTo>
                    <a:pt x="37" y="235"/>
                    <a:pt x="47" y="238"/>
                    <a:pt x="61" y="238"/>
                  </a:cubicBezTo>
                  <a:cubicBezTo>
                    <a:pt x="128" y="238"/>
                    <a:pt x="300" y="176"/>
                    <a:pt x="516" y="176"/>
                  </a:cubicBezTo>
                  <a:cubicBezTo>
                    <a:pt x="537" y="176"/>
                    <a:pt x="558" y="177"/>
                    <a:pt x="579" y="178"/>
                  </a:cubicBezTo>
                  <a:cubicBezTo>
                    <a:pt x="844" y="185"/>
                    <a:pt x="1044" y="276"/>
                    <a:pt x="1113" y="276"/>
                  </a:cubicBezTo>
                  <a:cubicBezTo>
                    <a:pt x="1122" y="276"/>
                    <a:pt x="1129" y="275"/>
                    <a:pt x="1134" y="270"/>
                  </a:cubicBezTo>
                  <a:cubicBezTo>
                    <a:pt x="1167" y="237"/>
                    <a:pt x="949" y="10"/>
                    <a:pt x="588" y="2"/>
                  </a:cubicBezTo>
                  <a:cubicBezTo>
                    <a:pt x="574" y="1"/>
                    <a:pt x="560" y="1"/>
                    <a:pt x="54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4"/>
            <p:cNvSpPr/>
            <p:nvPr/>
          </p:nvSpPr>
          <p:spPr>
            <a:xfrm>
              <a:off x="12317633" y="5486299"/>
              <a:ext cx="67258" cy="29798"/>
            </a:xfrm>
            <a:custGeom>
              <a:avLst/>
              <a:gdLst/>
              <a:ahLst/>
              <a:cxnLst/>
              <a:rect l="l" t="t" r="r" b="b"/>
              <a:pathLst>
                <a:path w="1027" h="455" extrusionOk="0">
                  <a:moveTo>
                    <a:pt x="321" y="0"/>
                  </a:moveTo>
                  <a:cubicBezTo>
                    <a:pt x="130" y="0"/>
                    <a:pt x="0" y="76"/>
                    <a:pt x="18" y="106"/>
                  </a:cubicBezTo>
                  <a:cubicBezTo>
                    <a:pt x="35" y="157"/>
                    <a:pt x="270" y="115"/>
                    <a:pt x="522" y="215"/>
                  </a:cubicBezTo>
                  <a:cubicBezTo>
                    <a:pt x="760" y="300"/>
                    <a:pt x="914" y="455"/>
                    <a:pt x="971" y="455"/>
                  </a:cubicBezTo>
                  <a:cubicBezTo>
                    <a:pt x="976" y="455"/>
                    <a:pt x="981" y="454"/>
                    <a:pt x="984" y="451"/>
                  </a:cubicBezTo>
                  <a:cubicBezTo>
                    <a:pt x="1026" y="434"/>
                    <a:pt x="908" y="165"/>
                    <a:pt x="581" y="47"/>
                  </a:cubicBezTo>
                  <a:cubicBezTo>
                    <a:pt x="488" y="13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4"/>
            <p:cNvSpPr/>
            <p:nvPr/>
          </p:nvSpPr>
          <p:spPr>
            <a:xfrm>
              <a:off x="12275851" y="5549496"/>
              <a:ext cx="54553" cy="37919"/>
            </a:xfrm>
            <a:custGeom>
              <a:avLst/>
              <a:gdLst/>
              <a:ahLst/>
              <a:cxnLst/>
              <a:rect l="l" t="t" r="r" b="b"/>
              <a:pathLst>
                <a:path w="833" h="579" extrusionOk="0">
                  <a:moveTo>
                    <a:pt x="110" y="1"/>
                  </a:moveTo>
                  <a:cubicBezTo>
                    <a:pt x="43" y="1"/>
                    <a:pt x="1" y="15"/>
                    <a:pt x="1" y="32"/>
                  </a:cubicBezTo>
                  <a:cubicBezTo>
                    <a:pt x="1" y="82"/>
                    <a:pt x="211" y="132"/>
                    <a:pt x="412" y="284"/>
                  </a:cubicBezTo>
                  <a:cubicBezTo>
                    <a:pt x="613" y="412"/>
                    <a:pt x="729" y="579"/>
                    <a:pt x="783" y="579"/>
                  </a:cubicBezTo>
                  <a:cubicBezTo>
                    <a:pt x="786" y="579"/>
                    <a:pt x="788" y="578"/>
                    <a:pt x="790" y="578"/>
                  </a:cubicBezTo>
                  <a:cubicBezTo>
                    <a:pt x="832" y="561"/>
                    <a:pt x="765" y="309"/>
                    <a:pt x="513" y="132"/>
                  </a:cubicBezTo>
                  <a:cubicBezTo>
                    <a:pt x="363" y="32"/>
                    <a:pt x="209" y="1"/>
                    <a:pt x="11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4"/>
            <p:cNvSpPr/>
            <p:nvPr/>
          </p:nvSpPr>
          <p:spPr>
            <a:xfrm>
              <a:off x="12327063" y="5324606"/>
              <a:ext cx="65752" cy="35692"/>
            </a:xfrm>
            <a:custGeom>
              <a:avLst/>
              <a:gdLst/>
              <a:ahLst/>
              <a:cxnLst/>
              <a:rect l="l" t="t" r="r" b="b"/>
              <a:pathLst>
                <a:path w="1004" h="545" extrusionOk="0">
                  <a:moveTo>
                    <a:pt x="827" y="1"/>
                  </a:moveTo>
                  <a:cubicBezTo>
                    <a:pt x="720" y="1"/>
                    <a:pt x="575" y="26"/>
                    <a:pt x="428" y="106"/>
                  </a:cubicBezTo>
                  <a:cubicBezTo>
                    <a:pt x="126" y="257"/>
                    <a:pt x="0" y="517"/>
                    <a:pt x="42" y="542"/>
                  </a:cubicBezTo>
                  <a:cubicBezTo>
                    <a:pt x="45" y="544"/>
                    <a:pt x="48" y="545"/>
                    <a:pt x="52" y="545"/>
                  </a:cubicBezTo>
                  <a:cubicBezTo>
                    <a:pt x="106" y="545"/>
                    <a:pt x="268" y="383"/>
                    <a:pt x="504" y="265"/>
                  </a:cubicBezTo>
                  <a:cubicBezTo>
                    <a:pt x="756" y="131"/>
                    <a:pt x="1000" y="97"/>
                    <a:pt x="1000" y="47"/>
                  </a:cubicBezTo>
                  <a:cubicBezTo>
                    <a:pt x="1004" y="26"/>
                    <a:pt x="935" y="1"/>
                    <a:pt x="8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4"/>
            <p:cNvSpPr/>
            <p:nvPr/>
          </p:nvSpPr>
          <p:spPr>
            <a:xfrm>
              <a:off x="12225817" y="5025059"/>
              <a:ext cx="319133" cy="220112"/>
            </a:xfrm>
            <a:custGeom>
              <a:avLst/>
              <a:gdLst/>
              <a:ahLst/>
              <a:cxnLst/>
              <a:rect l="l" t="t" r="r" b="b"/>
              <a:pathLst>
                <a:path w="4873" h="3361" extrusionOk="0">
                  <a:moveTo>
                    <a:pt x="4444" y="0"/>
                  </a:moveTo>
                  <a:lnTo>
                    <a:pt x="0" y="2563"/>
                  </a:lnTo>
                  <a:lnTo>
                    <a:pt x="513" y="3361"/>
                  </a:lnTo>
                  <a:lnTo>
                    <a:pt x="4873" y="740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4"/>
            <p:cNvSpPr/>
            <p:nvPr/>
          </p:nvSpPr>
          <p:spPr>
            <a:xfrm>
              <a:off x="12292682" y="5206595"/>
              <a:ext cx="72366" cy="94699"/>
            </a:xfrm>
            <a:custGeom>
              <a:avLst/>
              <a:gdLst/>
              <a:ahLst/>
              <a:cxnLst/>
              <a:rect l="l" t="t" r="r" b="b"/>
              <a:pathLst>
                <a:path w="1105" h="1446" extrusionOk="0">
                  <a:moveTo>
                    <a:pt x="860" y="170"/>
                  </a:moveTo>
                  <a:cubicBezTo>
                    <a:pt x="870" y="170"/>
                    <a:pt x="879" y="173"/>
                    <a:pt x="886" y="177"/>
                  </a:cubicBezTo>
                  <a:cubicBezTo>
                    <a:pt x="911" y="194"/>
                    <a:pt x="911" y="194"/>
                    <a:pt x="911" y="236"/>
                  </a:cubicBezTo>
                  <a:cubicBezTo>
                    <a:pt x="903" y="278"/>
                    <a:pt x="878" y="320"/>
                    <a:pt x="853" y="370"/>
                  </a:cubicBezTo>
                  <a:cubicBezTo>
                    <a:pt x="811" y="471"/>
                    <a:pt x="752" y="563"/>
                    <a:pt x="701" y="647"/>
                  </a:cubicBezTo>
                  <a:cubicBezTo>
                    <a:pt x="592" y="815"/>
                    <a:pt x="475" y="958"/>
                    <a:pt x="365" y="1067"/>
                  </a:cubicBezTo>
                  <a:cubicBezTo>
                    <a:pt x="251" y="1186"/>
                    <a:pt x="150" y="1272"/>
                    <a:pt x="83" y="1331"/>
                  </a:cubicBezTo>
                  <a:lnTo>
                    <a:pt x="83" y="1331"/>
                  </a:lnTo>
                  <a:cubicBezTo>
                    <a:pt x="108" y="1246"/>
                    <a:pt x="144" y="1121"/>
                    <a:pt x="206" y="975"/>
                  </a:cubicBezTo>
                  <a:cubicBezTo>
                    <a:pt x="265" y="832"/>
                    <a:pt x="349" y="673"/>
                    <a:pt x="475" y="513"/>
                  </a:cubicBezTo>
                  <a:cubicBezTo>
                    <a:pt x="533" y="429"/>
                    <a:pt x="601" y="353"/>
                    <a:pt x="685" y="278"/>
                  </a:cubicBezTo>
                  <a:cubicBezTo>
                    <a:pt x="747" y="216"/>
                    <a:pt x="815" y="170"/>
                    <a:pt x="860" y="170"/>
                  </a:cubicBezTo>
                  <a:close/>
                  <a:moveTo>
                    <a:pt x="856" y="1"/>
                  </a:moveTo>
                  <a:cubicBezTo>
                    <a:pt x="805" y="1"/>
                    <a:pt x="757" y="15"/>
                    <a:pt x="718" y="34"/>
                  </a:cubicBezTo>
                  <a:cubicBezTo>
                    <a:pt x="651" y="68"/>
                    <a:pt x="601" y="118"/>
                    <a:pt x="559" y="160"/>
                  </a:cubicBezTo>
                  <a:cubicBezTo>
                    <a:pt x="475" y="236"/>
                    <a:pt x="407" y="328"/>
                    <a:pt x="340" y="412"/>
                  </a:cubicBezTo>
                  <a:cubicBezTo>
                    <a:pt x="214" y="597"/>
                    <a:pt x="139" y="773"/>
                    <a:pt x="88" y="933"/>
                  </a:cubicBezTo>
                  <a:cubicBezTo>
                    <a:pt x="26" y="1144"/>
                    <a:pt x="17" y="1305"/>
                    <a:pt x="23" y="1386"/>
                  </a:cubicBezTo>
                  <a:lnTo>
                    <a:pt x="23" y="1386"/>
                  </a:lnTo>
                  <a:cubicBezTo>
                    <a:pt x="7" y="1403"/>
                    <a:pt x="0" y="1414"/>
                    <a:pt x="4" y="1420"/>
                  </a:cubicBezTo>
                  <a:cubicBezTo>
                    <a:pt x="5" y="1422"/>
                    <a:pt x="7" y="1423"/>
                    <a:pt x="11" y="1423"/>
                  </a:cubicBezTo>
                  <a:cubicBezTo>
                    <a:pt x="15" y="1423"/>
                    <a:pt x="20" y="1422"/>
                    <a:pt x="27" y="1420"/>
                  </a:cubicBezTo>
                  <a:lnTo>
                    <a:pt x="27" y="1420"/>
                  </a:lnTo>
                  <a:cubicBezTo>
                    <a:pt x="30" y="1437"/>
                    <a:pt x="34" y="1446"/>
                    <a:pt x="38" y="1446"/>
                  </a:cubicBezTo>
                  <a:cubicBezTo>
                    <a:pt x="38" y="1446"/>
                    <a:pt x="39" y="1446"/>
                    <a:pt x="39" y="1446"/>
                  </a:cubicBezTo>
                  <a:cubicBezTo>
                    <a:pt x="46" y="1446"/>
                    <a:pt x="52" y="1433"/>
                    <a:pt x="60" y="1409"/>
                  </a:cubicBezTo>
                  <a:lnTo>
                    <a:pt x="60" y="1409"/>
                  </a:lnTo>
                  <a:cubicBezTo>
                    <a:pt x="136" y="1379"/>
                    <a:pt x="280" y="1300"/>
                    <a:pt x="449" y="1160"/>
                  </a:cubicBezTo>
                  <a:cubicBezTo>
                    <a:pt x="575" y="1051"/>
                    <a:pt x="710" y="916"/>
                    <a:pt x="836" y="740"/>
                  </a:cubicBezTo>
                  <a:cubicBezTo>
                    <a:pt x="895" y="647"/>
                    <a:pt x="953" y="555"/>
                    <a:pt x="1012" y="446"/>
                  </a:cubicBezTo>
                  <a:cubicBezTo>
                    <a:pt x="1037" y="395"/>
                    <a:pt x="1071" y="345"/>
                    <a:pt x="1079" y="261"/>
                  </a:cubicBezTo>
                  <a:cubicBezTo>
                    <a:pt x="1105" y="194"/>
                    <a:pt x="1063" y="59"/>
                    <a:pt x="970" y="26"/>
                  </a:cubicBezTo>
                  <a:cubicBezTo>
                    <a:pt x="931" y="8"/>
                    <a:pt x="893" y="1"/>
                    <a:pt x="8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4"/>
            <p:cNvSpPr/>
            <p:nvPr/>
          </p:nvSpPr>
          <p:spPr>
            <a:xfrm>
              <a:off x="12213702" y="5219693"/>
              <a:ext cx="86447" cy="82190"/>
            </a:xfrm>
            <a:custGeom>
              <a:avLst/>
              <a:gdLst/>
              <a:ahLst/>
              <a:cxnLst/>
              <a:rect l="l" t="t" r="r" b="b"/>
              <a:pathLst>
                <a:path w="1320" h="1255" extrusionOk="0">
                  <a:moveTo>
                    <a:pt x="276" y="0"/>
                  </a:moveTo>
                  <a:cubicBezTo>
                    <a:pt x="230" y="0"/>
                    <a:pt x="180" y="10"/>
                    <a:pt x="127" y="36"/>
                  </a:cubicBezTo>
                  <a:cubicBezTo>
                    <a:pt x="34" y="86"/>
                    <a:pt x="1" y="195"/>
                    <a:pt x="9" y="271"/>
                  </a:cubicBezTo>
                  <a:cubicBezTo>
                    <a:pt x="17" y="347"/>
                    <a:pt x="43" y="405"/>
                    <a:pt x="59" y="464"/>
                  </a:cubicBezTo>
                  <a:cubicBezTo>
                    <a:pt x="110" y="573"/>
                    <a:pt x="169" y="674"/>
                    <a:pt x="244" y="758"/>
                  </a:cubicBezTo>
                  <a:cubicBezTo>
                    <a:pt x="379" y="935"/>
                    <a:pt x="555" y="1052"/>
                    <a:pt x="706" y="1111"/>
                  </a:cubicBezTo>
                  <a:cubicBezTo>
                    <a:pt x="866" y="1176"/>
                    <a:pt x="1000" y="1194"/>
                    <a:pt x="1090" y="1194"/>
                  </a:cubicBezTo>
                  <a:cubicBezTo>
                    <a:pt x="1175" y="1194"/>
                    <a:pt x="1223" y="1178"/>
                    <a:pt x="1219" y="1170"/>
                  </a:cubicBezTo>
                  <a:cubicBezTo>
                    <a:pt x="1227" y="1136"/>
                    <a:pt x="1025" y="1145"/>
                    <a:pt x="757" y="1002"/>
                  </a:cubicBezTo>
                  <a:cubicBezTo>
                    <a:pt x="631" y="926"/>
                    <a:pt x="479" y="817"/>
                    <a:pt x="370" y="666"/>
                  </a:cubicBezTo>
                  <a:cubicBezTo>
                    <a:pt x="311" y="582"/>
                    <a:pt x="261" y="498"/>
                    <a:pt x="227" y="397"/>
                  </a:cubicBezTo>
                  <a:cubicBezTo>
                    <a:pt x="185" y="296"/>
                    <a:pt x="177" y="195"/>
                    <a:pt x="211" y="187"/>
                  </a:cubicBezTo>
                  <a:cubicBezTo>
                    <a:pt x="224" y="180"/>
                    <a:pt x="242" y="177"/>
                    <a:pt x="262" y="177"/>
                  </a:cubicBezTo>
                  <a:cubicBezTo>
                    <a:pt x="320" y="177"/>
                    <a:pt x="398" y="202"/>
                    <a:pt x="454" y="246"/>
                  </a:cubicBezTo>
                  <a:cubicBezTo>
                    <a:pt x="555" y="296"/>
                    <a:pt x="631" y="355"/>
                    <a:pt x="706" y="422"/>
                  </a:cubicBezTo>
                  <a:cubicBezTo>
                    <a:pt x="857" y="548"/>
                    <a:pt x="975" y="691"/>
                    <a:pt x="1059" y="817"/>
                  </a:cubicBezTo>
                  <a:cubicBezTo>
                    <a:pt x="1223" y="1064"/>
                    <a:pt x="1275" y="1254"/>
                    <a:pt x="1301" y="1254"/>
                  </a:cubicBezTo>
                  <a:cubicBezTo>
                    <a:pt x="1302" y="1254"/>
                    <a:pt x="1302" y="1254"/>
                    <a:pt x="1303" y="1254"/>
                  </a:cubicBezTo>
                  <a:cubicBezTo>
                    <a:pt x="1319" y="1246"/>
                    <a:pt x="1319" y="1044"/>
                    <a:pt x="1168" y="750"/>
                  </a:cubicBezTo>
                  <a:cubicBezTo>
                    <a:pt x="1093" y="607"/>
                    <a:pt x="975" y="447"/>
                    <a:pt x="815" y="296"/>
                  </a:cubicBezTo>
                  <a:cubicBezTo>
                    <a:pt x="740" y="221"/>
                    <a:pt x="647" y="153"/>
                    <a:pt x="547" y="95"/>
                  </a:cubicBezTo>
                  <a:cubicBezTo>
                    <a:pt x="470" y="54"/>
                    <a:pt x="382" y="0"/>
                    <a:pt x="27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4"/>
            <p:cNvSpPr/>
            <p:nvPr/>
          </p:nvSpPr>
          <p:spPr>
            <a:xfrm>
              <a:off x="10754739" y="2243870"/>
              <a:ext cx="658044" cy="575788"/>
            </a:xfrm>
            <a:custGeom>
              <a:avLst/>
              <a:gdLst/>
              <a:ahLst/>
              <a:cxnLst/>
              <a:rect l="l" t="t" r="r" b="b"/>
              <a:pathLst>
                <a:path w="10048" h="8792" extrusionOk="0">
                  <a:moveTo>
                    <a:pt x="6429" y="0"/>
                  </a:moveTo>
                  <a:cubicBezTo>
                    <a:pt x="6371" y="0"/>
                    <a:pt x="6312" y="20"/>
                    <a:pt x="6259" y="63"/>
                  </a:cubicBezTo>
                  <a:cubicBezTo>
                    <a:pt x="6024" y="248"/>
                    <a:pt x="5587" y="1130"/>
                    <a:pt x="5738" y="2163"/>
                  </a:cubicBezTo>
                  <a:cubicBezTo>
                    <a:pt x="5738" y="2163"/>
                    <a:pt x="5738" y="2584"/>
                    <a:pt x="5270" y="2584"/>
                  </a:cubicBezTo>
                  <a:cubicBezTo>
                    <a:pt x="5261" y="2584"/>
                    <a:pt x="5252" y="2584"/>
                    <a:pt x="5242" y="2583"/>
                  </a:cubicBezTo>
                  <a:cubicBezTo>
                    <a:pt x="4553" y="2551"/>
                    <a:pt x="2219" y="2330"/>
                    <a:pt x="1681" y="2330"/>
                  </a:cubicBezTo>
                  <a:cubicBezTo>
                    <a:pt x="1662" y="2330"/>
                    <a:pt x="1645" y="2331"/>
                    <a:pt x="1630" y="2331"/>
                  </a:cubicBezTo>
                  <a:cubicBezTo>
                    <a:pt x="1252" y="2348"/>
                    <a:pt x="832" y="2491"/>
                    <a:pt x="1143" y="2684"/>
                  </a:cubicBezTo>
                  <a:cubicBezTo>
                    <a:pt x="1370" y="2827"/>
                    <a:pt x="2453" y="3129"/>
                    <a:pt x="3016" y="3281"/>
                  </a:cubicBezTo>
                  <a:cubicBezTo>
                    <a:pt x="2513" y="3152"/>
                    <a:pt x="1587" y="2933"/>
                    <a:pt x="1099" y="2933"/>
                  </a:cubicBezTo>
                  <a:cubicBezTo>
                    <a:pt x="920" y="2933"/>
                    <a:pt x="800" y="2962"/>
                    <a:pt x="782" y="3037"/>
                  </a:cubicBezTo>
                  <a:cubicBezTo>
                    <a:pt x="740" y="3205"/>
                    <a:pt x="983" y="3423"/>
                    <a:pt x="1613" y="3633"/>
                  </a:cubicBezTo>
                  <a:cubicBezTo>
                    <a:pt x="1281" y="3569"/>
                    <a:pt x="968" y="3515"/>
                    <a:pt x="789" y="3515"/>
                  </a:cubicBezTo>
                  <a:cubicBezTo>
                    <a:pt x="733" y="3515"/>
                    <a:pt x="690" y="3521"/>
                    <a:pt x="664" y="3533"/>
                  </a:cubicBezTo>
                  <a:cubicBezTo>
                    <a:pt x="1" y="3801"/>
                    <a:pt x="2487" y="4507"/>
                    <a:pt x="2487" y="4507"/>
                  </a:cubicBezTo>
                  <a:cubicBezTo>
                    <a:pt x="1349" y="4195"/>
                    <a:pt x="977" y="4054"/>
                    <a:pt x="824" y="4054"/>
                  </a:cubicBezTo>
                  <a:cubicBezTo>
                    <a:pt x="742" y="4054"/>
                    <a:pt x="722" y="4095"/>
                    <a:pt x="681" y="4171"/>
                  </a:cubicBezTo>
                  <a:cubicBezTo>
                    <a:pt x="597" y="4331"/>
                    <a:pt x="941" y="4557"/>
                    <a:pt x="1849" y="4952"/>
                  </a:cubicBezTo>
                  <a:lnTo>
                    <a:pt x="5310" y="6716"/>
                  </a:lnTo>
                  <a:lnTo>
                    <a:pt x="7771" y="8791"/>
                  </a:lnTo>
                  <a:lnTo>
                    <a:pt x="10047" y="5902"/>
                  </a:lnTo>
                  <a:lnTo>
                    <a:pt x="7217" y="3087"/>
                  </a:lnTo>
                  <a:cubicBezTo>
                    <a:pt x="7107" y="2877"/>
                    <a:pt x="6990" y="2625"/>
                    <a:pt x="6864" y="2323"/>
                  </a:cubicBezTo>
                  <a:cubicBezTo>
                    <a:pt x="6755" y="2063"/>
                    <a:pt x="6696" y="1785"/>
                    <a:pt x="6679" y="1500"/>
                  </a:cubicBezTo>
                  <a:cubicBezTo>
                    <a:pt x="6662" y="1155"/>
                    <a:pt x="6654" y="693"/>
                    <a:pt x="6729" y="441"/>
                  </a:cubicBezTo>
                  <a:cubicBezTo>
                    <a:pt x="6794" y="204"/>
                    <a:pt x="6617" y="0"/>
                    <a:pt x="6429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4"/>
            <p:cNvSpPr/>
            <p:nvPr/>
          </p:nvSpPr>
          <p:spPr>
            <a:xfrm>
              <a:off x="10820752" y="2514798"/>
              <a:ext cx="156849" cy="47873"/>
            </a:xfrm>
            <a:custGeom>
              <a:avLst/>
              <a:gdLst/>
              <a:ahLst/>
              <a:cxnLst/>
              <a:rect l="l" t="t" r="r" b="b"/>
              <a:pathLst>
                <a:path w="2395" h="731" extrusionOk="0">
                  <a:moveTo>
                    <a:pt x="52" y="0"/>
                  </a:moveTo>
                  <a:cubicBezTo>
                    <a:pt x="32" y="0"/>
                    <a:pt x="20" y="3"/>
                    <a:pt x="17" y="9"/>
                  </a:cubicBezTo>
                  <a:cubicBezTo>
                    <a:pt x="1" y="51"/>
                    <a:pt x="521" y="244"/>
                    <a:pt x="1177" y="446"/>
                  </a:cubicBezTo>
                  <a:cubicBezTo>
                    <a:pt x="1747" y="614"/>
                    <a:pt x="2234" y="731"/>
                    <a:pt x="2357" y="731"/>
                  </a:cubicBezTo>
                  <a:cubicBezTo>
                    <a:pt x="2375" y="731"/>
                    <a:pt x="2385" y="728"/>
                    <a:pt x="2386" y="723"/>
                  </a:cubicBezTo>
                  <a:cubicBezTo>
                    <a:pt x="2395" y="672"/>
                    <a:pt x="1874" y="479"/>
                    <a:pt x="1227" y="286"/>
                  </a:cubicBezTo>
                  <a:cubicBezTo>
                    <a:pt x="661" y="112"/>
                    <a:pt x="183" y="0"/>
                    <a:pt x="52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4"/>
            <p:cNvSpPr/>
            <p:nvPr/>
          </p:nvSpPr>
          <p:spPr>
            <a:xfrm>
              <a:off x="10837844" y="2473802"/>
              <a:ext cx="169488" cy="41128"/>
            </a:xfrm>
            <a:custGeom>
              <a:avLst/>
              <a:gdLst/>
              <a:ahLst/>
              <a:cxnLst/>
              <a:rect l="l" t="t" r="r" b="b"/>
              <a:pathLst>
                <a:path w="2588" h="628" extrusionOk="0">
                  <a:moveTo>
                    <a:pt x="67" y="0"/>
                  </a:moveTo>
                  <a:cubicBezTo>
                    <a:pt x="32" y="0"/>
                    <a:pt x="11" y="4"/>
                    <a:pt x="8" y="13"/>
                  </a:cubicBezTo>
                  <a:cubicBezTo>
                    <a:pt x="0" y="55"/>
                    <a:pt x="571" y="223"/>
                    <a:pt x="1277" y="391"/>
                  </a:cubicBezTo>
                  <a:cubicBezTo>
                    <a:pt x="1881" y="533"/>
                    <a:pt x="2390" y="628"/>
                    <a:pt x="2536" y="628"/>
                  </a:cubicBezTo>
                  <a:cubicBezTo>
                    <a:pt x="2563" y="628"/>
                    <a:pt x="2578" y="624"/>
                    <a:pt x="2579" y="618"/>
                  </a:cubicBezTo>
                  <a:cubicBezTo>
                    <a:pt x="2587" y="568"/>
                    <a:pt x="2025" y="400"/>
                    <a:pt x="1319" y="232"/>
                  </a:cubicBezTo>
                  <a:cubicBezTo>
                    <a:pt x="730" y="93"/>
                    <a:pt x="232" y="0"/>
                    <a:pt x="6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4"/>
            <p:cNvSpPr/>
            <p:nvPr/>
          </p:nvSpPr>
          <p:spPr>
            <a:xfrm>
              <a:off x="10869737" y="2436801"/>
              <a:ext cx="160712" cy="36936"/>
            </a:xfrm>
            <a:custGeom>
              <a:avLst/>
              <a:gdLst/>
              <a:ahLst/>
              <a:cxnLst/>
              <a:rect l="l" t="t" r="r" b="b"/>
              <a:pathLst>
                <a:path w="2454" h="564" extrusionOk="0">
                  <a:moveTo>
                    <a:pt x="74" y="1"/>
                  </a:moveTo>
                  <a:cubicBezTo>
                    <a:pt x="33" y="1"/>
                    <a:pt x="10" y="5"/>
                    <a:pt x="9" y="15"/>
                  </a:cubicBezTo>
                  <a:cubicBezTo>
                    <a:pt x="0" y="57"/>
                    <a:pt x="538" y="217"/>
                    <a:pt x="1210" y="360"/>
                  </a:cubicBezTo>
                  <a:cubicBezTo>
                    <a:pt x="1765" y="485"/>
                    <a:pt x="2240" y="564"/>
                    <a:pt x="2393" y="564"/>
                  </a:cubicBezTo>
                  <a:cubicBezTo>
                    <a:pt x="2425" y="564"/>
                    <a:pt x="2443" y="560"/>
                    <a:pt x="2445" y="553"/>
                  </a:cubicBezTo>
                  <a:cubicBezTo>
                    <a:pt x="2453" y="511"/>
                    <a:pt x="1916" y="351"/>
                    <a:pt x="1244" y="200"/>
                  </a:cubicBezTo>
                  <a:cubicBezTo>
                    <a:pt x="704" y="79"/>
                    <a:pt x="240" y="1"/>
                    <a:pt x="7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4"/>
            <p:cNvSpPr/>
            <p:nvPr/>
          </p:nvSpPr>
          <p:spPr>
            <a:xfrm>
              <a:off x="12047556" y="1061269"/>
              <a:ext cx="752087" cy="664593"/>
            </a:xfrm>
            <a:custGeom>
              <a:avLst/>
              <a:gdLst/>
              <a:ahLst/>
              <a:cxnLst/>
              <a:rect l="l" t="t" r="r" b="b"/>
              <a:pathLst>
                <a:path w="11484" h="10148" extrusionOk="0">
                  <a:moveTo>
                    <a:pt x="6434" y="1"/>
                  </a:moveTo>
                  <a:cubicBezTo>
                    <a:pt x="5949" y="1"/>
                    <a:pt x="5458" y="121"/>
                    <a:pt x="5058" y="346"/>
                  </a:cubicBezTo>
                  <a:cubicBezTo>
                    <a:pt x="4570" y="615"/>
                    <a:pt x="4150" y="1060"/>
                    <a:pt x="3604" y="1169"/>
                  </a:cubicBezTo>
                  <a:cubicBezTo>
                    <a:pt x="3512" y="1187"/>
                    <a:pt x="3419" y="1195"/>
                    <a:pt x="3326" y="1195"/>
                  </a:cubicBezTo>
                  <a:cubicBezTo>
                    <a:pt x="2645" y="1195"/>
                    <a:pt x="1961" y="768"/>
                    <a:pt x="1293" y="768"/>
                  </a:cubicBezTo>
                  <a:cubicBezTo>
                    <a:pt x="1161" y="768"/>
                    <a:pt x="1030" y="785"/>
                    <a:pt x="899" y="825"/>
                  </a:cubicBezTo>
                  <a:cubicBezTo>
                    <a:pt x="370" y="984"/>
                    <a:pt x="1" y="1539"/>
                    <a:pt x="59" y="2085"/>
                  </a:cubicBezTo>
                  <a:cubicBezTo>
                    <a:pt x="118" y="2622"/>
                    <a:pt x="589" y="3093"/>
                    <a:pt x="1135" y="3143"/>
                  </a:cubicBezTo>
                  <a:cubicBezTo>
                    <a:pt x="538" y="3269"/>
                    <a:pt x="253" y="4051"/>
                    <a:pt x="513" y="4597"/>
                  </a:cubicBezTo>
                  <a:cubicBezTo>
                    <a:pt x="755" y="5120"/>
                    <a:pt x="1368" y="5405"/>
                    <a:pt x="1951" y="5405"/>
                  </a:cubicBezTo>
                  <a:cubicBezTo>
                    <a:pt x="1976" y="5405"/>
                    <a:pt x="2001" y="5404"/>
                    <a:pt x="2025" y="5403"/>
                  </a:cubicBezTo>
                  <a:cubicBezTo>
                    <a:pt x="2630" y="5378"/>
                    <a:pt x="3193" y="5092"/>
                    <a:pt x="3697" y="4756"/>
                  </a:cubicBezTo>
                  <a:cubicBezTo>
                    <a:pt x="4192" y="4420"/>
                    <a:pt x="4663" y="4025"/>
                    <a:pt x="5184" y="3723"/>
                  </a:cubicBezTo>
                  <a:cubicBezTo>
                    <a:pt x="5605" y="3489"/>
                    <a:pt x="6086" y="3318"/>
                    <a:pt x="6561" y="3318"/>
                  </a:cubicBezTo>
                  <a:cubicBezTo>
                    <a:pt x="6682" y="3318"/>
                    <a:pt x="6803" y="3329"/>
                    <a:pt x="6923" y="3353"/>
                  </a:cubicBezTo>
                  <a:cubicBezTo>
                    <a:pt x="7729" y="3513"/>
                    <a:pt x="8342" y="4219"/>
                    <a:pt x="8594" y="5000"/>
                  </a:cubicBezTo>
                  <a:cubicBezTo>
                    <a:pt x="8855" y="5781"/>
                    <a:pt x="8821" y="6621"/>
                    <a:pt x="8754" y="7436"/>
                  </a:cubicBezTo>
                  <a:cubicBezTo>
                    <a:pt x="8678" y="8251"/>
                    <a:pt x="8577" y="9074"/>
                    <a:pt x="8703" y="9889"/>
                  </a:cubicBezTo>
                  <a:cubicBezTo>
                    <a:pt x="8720" y="9981"/>
                    <a:pt x="8754" y="10090"/>
                    <a:pt x="8838" y="10132"/>
                  </a:cubicBezTo>
                  <a:cubicBezTo>
                    <a:pt x="8860" y="10143"/>
                    <a:pt x="8883" y="10147"/>
                    <a:pt x="8905" y="10147"/>
                  </a:cubicBezTo>
                  <a:cubicBezTo>
                    <a:pt x="9010" y="10147"/>
                    <a:pt x="9113" y="10046"/>
                    <a:pt x="9182" y="9956"/>
                  </a:cubicBezTo>
                  <a:cubicBezTo>
                    <a:pt x="10106" y="8696"/>
                    <a:pt x="10787" y="7243"/>
                    <a:pt x="11165" y="5722"/>
                  </a:cubicBezTo>
                  <a:cubicBezTo>
                    <a:pt x="11383" y="4832"/>
                    <a:pt x="11484" y="3983"/>
                    <a:pt x="11098" y="3160"/>
                  </a:cubicBezTo>
                  <a:cubicBezTo>
                    <a:pt x="10778" y="2472"/>
                    <a:pt x="9947" y="1767"/>
                    <a:pt x="9284" y="1767"/>
                  </a:cubicBezTo>
                  <a:cubicBezTo>
                    <a:pt x="9146" y="1767"/>
                    <a:pt x="9014" y="1798"/>
                    <a:pt x="8897" y="1866"/>
                  </a:cubicBezTo>
                  <a:cubicBezTo>
                    <a:pt x="8796" y="1035"/>
                    <a:pt x="8317" y="632"/>
                    <a:pt x="7569" y="254"/>
                  </a:cubicBezTo>
                  <a:cubicBezTo>
                    <a:pt x="7231" y="83"/>
                    <a:pt x="6835" y="1"/>
                    <a:pt x="64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4"/>
            <p:cNvSpPr/>
            <p:nvPr/>
          </p:nvSpPr>
          <p:spPr>
            <a:xfrm>
              <a:off x="12138913" y="1137105"/>
              <a:ext cx="576050" cy="1153213"/>
            </a:xfrm>
            <a:custGeom>
              <a:avLst/>
              <a:gdLst/>
              <a:ahLst/>
              <a:cxnLst/>
              <a:rect l="l" t="t" r="r" b="b"/>
              <a:pathLst>
                <a:path w="8796" h="17609" extrusionOk="0">
                  <a:moveTo>
                    <a:pt x="4859" y="0"/>
                  </a:moveTo>
                  <a:cubicBezTo>
                    <a:pt x="2671" y="0"/>
                    <a:pt x="809" y="1639"/>
                    <a:pt x="563" y="3825"/>
                  </a:cubicBezTo>
                  <a:cubicBezTo>
                    <a:pt x="319" y="5908"/>
                    <a:pt x="76" y="8218"/>
                    <a:pt x="50" y="9336"/>
                  </a:cubicBezTo>
                  <a:cubicBezTo>
                    <a:pt x="0" y="11654"/>
                    <a:pt x="2302" y="12099"/>
                    <a:pt x="2302" y="12099"/>
                  </a:cubicBezTo>
                  <a:cubicBezTo>
                    <a:pt x="2302" y="12167"/>
                    <a:pt x="2251" y="12746"/>
                    <a:pt x="2184" y="13435"/>
                  </a:cubicBezTo>
                  <a:cubicBezTo>
                    <a:pt x="2041" y="14880"/>
                    <a:pt x="2856" y="17383"/>
                    <a:pt x="4301" y="17593"/>
                  </a:cubicBezTo>
                  <a:cubicBezTo>
                    <a:pt x="4372" y="17604"/>
                    <a:pt x="4444" y="17609"/>
                    <a:pt x="4515" y="17609"/>
                  </a:cubicBezTo>
                  <a:cubicBezTo>
                    <a:pt x="5994" y="17609"/>
                    <a:pt x="7483" y="15438"/>
                    <a:pt x="7628" y="13956"/>
                  </a:cubicBezTo>
                  <a:lnTo>
                    <a:pt x="8501" y="4808"/>
                  </a:lnTo>
                  <a:cubicBezTo>
                    <a:pt x="8795" y="2414"/>
                    <a:pt x="7636" y="238"/>
                    <a:pt x="5234" y="11"/>
                  </a:cubicBezTo>
                  <a:lnTo>
                    <a:pt x="5007" y="3"/>
                  </a:lnTo>
                  <a:cubicBezTo>
                    <a:pt x="4957" y="1"/>
                    <a:pt x="4908" y="0"/>
                    <a:pt x="4859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4"/>
            <p:cNvSpPr/>
            <p:nvPr/>
          </p:nvSpPr>
          <p:spPr>
            <a:xfrm>
              <a:off x="12287966" y="1877721"/>
              <a:ext cx="201971" cy="90966"/>
            </a:xfrm>
            <a:custGeom>
              <a:avLst/>
              <a:gdLst/>
              <a:ahLst/>
              <a:cxnLst/>
              <a:rect l="l" t="t" r="r" b="b"/>
              <a:pathLst>
                <a:path w="3084" h="1389" extrusionOk="0">
                  <a:moveTo>
                    <a:pt x="3084" y="1"/>
                  </a:moveTo>
                  <a:cubicBezTo>
                    <a:pt x="1913" y="678"/>
                    <a:pt x="815" y="769"/>
                    <a:pt x="312" y="769"/>
                  </a:cubicBezTo>
                  <a:cubicBezTo>
                    <a:pt x="130" y="769"/>
                    <a:pt x="26" y="757"/>
                    <a:pt x="26" y="757"/>
                  </a:cubicBezTo>
                  <a:lnTo>
                    <a:pt x="1" y="1353"/>
                  </a:lnTo>
                  <a:cubicBezTo>
                    <a:pt x="190" y="1377"/>
                    <a:pt x="369" y="1388"/>
                    <a:pt x="538" y="1388"/>
                  </a:cubicBezTo>
                  <a:cubicBezTo>
                    <a:pt x="2432" y="1388"/>
                    <a:pt x="3083" y="1"/>
                    <a:pt x="308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4"/>
            <p:cNvSpPr/>
            <p:nvPr/>
          </p:nvSpPr>
          <p:spPr>
            <a:xfrm>
              <a:off x="12215339" y="1472212"/>
              <a:ext cx="45188" cy="41521"/>
            </a:xfrm>
            <a:custGeom>
              <a:avLst/>
              <a:gdLst/>
              <a:ahLst/>
              <a:cxnLst/>
              <a:rect l="l" t="t" r="r" b="b"/>
              <a:pathLst>
                <a:path w="690" h="634" extrusionOk="0">
                  <a:moveTo>
                    <a:pt x="330" y="0"/>
                  </a:moveTo>
                  <a:cubicBezTo>
                    <a:pt x="167" y="0"/>
                    <a:pt x="25" y="121"/>
                    <a:pt x="18" y="287"/>
                  </a:cubicBezTo>
                  <a:cubicBezTo>
                    <a:pt x="1" y="464"/>
                    <a:pt x="135" y="615"/>
                    <a:pt x="320" y="632"/>
                  </a:cubicBezTo>
                  <a:cubicBezTo>
                    <a:pt x="331" y="633"/>
                    <a:pt x="342" y="633"/>
                    <a:pt x="353" y="633"/>
                  </a:cubicBezTo>
                  <a:cubicBezTo>
                    <a:pt x="523" y="633"/>
                    <a:pt x="665" y="512"/>
                    <a:pt x="673" y="346"/>
                  </a:cubicBezTo>
                  <a:cubicBezTo>
                    <a:pt x="690" y="170"/>
                    <a:pt x="547" y="18"/>
                    <a:pt x="362" y="2"/>
                  </a:cubicBezTo>
                  <a:cubicBezTo>
                    <a:pt x="351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4"/>
            <p:cNvSpPr/>
            <p:nvPr/>
          </p:nvSpPr>
          <p:spPr>
            <a:xfrm>
              <a:off x="12204337" y="1442022"/>
              <a:ext cx="88084" cy="24166"/>
            </a:xfrm>
            <a:custGeom>
              <a:avLst/>
              <a:gdLst/>
              <a:ahLst/>
              <a:cxnLst/>
              <a:rect l="l" t="t" r="r" b="b"/>
              <a:pathLst>
                <a:path w="1345" h="369" extrusionOk="0">
                  <a:moveTo>
                    <a:pt x="639" y="0"/>
                  </a:moveTo>
                  <a:cubicBezTo>
                    <a:pt x="435" y="0"/>
                    <a:pt x="256" y="72"/>
                    <a:pt x="152" y="152"/>
                  </a:cubicBezTo>
                  <a:cubicBezTo>
                    <a:pt x="43" y="227"/>
                    <a:pt x="1" y="303"/>
                    <a:pt x="18" y="328"/>
                  </a:cubicBezTo>
                  <a:cubicBezTo>
                    <a:pt x="22" y="333"/>
                    <a:pt x="29" y="335"/>
                    <a:pt x="38" y="335"/>
                  </a:cubicBezTo>
                  <a:cubicBezTo>
                    <a:pt x="112" y="335"/>
                    <a:pt x="333" y="210"/>
                    <a:pt x="625" y="210"/>
                  </a:cubicBezTo>
                  <a:cubicBezTo>
                    <a:pt x="641" y="210"/>
                    <a:pt x="657" y="210"/>
                    <a:pt x="673" y="211"/>
                  </a:cubicBezTo>
                  <a:cubicBezTo>
                    <a:pt x="990" y="218"/>
                    <a:pt x="1232" y="368"/>
                    <a:pt x="1309" y="368"/>
                  </a:cubicBezTo>
                  <a:cubicBezTo>
                    <a:pt x="1317" y="368"/>
                    <a:pt x="1324" y="366"/>
                    <a:pt x="1328" y="362"/>
                  </a:cubicBezTo>
                  <a:cubicBezTo>
                    <a:pt x="1345" y="345"/>
                    <a:pt x="1303" y="269"/>
                    <a:pt x="1194" y="177"/>
                  </a:cubicBezTo>
                  <a:cubicBezTo>
                    <a:pt x="1084" y="93"/>
                    <a:pt x="900" y="9"/>
                    <a:pt x="673" y="1"/>
                  </a:cubicBezTo>
                  <a:cubicBezTo>
                    <a:pt x="662" y="0"/>
                    <a:pt x="650" y="0"/>
                    <a:pt x="63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4"/>
            <p:cNvSpPr/>
            <p:nvPr/>
          </p:nvSpPr>
          <p:spPr>
            <a:xfrm>
              <a:off x="12444223" y="1488126"/>
              <a:ext cx="44599" cy="41521"/>
            </a:xfrm>
            <a:custGeom>
              <a:avLst/>
              <a:gdLst/>
              <a:ahLst/>
              <a:cxnLst/>
              <a:rect l="l" t="t" r="r" b="b"/>
              <a:pathLst>
                <a:path w="681" h="634" extrusionOk="0">
                  <a:moveTo>
                    <a:pt x="329" y="1"/>
                  </a:moveTo>
                  <a:cubicBezTo>
                    <a:pt x="159" y="1"/>
                    <a:pt x="25" y="122"/>
                    <a:pt x="9" y="288"/>
                  </a:cubicBezTo>
                  <a:cubicBezTo>
                    <a:pt x="0" y="464"/>
                    <a:pt x="135" y="616"/>
                    <a:pt x="320" y="632"/>
                  </a:cubicBezTo>
                  <a:cubicBezTo>
                    <a:pt x="330" y="633"/>
                    <a:pt x="341" y="634"/>
                    <a:pt x="351" y="634"/>
                  </a:cubicBezTo>
                  <a:cubicBezTo>
                    <a:pt x="515" y="634"/>
                    <a:pt x="657" y="513"/>
                    <a:pt x="672" y="347"/>
                  </a:cubicBezTo>
                  <a:cubicBezTo>
                    <a:pt x="681" y="170"/>
                    <a:pt x="546" y="19"/>
                    <a:pt x="362" y="2"/>
                  </a:cubicBezTo>
                  <a:cubicBezTo>
                    <a:pt x="350" y="1"/>
                    <a:pt x="340" y="1"/>
                    <a:pt x="32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4"/>
            <p:cNvSpPr/>
            <p:nvPr/>
          </p:nvSpPr>
          <p:spPr>
            <a:xfrm>
              <a:off x="12433745" y="1454137"/>
              <a:ext cx="88084" cy="24690"/>
            </a:xfrm>
            <a:custGeom>
              <a:avLst/>
              <a:gdLst/>
              <a:ahLst/>
              <a:cxnLst/>
              <a:rect l="l" t="t" r="r" b="b"/>
              <a:pathLst>
                <a:path w="1345" h="377" extrusionOk="0">
                  <a:moveTo>
                    <a:pt x="673" y="0"/>
                  </a:moveTo>
                  <a:cubicBezTo>
                    <a:pt x="454" y="0"/>
                    <a:pt x="261" y="76"/>
                    <a:pt x="152" y="152"/>
                  </a:cubicBezTo>
                  <a:cubicBezTo>
                    <a:pt x="34" y="236"/>
                    <a:pt x="1" y="311"/>
                    <a:pt x="18" y="328"/>
                  </a:cubicBezTo>
                  <a:cubicBezTo>
                    <a:pt x="23" y="334"/>
                    <a:pt x="31" y="337"/>
                    <a:pt x="43" y="337"/>
                  </a:cubicBezTo>
                  <a:cubicBezTo>
                    <a:pt x="122" y="337"/>
                    <a:pt x="345" y="210"/>
                    <a:pt x="648" y="210"/>
                  </a:cubicBezTo>
                  <a:cubicBezTo>
                    <a:pt x="656" y="210"/>
                    <a:pt x="664" y="210"/>
                    <a:pt x="673" y="210"/>
                  </a:cubicBezTo>
                  <a:cubicBezTo>
                    <a:pt x="991" y="218"/>
                    <a:pt x="1234" y="376"/>
                    <a:pt x="1303" y="376"/>
                  </a:cubicBezTo>
                  <a:cubicBezTo>
                    <a:pt x="1311" y="376"/>
                    <a:pt x="1316" y="374"/>
                    <a:pt x="1320" y="370"/>
                  </a:cubicBezTo>
                  <a:cubicBezTo>
                    <a:pt x="1345" y="353"/>
                    <a:pt x="1303" y="269"/>
                    <a:pt x="1194" y="185"/>
                  </a:cubicBezTo>
                  <a:cubicBezTo>
                    <a:pt x="1084" y="101"/>
                    <a:pt x="900" y="9"/>
                    <a:pt x="67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4"/>
            <p:cNvSpPr/>
            <p:nvPr/>
          </p:nvSpPr>
          <p:spPr>
            <a:xfrm>
              <a:off x="12283055" y="1451911"/>
              <a:ext cx="80880" cy="194833"/>
            </a:xfrm>
            <a:custGeom>
              <a:avLst/>
              <a:gdLst/>
              <a:ahLst/>
              <a:cxnLst/>
              <a:rect l="l" t="t" r="r" b="b"/>
              <a:pathLst>
                <a:path w="1235" h="2975" extrusionOk="0">
                  <a:moveTo>
                    <a:pt x="1200" y="1"/>
                  </a:moveTo>
                  <a:cubicBezTo>
                    <a:pt x="1152" y="1"/>
                    <a:pt x="794" y="767"/>
                    <a:pt x="386" y="1731"/>
                  </a:cubicBezTo>
                  <a:cubicBezTo>
                    <a:pt x="286" y="1975"/>
                    <a:pt x="193" y="2202"/>
                    <a:pt x="109" y="2420"/>
                  </a:cubicBezTo>
                  <a:cubicBezTo>
                    <a:pt x="67" y="2521"/>
                    <a:pt x="0" y="2639"/>
                    <a:pt x="42" y="2773"/>
                  </a:cubicBezTo>
                  <a:cubicBezTo>
                    <a:pt x="67" y="2840"/>
                    <a:pt x="134" y="2899"/>
                    <a:pt x="193" y="2916"/>
                  </a:cubicBezTo>
                  <a:cubicBezTo>
                    <a:pt x="252" y="2933"/>
                    <a:pt x="302" y="2941"/>
                    <a:pt x="344" y="2941"/>
                  </a:cubicBezTo>
                  <a:cubicBezTo>
                    <a:pt x="585" y="2963"/>
                    <a:pt x="766" y="2975"/>
                    <a:pt x="860" y="2975"/>
                  </a:cubicBezTo>
                  <a:cubicBezTo>
                    <a:pt x="907" y="2975"/>
                    <a:pt x="932" y="2972"/>
                    <a:pt x="932" y="2966"/>
                  </a:cubicBezTo>
                  <a:cubicBezTo>
                    <a:pt x="932" y="2941"/>
                    <a:pt x="714" y="2899"/>
                    <a:pt x="353" y="2840"/>
                  </a:cubicBezTo>
                  <a:cubicBezTo>
                    <a:pt x="269" y="2823"/>
                    <a:pt x="176" y="2807"/>
                    <a:pt x="168" y="2739"/>
                  </a:cubicBezTo>
                  <a:cubicBezTo>
                    <a:pt x="151" y="2672"/>
                    <a:pt x="193" y="2580"/>
                    <a:pt x="235" y="2471"/>
                  </a:cubicBezTo>
                  <a:cubicBezTo>
                    <a:pt x="328" y="2252"/>
                    <a:pt x="428" y="2025"/>
                    <a:pt x="529" y="1790"/>
                  </a:cubicBezTo>
                  <a:cubicBezTo>
                    <a:pt x="941" y="816"/>
                    <a:pt x="1235" y="18"/>
                    <a:pt x="1201" y="1"/>
                  </a:cubicBezTo>
                  <a:cubicBezTo>
                    <a:pt x="1201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4"/>
            <p:cNvSpPr/>
            <p:nvPr/>
          </p:nvSpPr>
          <p:spPr>
            <a:xfrm>
              <a:off x="12335315" y="1664292"/>
              <a:ext cx="81470" cy="65555"/>
            </a:xfrm>
            <a:custGeom>
              <a:avLst/>
              <a:gdLst/>
              <a:ahLst/>
              <a:cxnLst/>
              <a:rect l="l" t="t" r="r" b="b"/>
              <a:pathLst>
                <a:path w="1244" h="1001" extrusionOk="0">
                  <a:moveTo>
                    <a:pt x="1176" y="0"/>
                  </a:moveTo>
                  <a:cubicBezTo>
                    <a:pt x="1117" y="0"/>
                    <a:pt x="1101" y="387"/>
                    <a:pt x="765" y="647"/>
                  </a:cubicBezTo>
                  <a:cubicBezTo>
                    <a:pt x="420" y="908"/>
                    <a:pt x="8" y="849"/>
                    <a:pt x="8" y="908"/>
                  </a:cubicBezTo>
                  <a:cubicBezTo>
                    <a:pt x="0" y="933"/>
                    <a:pt x="92" y="983"/>
                    <a:pt x="269" y="1000"/>
                  </a:cubicBezTo>
                  <a:cubicBezTo>
                    <a:pt x="281" y="1001"/>
                    <a:pt x="293" y="1001"/>
                    <a:pt x="305" y="1001"/>
                  </a:cubicBezTo>
                  <a:cubicBezTo>
                    <a:pt x="472" y="1001"/>
                    <a:pt x="703" y="947"/>
                    <a:pt x="899" y="798"/>
                  </a:cubicBezTo>
                  <a:cubicBezTo>
                    <a:pt x="1109" y="639"/>
                    <a:pt x="1201" y="420"/>
                    <a:pt x="1218" y="261"/>
                  </a:cubicBezTo>
                  <a:cubicBezTo>
                    <a:pt x="1243" y="101"/>
                    <a:pt x="1201" y="0"/>
                    <a:pt x="117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4"/>
            <p:cNvSpPr/>
            <p:nvPr/>
          </p:nvSpPr>
          <p:spPr>
            <a:xfrm>
              <a:off x="12430994" y="1367954"/>
              <a:ext cx="108451" cy="33531"/>
            </a:xfrm>
            <a:custGeom>
              <a:avLst/>
              <a:gdLst/>
              <a:ahLst/>
              <a:cxnLst/>
              <a:rect l="l" t="t" r="r" b="b"/>
              <a:pathLst>
                <a:path w="1656" h="512" extrusionOk="0">
                  <a:moveTo>
                    <a:pt x="670" y="1"/>
                  </a:moveTo>
                  <a:cubicBezTo>
                    <a:pt x="501" y="1"/>
                    <a:pt x="351" y="28"/>
                    <a:pt x="236" y="65"/>
                  </a:cubicBezTo>
                  <a:cubicBezTo>
                    <a:pt x="85" y="124"/>
                    <a:pt x="1" y="199"/>
                    <a:pt x="18" y="241"/>
                  </a:cubicBezTo>
                  <a:cubicBezTo>
                    <a:pt x="51" y="342"/>
                    <a:pt x="404" y="308"/>
                    <a:pt x="824" y="376"/>
                  </a:cubicBezTo>
                  <a:cubicBezTo>
                    <a:pt x="1149" y="421"/>
                    <a:pt x="1418" y="512"/>
                    <a:pt x="1551" y="512"/>
                  </a:cubicBezTo>
                  <a:cubicBezTo>
                    <a:pt x="1590" y="512"/>
                    <a:pt x="1617" y="504"/>
                    <a:pt x="1630" y="485"/>
                  </a:cubicBezTo>
                  <a:cubicBezTo>
                    <a:pt x="1656" y="443"/>
                    <a:pt x="1605" y="350"/>
                    <a:pt x="1471" y="250"/>
                  </a:cubicBezTo>
                  <a:cubicBezTo>
                    <a:pt x="1336" y="149"/>
                    <a:pt x="1126" y="56"/>
                    <a:pt x="874" y="14"/>
                  </a:cubicBezTo>
                  <a:cubicBezTo>
                    <a:pt x="804" y="5"/>
                    <a:pt x="736" y="1"/>
                    <a:pt x="67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4"/>
            <p:cNvSpPr/>
            <p:nvPr/>
          </p:nvSpPr>
          <p:spPr>
            <a:xfrm>
              <a:off x="12214815" y="1373258"/>
              <a:ext cx="82583" cy="25803"/>
            </a:xfrm>
            <a:custGeom>
              <a:avLst/>
              <a:gdLst/>
              <a:ahLst/>
              <a:cxnLst/>
              <a:rect l="l" t="t" r="r" b="b"/>
              <a:pathLst>
                <a:path w="1261" h="394" extrusionOk="0">
                  <a:moveTo>
                    <a:pt x="630" y="1"/>
                  </a:moveTo>
                  <a:cubicBezTo>
                    <a:pt x="429" y="1"/>
                    <a:pt x="252" y="68"/>
                    <a:pt x="143" y="143"/>
                  </a:cubicBezTo>
                  <a:cubicBezTo>
                    <a:pt x="34" y="227"/>
                    <a:pt x="0" y="311"/>
                    <a:pt x="26" y="345"/>
                  </a:cubicBezTo>
                  <a:cubicBezTo>
                    <a:pt x="47" y="376"/>
                    <a:pt x="94" y="385"/>
                    <a:pt x="160" y="385"/>
                  </a:cubicBezTo>
                  <a:cubicBezTo>
                    <a:pt x="264" y="385"/>
                    <a:pt x="415" y="361"/>
                    <a:pt x="583" y="361"/>
                  </a:cubicBezTo>
                  <a:cubicBezTo>
                    <a:pt x="599" y="361"/>
                    <a:pt x="614" y="361"/>
                    <a:pt x="630" y="362"/>
                  </a:cubicBezTo>
                  <a:cubicBezTo>
                    <a:pt x="819" y="362"/>
                    <a:pt x="991" y="393"/>
                    <a:pt x="1105" y="393"/>
                  </a:cubicBezTo>
                  <a:cubicBezTo>
                    <a:pt x="1169" y="393"/>
                    <a:pt x="1214" y="383"/>
                    <a:pt x="1235" y="353"/>
                  </a:cubicBezTo>
                  <a:cubicBezTo>
                    <a:pt x="1260" y="311"/>
                    <a:pt x="1227" y="227"/>
                    <a:pt x="1118" y="152"/>
                  </a:cubicBezTo>
                  <a:cubicBezTo>
                    <a:pt x="1008" y="68"/>
                    <a:pt x="832" y="1"/>
                    <a:pt x="63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4"/>
            <p:cNvSpPr/>
            <p:nvPr/>
          </p:nvSpPr>
          <p:spPr>
            <a:xfrm>
              <a:off x="12668130" y="1560492"/>
              <a:ext cx="114215" cy="158486"/>
            </a:xfrm>
            <a:custGeom>
              <a:avLst/>
              <a:gdLst/>
              <a:ahLst/>
              <a:cxnLst/>
              <a:rect l="l" t="t" r="r" b="b"/>
              <a:pathLst>
                <a:path w="1744" h="2420" extrusionOk="0">
                  <a:moveTo>
                    <a:pt x="620" y="1"/>
                  </a:moveTo>
                  <a:cubicBezTo>
                    <a:pt x="376" y="1"/>
                    <a:pt x="183" y="51"/>
                    <a:pt x="168" y="57"/>
                  </a:cubicBezTo>
                  <a:cubicBezTo>
                    <a:pt x="168" y="57"/>
                    <a:pt x="0" y="2283"/>
                    <a:pt x="0" y="2333"/>
                  </a:cubicBezTo>
                  <a:cubicBezTo>
                    <a:pt x="0" y="2349"/>
                    <a:pt x="219" y="2419"/>
                    <a:pt x="498" y="2419"/>
                  </a:cubicBezTo>
                  <a:cubicBezTo>
                    <a:pt x="968" y="2419"/>
                    <a:pt x="1609" y="2220"/>
                    <a:pt x="1672" y="1224"/>
                  </a:cubicBezTo>
                  <a:cubicBezTo>
                    <a:pt x="1744" y="185"/>
                    <a:pt x="1089" y="1"/>
                    <a:pt x="620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4"/>
            <p:cNvSpPr/>
            <p:nvPr/>
          </p:nvSpPr>
          <p:spPr>
            <a:xfrm>
              <a:off x="12702249" y="1595332"/>
              <a:ext cx="50100" cy="90442"/>
            </a:xfrm>
            <a:custGeom>
              <a:avLst/>
              <a:gdLst/>
              <a:ahLst/>
              <a:cxnLst/>
              <a:rect l="l" t="t" r="r" b="b"/>
              <a:pathLst>
                <a:path w="765" h="1381" extrusionOk="0">
                  <a:moveTo>
                    <a:pt x="368" y="0"/>
                  </a:moveTo>
                  <a:cubicBezTo>
                    <a:pt x="325" y="0"/>
                    <a:pt x="284" y="10"/>
                    <a:pt x="252" y="29"/>
                  </a:cubicBezTo>
                  <a:cubicBezTo>
                    <a:pt x="219" y="62"/>
                    <a:pt x="193" y="96"/>
                    <a:pt x="185" y="129"/>
                  </a:cubicBezTo>
                  <a:cubicBezTo>
                    <a:pt x="168" y="197"/>
                    <a:pt x="193" y="222"/>
                    <a:pt x="202" y="222"/>
                  </a:cubicBezTo>
                  <a:cubicBezTo>
                    <a:pt x="210" y="222"/>
                    <a:pt x="202" y="188"/>
                    <a:pt x="227" y="146"/>
                  </a:cubicBezTo>
                  <a:cubicBezTo>
                    <a:pt x="247" y="106"/>
                    <a:pt x="288" y="71"/>
                    <a:pt x="346" y="71"/>
                  </a:cubicBezTo>
                  <a:cubicBezTo>
                    <a:pt x="361" y="71"/>
                    <a:pt x="378" y="74"/>
                    <a:pt x="395" y="79"/>
                  </a:cubicBezTo>
                  <a:cubicBezTo>
                    <a:pt x="479" y="96"/>
                    <a:pt x="546" y="188"/>
                    <a:pt x="588" y="306"/>
                  </a:cubicBezTo>
                  <a:cubicBezTo>
                    <a:pt x="630" y="423"/>
                    <a:pt x="655" y="558"/>
                    <a:pt x="639" y="701"/>
                  </a:cubicBezTo>
                  <a:cubicBezTo>
                    <a:pt x="613" y="986"/>
                    <a:pt x="454" y="1247"/>
                    <a:pt x="277" y="1297"/>
                  </a:cubicBezTo>
                  <a:cubicBezTo>
                    <a:pt x="248" y="1306"/>
                    <a:pt x="220" y="1309"/>
                    <a:pt x="194" y="1309"/>
                  </a:cubicBezTo>
                  <a:cubicBezTo>
                    <a:pt x="145" y="1309"/>
                    <a:pt x="103" y="1297"/>
                    <a:pt x="76" y="1280"/>
                  </a:cubicBezTo>
                  <a:cubicBezTo>
                    <a:pt x="34" y="1255"/>
                    <a:pt x="9" y="1230"/>
                    <a:pt x="0" y="1230"/>
                  </a:cubicBezTo>
                  <a:lnTo>
                    <a:pt x="0" y="1230"/>
                  </a:lnTo>
                  <a:cubicBezTo>
                    <a:pt x="0" y="1238"/>
                    <a:pt x="0" y="1272"/>
                    <a:pt x="51" y="1314"/>
                  </a:cubicBezTo>
                  <a:cubicBezTo>
                    <a:pt x="90" y="1347"/>
                    <a:pt x="151" y="1380"/>
                    <a:pt x="233" y="1380"/>
                  </a:cubicBezTo>
                  <a:cubicBezTo>
                    <a:pt x="255" y="1380"/>
                    <a:pt x="278" y="1378"/>
                    <a:pt x="303" y="1373"/>
                  </a:cubicBezTo>
                  <a:cubicBezTo>
                    <a:pt x="538" y="1322"/>
                    <a:pt x="714" y="1037"/>
                    <a:pt x="748" y="717"/>
                  </a:cubicBezTo>
                  <a:cubicBezTo>
                    <a:pt x="765" y="549"/>
                    <a:pt x="739" y="398"/>
                    <a:pt x="681" y="264"/>
                  </a:cubicBezTo>
                  <a:cubicBezTo>
                    <a:pt x="639" y="138"/>
                    <a:pt x="529" y="20"/>
                    <a:pt x="412" y="3"/>
                  </a:cubicBezTo>
                  <a:cubicBezTo>
                    <a:pt x="397" y="1"/>
                    <a:pt x="382" y="0"/>
                    <a:pt x="368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4"/>
            <p:cNvSpPr/>
            <p:nvPr/>
          </p:nvSpPr>
          <p:spPr>
            <a:xfrm>
              <a:off x="12144414" y="1111368"/>
              <a:ext cx="575461" cy="477553"/>
            </a:xfrm>
            <a:custGeom>
              <a:avLst/>
              <a:gdLst/>
              <a:ahLst/>
              <a:cxnLst/>
              <a:rect l="l" t="t" r="r" b="b"/>
              <a:pathLst>
                <a:path w="8787" h="7292" extrusionOk="0">
                  <a:moveTo>
                    <a:pt x="4500" y="0"/>
                  </a:moveTo>
                  <a:cubicBezTo>
                    <a:pt x="3448" y="0"/>
                    <a:pt x="2400" y="367"/>
                    <a:pt x="1537" y="975"/>
                  </a:cubicBezTo>
                  <a:cubicBezTo>
                    <a:pt x="1126" y="1261"/>
                    <a:pt x="748" y="1614"/>
                    <a:pt x="521" y="2059"/>
                  </a:cubicBezTo>
                  <a:lnTo>
                    <a:pt x="0" y="3722"/>
                  </a:lnTo>
                  <a:cubicBezTo>
                    <a:pt x="302" y="3812"/>
                    <a:pt x="617" y="3856"/>
                    <a:pt x="931" y="3856"/>
                  </a:cubicBezTo>
                  <a:cubicBezTo>
                    <a:pt x="1673" y="3856"/>
                    <a:pt x="2415" y="3611"/>
                    <a:pt x="2999" y="3151"/>
                  </a:cubicBezTo>
                  <a:cubicBezTo>
                    <a:pt x="3579" y="2698"/>
                    <a:pt x="4041" y="2025"/>
                    <a:pt x="4755" y="1832"/>
                  </a:cubicBezTo>
                  <a:cubicBezTo>
                    <a:pt x="4888" y="1795"/>
                    <a:pt x="5025" y="1778"/>
                    <a:pt x="5163" y="1778"/>
                  </a:cubicBezTo>
                  <a:cubicBezTo>
                    <a:pt x="5520" y="1778"/>
                    <a:pt x="5882" y="1894"/>
                    <a:pt x="6191" y="2076"/>
                  </a:cubicBezTo>
                  <a:cubicBezTo>
                    <a:pt x="6620" y="2336"/>
                    <a:pt x="6956" y="2714"/>
                    <a:pt x="7250" y="3118"/>
                  </a:cubicBezTo>
                  <a:cubicBezTo>
                    <a:pt x="6762" y="4285"/>
                    <a:pt x="7014" y="5612"/>
                    <a:pt x="7275" y="6847"/>
                  </a:cubicBezTo>
                  <a:cubicBezTo>
                    <a:pt x="7300" y="6982"/>
                    <a:pt x="7342" y="7125"/>
                    <a:pt x="7451" y="7217"/>
                  </a:cubicBezTo>
                  <a:cubicBezTo>
                    <a:pt x="7512" y="7269"/>
                    <a:pt x="7585" y="7291"/>
                    <a:pt x="7662" y="7291"/>
                  </a:cubicBezTo>
                  <a:cubicBezTo>
                    <a:pt x="7810" y="7291"/>
                    <a:pt x="7971" y="7210"/>
                    <a:pt x="8081" y="7099"/>
                  </a:cubicBezTo>
                  <a:cubicBezTo>
                    <a:pt x="8359" y="6839"/>
                    <a:pt x="8468" y="6453"/>
                    <a:pt x="8552" y="6083"/>
                  </a:cubicBezTo>
                  <a:cubicBezTo>
                    <a:pt x="8728" y="5234"/>
                    <a:pt x="8787" y="4361"/>
                    <a:pt x="8627" y="3512"/>
                  </a:cubicBezTo>
                  <a:cubicBezTo>
                    <a:pt x="8468" y="2664"/>
                    <a:pt x="8090" y="1841"/>
                    <a:pt x="7485" y="1227"/>
                  </a:cubicBezTo>
                  <a:cubicBezTo>
                    <a:pt x="6729" y="455"/>
                    <a:pt x="5645" y="26"/>
                    <a:pt x="4570" y="1"/>
                  </a:cubicBezTo>
                  <a:cubicBezTo>
                    <a:pt x="4546" y="1"/>
                    <a:pt x="4523" y="0"/>
                    <a:pt x="450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4"/>
            <p:cNvSpPr/>
            <p:nvPr/>
          </p:nvSpPr>
          <p:spPr>
            <a:xfrm>
              <a:off x="12060785" y="1117131"/>
              <a:ext cx="552932" cy="118668"/>
            </a:xfrm>
            <a:custGeom>
              <a:avLst/>
              <a:gdLst/>
              <a:ahLst/>
              <a:cxnLst/>
              <a:rect l="l" t="t" r="r" b="b"/>
              <a:pathLst>
                <a:path w="8443" h="1812" extrusionOk="0">
                  <a:moveTo>
                    <a:pt x="1281" y="182"/>
                  </a:moveTo>
                  <a:cubicBezTo>
                    <a:pt x="1351" y="182"/>
                    <a:pt x="1422" y="196"/>
                    <a:pt x="1487" y="224"/>
                  </a:cubicBezTo>
                  <a:cubicBezTo>
                    <a:pt x="1647" y="283"/>
                    <a:pt x="1764" y="425"/>
                    <a:pt x="1773" y="577"/>
                  </a:cubicBezTo>
                  <a:cubicBezTo>
                    <a:pt x="1781" y="736"/>
                    <a:pt x="1697" y="879"/>
                    <a:pt x="1580" y="971"/>
                  </a:cubicBezTo>
                  <a:cubicBezTo>
                    <a:pt x="1470" y="1072"/>
                    <a:pt x="1336" y="1114"/>
                    <a:pt x="1201" y="1139"/>
                  </a:cubicBezTo>
                  <a:cubicBezTo>
                    <a:pt x="1116" y="1155"/>
                    <a:pt x="1031" y="1161"/>
                    <a:pt x="950" y="1161"/>
                  </a:cubicBezTo>
                  <a:cubicBezTo>
                    <a:pt x="922" y="1161"/>
                    <a:pt x="895" y="1161"/>
                    <a:pt x="869" y="1159"/>
                  </a:cubicBezTo>
                  <a:lnTo>
                    <a:pt x="869" y="1159"/>
                  </a:lnTo>
                  <a:cubicBezTo>
                    <a:pt x="800" y="1043"/>
                    <a:pt x="765" y="908"/>
                    <a:pt x="765" y="770"/>
                  </a:cubicBezTo>
                  <a:cubicBezTo>
                    <a:pt x="773" y="585"/>
                    <a:pt x="849" y="392"/>
                    <a:pt x="991" y="283"/>
                  </a:cubicBezTo>
                  <a:cubicBezTo>
                    <a:pt x="1076" y="213"/>
                    <a:pt x="1178" y="182"/>
                    <a:pt x="1281" y="182"/>
                  </a:cubicBezTo>
                  <a:close/>
                  <a:moveTo>
                    <a:pt x="6105" y="1"/>
                  </a:moveTo>
                  <a:cubicBezTo>
                    <a:pt x="5780" y="1"/>
                    <a:pt x="5434" y="84"/>
                    <a:pt x="5108" y="232"/>
                  </a:cubicBezTo>
                  <a:cubicBezTo>
                    <a:pt x="4730" y="400"/>
                    <a:pt x="4368" y="635"/>
                    <a:pt x="4007" y="879"/>
                  </a:cubicBezTo>
                  <a:cubicBezTo>
                    <a:pt x="3638" y="1123"/>
                    <a:pt x="3251" y="1366"/>
                    <a:pt x="2823" y="1534"/>
                  </a:cubicBezTo>
                  <a:cubicBezTo>
                    <a:pt x="2552" y="1640"/>
                    <a:pt x="2265" y="1703"/>
                    <a:pt x="1987" y="1703"/>
                  </a:cubicBezTo>
                  <a:cubicBezTo>
                    <a:pt x="1824" y="1703"/>
                    <a:pt x="1664" y="1682"/>
                    <a:pt x="1512" y="1635"/>
                  </a:cubicBezTo>
                  <a:cubicBezTo>
                    <a:pt x="1311" y="1568"/>
                    <a:pt x="1117" y="1459"/>
                    <a:pt x="983" y="1307"/>
                  </a:cubicBezTo>
                  <a:cubicBezTo>
                    <a:pt x="951" y="1275"/>
                    <a:pt x="922" y="1240"/>
                    <a:pt x="896" y="1203"/>
                  </a:cubicBezTo>
                  <a:lnTo>
                    <a:pt x="896" y="1203"/>
                  </a:lnTo>
                  <a:cubicBezTo>
                    <a:pt x="920" y="1203"/>
                    <a:pt x="944" y="1204"/>
                    <a:pt x="969" y="1204"/>
                  </a:cubicBezTo>
                  <a:cubicBezTo>
                    <a:pt x="1045" y="1204"/>
                    <a:pt x="1126" y="1200"/>
                    <a:pt x="1210" y="1190"/>
                  </a:cubicBezTo>
                  <a:cubicBezTo>
                    <a:pt x="1344" y="1165"/>
                    <a:pt x="1496" y="1114"/>
                    <a:pt x="1622" y="1013"/>
                  </a:cubicBezTo>
                  <a:cubicBezTo>
                    <a:pt x="1739" y="913"/>
                    <a:pt x="1840" y="753"/>
                    <a:pt x="1832" y="568"/>
                  </a:cubicBezTo>
                  <a:cubicBezTo>
                    <a:pt x="1832" y="383"/>
                    <a:pt x="1680" y="224"/>
                    <a:pt x="1512" y="157"/>
                  </a:cubicBezTo>
                  <a:cubicBezTo>
                    <a:pt x="1435" y="122"/>
                    <a:pt x="1358" y="104"/>
                    <a:pt x="1276" y="104"/>
                  </a:cubicBezTo>
                  <a:cubicBezTo>
                    <a:pt x="1260" y="104"/>
                    <a:pt x="1243" y="105"/>
                    <a:pt x="1227" y="106"/>
                  </a:cubicBezTo>
                  <a:cubicBezTo>
                    <a:pt x="1126" y="115"/>
                    <a:pt x="1025" y="157"/>
                    <a:pt x="949" y="224"/>
                  </a:cubicBezTo>
                  <a:cubicBezTo>
                    <a:pt x="790" y="350"/>
                    <a:pt x="697" y="560"/>
                    <a:pt x="697" y="770"/>
                  </a:cubicBezTo>
                  <a:cubicBezTo>
                    <a:pt x="692" y="900"/>
                    <a:pt x="722" y="1033"/>
                    <a:pt x="782" y="1153"/>
                  </a:cubicBezTo>
                  <a:lnTo>
                    <a:pt x="782" y="1153"/>
                  </a:lnTo>
                  <a:cubicBezTo>
                    <a:pt x="561" y="1132"/>
                    <a:pt x="372" y="1059"/>
                    <a:pt x="244" y="955"/>
                  </a:cubicBezTo>
                  <a:cubicBezTo>
                    <a:pt x="118" y="854"/>
                    <a:pt x="59" y="728"/>
                    <a:pt x="34" y="644"/>
                  </a:cubicBezTo>
                  <a:cubicBezTo>
                    <a:pt x="9" y="552"/>
                    <a:pt x="9" y="510"/>
                    <a:pt x="9" y="509"/>
                  </a:cubicBezTo>
                  <a:lnTo>
                    <a:pt x="9" y="509"/>
                  </a:lnTo>
                  <a:cubicBezTo>
                    <a:pt x="9" y="510"/>
                    <a:pt x="0" y="552"/>
                    <a:pt x="17" y="644"/>
                  </a:cubicBezTo>
                  <a:cubicBezTo>
                    <a:pt x="34" y="728"/>
                    <a:pt x="93" y="862"/>
                    <a:pt x="227" y="980"/>
                  </a:cubicBezTo>
                  <a:cubicBezTo>
                    <a:pt x="360" y="1096"/>
                    <a:pt x="566" y="1179"/>
                    <a:pt x="806" y="1198"/>
                  </a:cubicBezTo>
                  <a:lnTo>
                    <a:pt x="806" y="1198"/>
                  </a:lnTo>
                  <a:cubicBezTo>
                    <a:pt x="838" y="1255"/>
                    <a:pt x="878" y="1309"/>
                    <a:pt x="924" y="1358"/>
                  </a:cubicBezTo>
                  <a:cubicBezTo>
                    <a:pt x="1075" y="1517"/>
                    <a:pt x="1269" y="1635"/>
                    <a:pt x="1487" y="1702"/>
                  </a:cubicBezTo>
                  <a:cubicBezTo>
                    <a:pt x="1651" y="1753"/>
                    <a:pt x="1822" y="1776"/>
                    <a:pt x="1995" y="1776"/>
                  </a:cubicBezTo>
                  <a:cubicBezTo>
                    <a:pt x="2283" y="1776"/>
                    <a:pt x="2575" y="1712"/>
                    <a:pt x="2848" y="1601"/>
                  </a:cubicBezTo>
                  <a:cubicBezTo>
                    <a:pt x="3293" y="1433"/>
                    <a:pt x="3680" y="1181"/>
                    <a:pt x="4041" y="938"/>
                  </a:cubicBezTo>
                  <a:cubicBezTo>
                    <a:pt x="4410" y="694"/>
                    <a:pt x="4763" y="459"/>
                    <a:pt x="5133" y="299"/>
                  </a:cubicBezTo>
                  <a:cubicBezTo>
                    <a:pt x="5452" y="151"/>
                    <a:pt x="5791" y="68"/>
                    <a:pt x="6108" y="68"/>
                  </a:cubicBezTo>
                  <a:cubicBezTo>
                    <a:pt x="6150" y="68"/>
                    <a:pt x="6192" y="70"/>
                    <a:pt x="6233" y="73"/>
                  </a:cubicBezTo>
                  <a:cubicBezTo>
                    <a:pt x="6586" y="89"/>
                    <a:pt x="6905" y="207"/>
                    <a:pt x="7174" y="350"/>
                  </a:cubicBezTo>
                  <a:cubicBezTo>
                    <a:pt x="7703" y="644"/>
                    <a:pt x="8014" y="1055"/>
                    <a:pt x="8191" y="1341"/>
                  </a:cubicBezTo>
                  <a:cubicBezTo>
                    <a:pt x="8283" y="1484"/>
                    <a:pt x="8342" y="1601"/>
                    <a:pt x="8384" y="1685"/>
                  </a:cubicBezTo>
                  <a:cubicBezTo>
                    <a:pt x="8417" y="1769"/>
                    <a:pt x="8443" y="1811"/>
                    <a:pt x="8443" y="1811"/>
                  </a:cubicBezTo>
                  <a:cubicBezTo>
                    <a:pt x="8443" y="1811"/>
                    <a:pt x="8443" y="1795"/>
                    <a:pt x="8434" y="1778"/>
                  </a:cubicBezTo>
                  <a:cubicBezTo>
                    <a:pt x="8426" y="1753"/>
                    <a:pt x="8409" y="1719"/>
                    <a:pt x="8392" y="1677"/>
                  </a:cubicBezTo>
                  <a:cubicBezTo>
                    <a:pt x="8359" y="1593"/>
                    <a:pt x="8300" y="1475"/>
                    <a:pt x="8216" y="1324"/>
                  </a:cubicBezTo>
                  <a:cubicBezTo>
                    <a:pt x="8048" y="1039"/>
                    <a:pt x="7745" y="610"/>
                    <a:pt x="7199" y="299"/>
                  </a:cubicBezTo>
                  <a:cubicBezTo>
                    <a:pt x="6931" y="148"/>
                    <a:pt x="6603" y="31"/>
                    <a:pt x="6233" y="5"/>
                  </a:cubicBezTo>
                  <a:cubicBezTo>
                    <a:pt x="6191" y="2"/>
                    <a:pt x="6148" y="1"/>
                    <a:pt x="610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4"/>
            <p:cNvSpPr/>
            <p:nvPr/>
          </p:nvSpPr>
          <p:spPr>
            <a:xfrm>
              <a:off x="12634010" y="1244507"/>
              <a:ext cx="155735" cy="124889"/>
            </a:xfrm>
            <a:custGeom>
              <a:avLst/>
              <a:gdLst/>
              <a:ahLst/>
              <a:cxnLst/>
              <a:rect l="l" t="t" r="r" b="b"/>
              <a:pathLst>
                <a:path w="2378" h="1907" extrusionOk="0">
                  <a:moveTo>
                    <a:pt x="9" y="1"/>
                  </a:moveTo>
                  <a:cubicBezTo>
                    <a:pt x="9" y="1"/>
                    <a:pt x="1" y="51"/>
                    <a:pt x="1" y="135"/>
                  </a:cubicBezTo>
                  <a:cubicBezTo>
                    <a:pt x="1" y="228"/>
                    <a:pt x="9" y="354"/>
                    <a:pt x="51" y="513"/>
                  </a:cubicBezTo>
                  <a:cubicBezTo>
                    <a:pt x="118" y="816"/>
                    <a:pt x="328" y="1236"/>
                    <a:pt x="731" y="1530"/>
                  </a:cubicBezTo>
                  <a:cubicBezTo>
                    <a:pt x="925" y="1673"/>
                    <a:pt x="1135" y="1773"/>
                    <a:pt x="1336" y="1841"/>
                  </a:cubicBezTo>
                  <a:cubicBezTo>
                    <a:pt x="1481" y="1889"/>
                    <a:pt x="1622" y="1907"/>
                    <a:pt x="1749" y="1907"/>
                  </a:cubicBezTo>
                  <a:cubicBezTo>
                    <a:pt x="1798" y="1907"/>
                    <a:pt x="1846" y="1904"/>
                    <a:pt x="1891" y="1899"/>
                  </a:cubicBezTo>
                  <a:cubicBezTo>
                    <a:pt x="2050" y="1883"/>
                    <a:pt x="2176" y="1841"/>
                    <a:pt x="2260" y="1807"/>
                  </a:cubicBezTo>
                  <a:cubicBezTo>
                    <a:pt x="2336" y="1765"/>
                    <a:pt x="2378" y="1740"/>
                    <a:pt x="2378" y="1731"/>
                  </a:cubicBezTo>
                  <a:cubicBezTo>
                    <a:pt x="2377" y="1730"/>
                    <a:pt x="2376" y="1730"/>
                    <a:pt x="2373" y="1730"/>
                  </a:cubicBezTo>
                  <a:cubicBezTo>
                    <a:pt x="2342" y="1730"/>
                    <a:pt x="2170" y="1817"/>
                    <a:pt x="1891" y="1841"/>
                  </a:cubicBezTo>
                  <a:cubicBezTo>
                    <a:pt x="1853" y="1845"/>
                    <a:pt x="1814" y="1847"/>
                    <a:pt x="1775" y="1847"/>
                  </a:cubicBezTo>
                  <a:cubicBezTo>
                    <a:pt x="1647" y="1847"/>
                    <a:pt x="1509" y="1825"/>
                    <a:pt x="1361" y="1773"/>
                  </a:cubicBezTo>
                  <a:cubicBezTo>
                    <a:pt x="1168" y="1706"/>
                    <a:pt x="967" y="1597"/>
                    <a:pt x="773" y="1463"/>
                  </a:cubicBezTo>
                  <a:cubicBezTo>
                    <a:pt x="395" y="1185"/>
                    <a:pt x="185" y="791"/>
                    <a:pt x="101" y="497"/>
                  </a:cubicBezTo>
                  <a:cubicBezTo>
                    <a:pt x="17" y="194"/>
                    <a:pt x="26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4"/>
            <p:cNvSpPr/>
            <p:nvPr/>
          </p:nvSpPr>
          <p:spPr>
            <a:xfrm>
              <a:off x="12620781" y="1318248"/>
              <a:ext cx="161826" cy="118471"/>
            </a:xfrm>
            <a:custGeom>
              <a:avLst/>
              <a:gdLst/>
              <a:ahLst/>
              <a:cxnLst/>
              <a:rect l="l" t="t" r="r" b="b"/>
              <a:pathLst>
                <a:path w="2471" h="1809" extrusionOk="0">
                  <a:moveTo>
                    <a:pt x="9" y="1"/>
                  </a:moveTo>
                  <a:cubicBezTo>
                    <a:pt x="1" y="1"/>
                    <a:pt x="1" y="51"/>
                    <a:pt x="18" y="135"/>
                  </a:cubicBezTo>
                  <a:cubicBezTo>
                    <a:pt x="34" y="219"/>
                    <a:pt x="68" y="337"/>
                    <a:pt x="119" y="479"/>
                  </a:cubicBezTo>
                  <a:cubicBezTo>
                    <a:pt x="236" y="765"/>
                    <a:pt x="471" y="1143"/>
                    <a:pt x="858" y="1420"/>
                  </a:cubicBezTo>
                  <a:cubicBezTo>
                    <a:pt x="1244" y="1689"/>
                    <a:pt x="1673" y="1790"/>
                    <a:pt x="1975" y="1807"/>
                  </a:cubicBezTo>
                  <a:cubicBezTo>
                    <a:pt x="2004" y="1808"/>
                    <a:pt x="2032" y="1809"/>
                    <a:pt x="2059" y="1809"/>
                  </a:cubicBezTo>
                  <a:cubicBezTo>
                    <a:pt x="2173" y="1809"/>
                    <a:pt x="2268" y="1797"/>
                    <a:pt x="2336" y="1790"/>
                  </a:cubicBezTo>
                  <a:cubicBezTo>
                    <a:pt x="2429" y="1773"/>
                    <a:pt x="2471" y="1756"/>
                    <a:pt x="2471" y="1756"/>
                  </a:cubicBezTo>
                  <a:cubicBezTo>
                    <a:pt x="2469" y="1753"/>
                    <a:pt x="2459" y="1751"/>
                    <a:pt x="2441" y="1751"/>
                  </a:cubicBezTo>
                  <a:cubicBezTo>
                    <a:pt x="2401" y="1751"/>
                    <a:pt x="2322" y="1758"/>
                    <a:pt x="2214" y="1758"/>
                  </a:cubicBezTo>
                  <a:cubicBezTo>
                    <a:pt x="2147" y="1758"/>
                    <a:pt x="2070" y="1755"/>
                    <a:pt x="1983" y="1748"/>
                  </a:cubicBezTo>
                  <a:cubicBezTo>
                    <a:pt x="1689" y="1723"/>
                    <a:pt x="1269" y="1613"/>
                    <a:pt x="900" y="1353"/>
                  </a:cubicBezTo>
                  <a:cubicBezTo>
                    <a:pt x="530" y="1084"/>
                    <a:pt x="295" y="731"/>
                    <a:pt x="169" y="463"/>
                  </a:cubicBezTo>
                  <a:cubicBezTo>
                    <a:pt x="51" y="185"/>
                    <a:pt x="26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4"/>
            <p:cNvSpPr/>
            <p:nvPr/>
          </p:nvSpPr>
          <p:spPr>
            <a:xfrm>
              <a:off x="12506961" y="1572280"/>
              <a:ext cx="5501" cy="5698"/>
            </a:xfrm>
            <a:custGeom>
              <a:avLst/>
              <a:gdLst/>
              <a:ahLst/>
              <a:cxnLst/>
              <a:rect l="l" t="t" r="r" b="b"/>
              <a:pathLst>
                <a:path w="84" h="87" extrusionOk="0">
                  <a:moveTo>
                    <a:pt x="37" y="0"/>
                  </a:moveTo>
                  <a:cubicBezTo>
                    <a:pt x="19" y="0"/>
                    <a:pt x="7" y="14"/>
                    <a:pt x="0" y="28"/>
                  </a:cubicBezTo>
                  <a:cubicBezTo>
                    <a:pt x="0" y="53"/>
                    <a:pt x="8" y="78"/>
                    <a:pt x="34" y="87"/>
                  </a:cubicBezTo>
                  <a:cubicBezTo>
                    <a:pt x="50" y="87"/>
                    <a:pt x="76" y="78"/>
                    <a:pt x="76" y="53"/>
                  </a:cubicBezTo>
                  <a:cubicBezTo>
                    <a:pt x="84" y="28"/>
                    <a:pt x="76" y="3"/>
                    <a:pt x="50" y="3"/>
                  </a:cubicBezTo>
                  <a:cubicBezTo>
                    <a:pt x="46" y="1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4"/>
            <p:cNvSpPr/>
            <p:nvPr/>
          </p:nvSpPr>
          <p:spPr>
            <a:xfrm>
              <a:off x="12462363" y="1559640"/>
              <a:ext cx="6091" cy="6353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47" y="0"/>
                  </a:moveTo>
                  <a:cubicBezTo>
                    <a:pt x="29" y="0"/>
                    <a:pt x="16" y="16"/>
                    <a:pt x="9" y="44"/>
                  </a:cubicBezTo>
                  <a:cubicBezTo>
                    <a:pt x="1" y="70"/>
                    <a:pt x="17" y="95"/>
                    <a:pt x="34" y="95"/>
                  </a:cubicBezTo>
                  <a:cubicBezTo>
                    <a:pt x="39" y="96"/>
                    <a:pt x="43" y="97"/>
                    <a:pt x="47" y="97"/>
                  </a:cubicBezTo>
                  <a:cubicBezTo>
                    <a:pt x="65" y="97"/>
                    <a:pt x="78" y="82"/>
                    <a:pt x="85" y="61"/>
                  </a:cubicBezTo>
                  <a:cubicBezTo>
                    <a:pt x="93" y="36"/>
                    <a:pt x="76" y="11"/>
                    <a:pt x="59" y="2"/>
                  </a:cubicBezTo>
                  <a:cubicBezTo>
                    <a:pt x="55" y="1"/>
                    <a:pt x="51" y="0"/>
                    <a:pt x="4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4"/>
            <p:cNvSpPr/>
            <p:nvPr/>
          </p:nvSpPr>
          <p:spPr>
            <a:xfrm>
              <a:off x="12432631" y="1555907"/>
              <a:ext cx="5567" cy="8317"/>
            </a:xfrm>
            <a:custGeom>
              <a:avLst/>
              <a:gdLst/>
              <a:ahLst/>
              <a:cxnLst/>
              <a:rect l="l" t="t" r="r" b="b"/>
              <a:pathLst>
                <a:path w="85" h="127" extrusionOk="0">
                  <a:moveTo>
                    <a:pt x="51" y="1"/>
                  </a:moveTo>
                  <a:cubicBezTo>
                    <a:pt x="35" y="1"/>
                    <a:pt x="9" y="26"/>
                    <a:pt x="1" y="59"/>
                  </a:cubicBezTo>
                  <a:cubicBezTo>
                    <a:pt x="1" y="93"/>
                    <a:pt x="9" y="127"/>
                    <a:pt x="35" y="127"/>
                  </a:cubicBezTo>
                  <a:cubicBezTo>
                    <a:pt x="51" y="127"/>
                    <a:pt x="77" y="101"/>
                    <a:pt x="85" y="68"/>
                  </a:cubicBezTo>
                  <a:cubicBezTo>
                    <a:pt x="85" y="34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4"/>
            <p:cNvSpPr/>
            <p:nvPr/>
          </p:nvSpPr>
          <p:spPr>
            <a:xfrm>
              <a:off x="12483254" y="1601553"/>
              <a:ext cx="5567" cy="3405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43" y="1"/>
                  </a:moveTo>
                  <a:cubicBezTo>
                    <a:pt x="26" y="1"/>
                    <a:pt x="1" y="9"/>
                    <a:pt x="1" y="26"/>
                  </a:cubicBezTo>
                  <a:cubicBezTo>
                    <a:pt x="1" y="43"/>
                    <a:pt x="18" y="51"/>
                    <a:pt x="43" y="51"/>
                  </a:cubicBezTo>
                  <a:cubicBezTo>
                    <a:pt x="68" y="51"/>
                    <a:pt x="85" y="43"/>
                    <a:pt x="85" y="26"/>
                  </a:cubicBezTo>
                  <a:cubicBezTo>
                    <a:pt x="85" y="18"/>
                    <a:pt x="68" y="1"/>
                    <a:pt x="4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4"/>
            <p:cNvSpPr/>
            <p:nvPr/>
          </p:nvSpPr>
          <p:spPr>
            <a:xfrm>
              <a:off x="12443110" y="1588193"/>
              <a:ext cx="5567" cy="5829"/>
            </a:xfrm>
            <a:custGeom>
              <a:avLst/>
              <a:gdLst/>
              <a:ahLst/>
              <a:cxnLst/>
              <a:rect l="l" t="t" r="r" b="b"/>
              <a:pathLst>
                <a:path w="85" h="89" extrusionOk="0">
                  <a:moveTo>
                    <a:pt x="38" y="1"/>
                  </a:moveTo>
                  <a:cubicBezTo>
                    <a:pt x="20" y="1"/>
                    <a:pt x="7" y="16"/>
                    <a:pt x="1" y="37"/>
                  </a:cubicBezTo>
                  <a:cubicBezTo>
                    <a:pt x="1" y="62"/>
                    <a:pt x="17" y="87"/>
                    <a:pt x="34" y="87"/>
                  </a:cubicBezTo>
                  <a:cubicBezTo>
                    <a:pt x="38" y="88"/>
                    <a:pt x="41" y="89"/>
                    <a:pt x="44" y="89"/>
                  </a:cubicBezTo>
                  <a:cubicBezTo>
                    <a:pt x="64" y="89"/>
                    <a:pt x="77" y="67"/>
                    <a:pt x="85" y="45"/>
                  </a:cubicBezTo>
                  <a:cubicBezTo>
                    <a:pt x="85" y="28"/>
                    <a:pt x="68" y="3"/>
                    <a:pt x="51" y="3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4"/>
            <p:cNvSpPr/>
            <p:nvPr/>
          </p:nvSpPr>
          <p:spPr>
            <a:xfrm>
              <a:off x="12231318" y="1555187"/>
              <a:ext cx="5567" cy="5894"/>
            </a:xfrm>
            <a:custGeom>
              <a:avLst/>
              <a:gdLst/>
              <a:ahLst/>
              <a:cxnLst/>
              <a:rect l="l" t="t" r="r" b="b"/>
              <a:pathLst>
                <a:path w="85" h="90" extrusionOk="0">
                  <a:moveTo>
                    <a:pt x="41" y="1"/>
                  </a:moveTo>
                  <a:cubicBezTo>
                    <a:pt x="26" y="1"/>
                    <a:pt x="7" y="16"/>
                    <a:pt x="0" y="37"/>
                  </a:cubicBezTo>
                  <a:cubicBezTo>
                    <a:pt x="0" y="62"/>
                    <a:pt x="9" y="87"/>
                    <a:pt x="34" y="87"/>
                  </a:cubicBezTo>
                  <a:cubicBezTo>
                    <a:pt x="37" y="89"/>
                    <a:pt x="40" y="89"/>
                    <a:pt x="44" y="89"/>
                  </a:cubicBezTo>
                  <a:cubicBezTo>
                    <a:pt x="59" y="89"/>
                    <a:pt x="77" y="74"/>
                    <a:pt x="84" y="54"/>
                  </a:cubicBezTo>
                  <a:cubicBezTo>
                    <a:pt x="84" y="28"/>
                    <a:pt x="76" y="12"/>
                    <a:pt x="51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4"/>
            <p:cNvSpPr/>
            <p:nvPr/>
          </p:nvSpPr>
          <p:spPr>
            <a:xfrm>
              <a:off x="12201062" y="1550865"/>
              <a:ext cx="5567" cy="6287"/>
            </a:xfrm>
            <a:custGeom>
              <a:avLst/>
              <a:gdLst/>
              <a:ahLst/>
              <a:cxnLst/>
              <a:rect l="l" t="t" r="r" b="b"/>
              <a:pathLst>
                <a:path w="85" h="96" extrusionOk="0">
                  <a:moveTo>
                    <a:pt x="35" y="0"/>
                  </a:moveTo>
                  <a:cubicBezTo>
                    <a:pt x="19" y="0"/>
                    <a:pt x="0" y="22"/>
                    <a:pt x="0" y="44"/>
                  </a:cubicBezTo>
                  <a:cubicBezTo>
                    <a:pt x="0" y="69"/>
                    <a:pt x="9" y="94"/>
                    <a:pt x="34" y="94"/>
                  </a:cubicBezTo>
                  <a:cubicBezTo>
                    <a:pt x="36" y="95"/>
                    <a:pt x="39" y="96"/>
                    <a:pt x="41" y="96"/>
                  </a:cubicBezTo>
                  <a:cubicBezTo>
                    <a:pt x="57" y="96"/>
                    <a:pt x="76" y="74"/>
                    <a:pt x="76" y="52"/>
                  </a:cubicBezTo>
                  <a:cubicBezTo>
                    <a:pt x="84" y="27"/>
                    <a:pt x="68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4"/>
            <p:cNvSpPr/>
            <p:nvPr/>
          </p:nvSpPr>
          <p:spPr>
            <a:xfrm>
              <a:off x="12258234" y="1558461"/>
              <a:ext cx="5567" cy="46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33" y="0"/>
                  </a:moveTo>
                  <a:cubicBezTo>
                    <a:pt x="18" y="0"/>
                    <a:pt x="7" y="8"/>
                    <a:pt x="1" y="20"/>
                  </a:cubicBezTo>
                  <a:cubicBezTo>
                    <a:pt x="1" y="46"/>
                    <a:pt x="9" y="62"/>
                    <a:pt x="35" y="71"/>
                  </a:cubicBezTo>
                  <a:cubicBezTo>
                    <a:pt x="51" y="71"/>
                    <a:pt x="77" y="62"/>
                    <a:pt x="77" y="46"/>
                  </a:cubicBezTo>
                  <a:cubicBezTo>
                    <a:pt x="85" y="20"/>
                    <a:pt x="68" y="4"/>
                    <a:pt x="51" y="4"/>
                  </a:cubicBezTo>
                  <a:cubicBezTo>
                    <a:pt x="45" y="1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4"/>
            <p:cNvSpPr/>
            <p:nvPr/>
          </p:nvSpPr>
          <p:spPr>
            <a:xfrm>
              <a:off x="12235182" y="1586818"/>
              <a:ext cx="6091" cy="5698"/>
            </a:xfrm>
            <a:custGeom>
              <a:avLst/>
              <a:gdLst/>
              <a:ahLst/>
              <a:cxnLst/>
              <a:rect l="l" t="t" r="r" b="b"/>
              <a:pathLst>
                <a:path w="93" h="87" extrusionOk="0">
                  <a:moveTo>
                    <a:pt x="46" y="0"/>
                  </a:moveTo>
                  <a:cubicBezTo>
                    <a:pt x="29" y="0"/>
                    <a:pt x="15" y="12"/>
                    <a:pt x="9" y="24"/>
                  </a:cubicBezTo>
                  <a:cubicBezTo>
                    <a:pt x="0" y="49"/>
                    <a:pt x="0" y="75"/>
                    <a:pt x="25" y="83"/>
                  </a:cubicBezTo>
                  <a:cubicBezTo>
                    <a:pt x="30" y="85"/>
                    <a:pt x="34" y="86"/>
                    <a:pt x="39" y="86"/>
                  </a:cubicBezTo>
                  <a:cubicBezTo>
                    <a:pt x="54" y="86"/>
                    <a:pt x="69" y="77"/>
                    <a:pt x="76" y="58"/>
                  </a:cubicBezTo>
                  <a:cubicBezTo>
                    <a:pt x="93" y="41"/>
                    <a:pt x="84" y="16"/>
                    <a:pt x="67" y="7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4"/>
            <p:cNvSpPr/>
            <p:nvPr/>
          </p:nvSpPr>
          <p:spPr>
            <a:xfrm>
              <a:off x="12207677" y="1582103"/>
              <a:ext cx="5567" cy="4322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52" y="0"/>
                  </a:moveTo>
                  <a:cubicBezTo>
                    <a:pt x="47" y="0"/>
                    <a:pt x="41" y="1"/>
                    <a:pt x="34" y="4"/>
                  </a:cubicBezTo>
                  <a:cubicBezTo>
                    <a:pt x="17" y="4"/>
                    <a:pt x="0" y="21"/>
                    <a:pt x="0" y="37"/>
                  </a:cubicBezTo>
                  <a:cubicBezTo>
                    <a:pt x="6" y="56"/>
                    <a:pt x="17" y="66"/>
                    <a:pt x="33" y="66"/>
                  </a:cubicBezTo>
                  <a:cubicBezTo>
                    <a:pt x="38" y="66"/>
                    <a:pt x="44" y="65"/>
                    <a:pt x="51" y="63"/>
                  </a:cubicBezTo>
                  <a:cubicBezTo>
                    <a:pt x="67" y="63"/>
                    <a:pt x="84" y="37"/>
                    <a:pt x="84" y="21"/>
                  </a:cubicBezTo>
                  <a:cubicBezTo>
                    <a:pt x="78" y="8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4"/>
            <p:cNvSpPr/>
            <p:nvPr/>
          </p:nvSpPr>
          <p:spPr>
            <a:xfrm>
              <a:off x="12678542" y="1694351"/>
              <a:ext cx="71057" cy="68830"/>
            </a:xfrm>
            <a:custGeom>
              <a:avLst/>
              <a:gdLst/>
              <a:ahLst/>
              <a:cxnLst/>
              <a:rect l="l" t="t" r="r" b="b"/>
              <a:pathLst>
                <a:path w="1085" h="1051" extrusionOk="0">
                  <a:moveTo>
                    <a:pt x="415" y="0"/>
                  </a:moveTo>
                  <a:cubicBezTo>
                    <a:pt x="384" y="0"/>
                    <a:pt x="247" y="61"/>
                    <a:pt x="135" y="239"/>
                  </a:cubicBezTo>
                  <a:cubicBezTo>
                    <a:pt x="68" y="339"/>
                    <a:pt x="1" y="482"/>
                    <a:pt x="35" y="650"/>
                  </a:cubicBezTo>
                  <a:cubicBezTo>
                    <a:pt x="60" y="818"/>
                    <a:pt x="194" y="978"/>
                    <a:pt x="379" y="1028"/>
                  </a:cubicBezTo>
                  <a:cubicBezTo>
                    <a:pt x="426" y="1043"/>
                    <a:pt x="474" y="1050"/>
                    <a:pt x="521" y="1050"/>
                  </a:cubicBezTo>
                  <a:cubicBezTo>
                    <a:pt x="657" y="1050"/>
                    <a:pt x="787" y="992"/>
                    <a:pt x="875" y="911"/>
                  </a:cubicBezTo>
                  <a:cubicBezTo>
                    <a:pt x="1001" y="810"/>
                    <a:pt x="1059" y="659"/>
                    <a:pt x="1068" y="541"/>
                  </a:cubicBezTo>
                  <a:cubicBezTo>
                    <a:pt x="1085" y="415"/>
                    <a:pt x="1059" y="323"/>
                    <a:pt x="1034" y="264"/>
                  </a:cubicBezTo>
                  <a:cubicBezTo>
                    <a:pt x="1009" y="197"/>
                    <a:pt x="992" y="171"/>
                    <a:pt x="984" y="171"/>
                  </a:cubicBezTo>
                  <a:lnTo>
                    <a:pt x="984" y="171"/>
                  </a:lnTo>
                  <a:cubicBezTo>
                    <a:pt x="967" y="180"/>
                    <a:pt x="1051" y="314"/>
                    <a:pt x="1017" y="533"/>
                  </a:cubicBezTo>
                  <a:cubicBezTo>
                    <a:pt x="1001" y="642"/>
                    <a:pt x="942" y="768"/>
                    <a:pt x="833" y="860"/>
                  </a:cubicBezTo>
                  <a:cubicBezTo>
                    <a:pt x="750" y="930"/>
                    <a:pt x="634" y="976"/>
                    <a:pt x="513" y="976"/>
                  </a:cubicBezTo>
                  <a:cubicBezTo>
                    <a:pt x="474" y="976"/>
                    <a:pt x="435" y="971"/>
                    <a:pt x="396" y="961"/>
                  </a:cubicBezTo>
                  <a:cubicBezTo>
                    <a:pt x="245" y="911"/>
                    <a:pt x="127" y="776"/>
                    <a:pt x="102" y="642"/>
                  </a:cubicBezTo>
                  <a:cubicBezTo>
                    <a:pt x="77" y="499"/>
                    <a:pt x="127" y="365"/>
                    <a:pt x="177" y="272"/>
                  </a:cubicBezTo>
                  <a:cubicBezTo>
                    <a:pt x="287" y="71"/>
                    <a:pt x="429" y="12"/>
                    <a:pt x="421" y="3"/>
                  </a:cubicBezTo>
                  <a:cubicBezTo>
                    <a:pt x="421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4"/>
            <p:cNvSpPr/>
            <p:nvPr/>
          </p:nvSpPr>
          <p:spPr>
            <a:xfrm>
              <a:off x="12735780" y="1687868"/>
              <a:ext cx="28685" cy="27178"/>
            </a:xfrm>
            <a:custGeom>
              <a:avLst/>
              <a:gdLst/>
              <a:ahLst/>
              <a:cxnLst/>
              <a:rect l="l" t="t" r="r" b="b"/>
              <a:pathLst>
                <a:path w="438" h="415" extrusionOk="0">
                  <a:moveTo>
                    <a:pt x="114" y="0"/>
                  </a:moveTo>
                  <a:cubicBezTo>
                    <a:pt x="98" y="0"/>
                    <a:pt x="55" y="29"/>
                    <a:pt x="26" y="111"/>
                  </a:cubicBezTo>
                  <a:cubicBezTo>
                    <a:pt x="9" y="153"/>
                    <a:pt x="1" y="212"/>
                    <a:pt x="26" y="270"/>
                  </a:cubicBezTo>
                  <a:cubicBezTo>
                    <a:pt x="51" y="329"/>
                    <a:pt x="101" y="388"/>
                    <a:pt x="169" y="405"/>
                  </a:cubicBezTo>
                  <a:cubicBezTo>
                    <a:pt x="189" y="412"/>
                    <a:pt x="210" y="415"/>
                    <a:pt x="231" y="415"/>
                  </a:cubicBezTo>
                  <a:cubicBezTo>
                    <a:pt x="284" y="415"/>
                    <a:pt x="334" y="393"/>
                    <a:pt x="370" y="363"/>
                  </a:cubicBezTo>
                  <a:cubicBezTo>
                    <a:pt x="421" y="321"/>
                    <a:pt x="437" y="262"/>
                    <a:pt x="437" y="212"/>
                  </a:cubicBezTo>
                  <a:cubicBezTo>
                    <a:pt x="422" y="128"/>
                    <a:pt x="373" y="93"/>
                    <a:pt x="357" y="93"/>
                  </a:cubicBezTo>
                  <a:cubicBezTo>
                    <a:pt x="356" y="93"/>
                    <a:pt x="354" y="93"/>
                    <a:pt x="353" y="94"/>
                  </a:cubicBezTo>
                  <a:cubicBezTo>
                    <a:pt x="345" y="102"/>
                    <a:pt x="387" y="144"/>
                    <a:pt x="379" y="212"/>
                  </a:cubicBezTo>
                  <a:cubicBezTo>
                    <a:pt x="379" y="245"/>
                    <a:pt x="362" y="287"/>
                    <a:pt x="328" y="312"/>
                  </a:cubicBezTo>
                  <a:cubicBezTo>
                    <a:pt x="307" y="329"/>
                    <a:pt x="274" y="338"/>
                    <a:pt x="243" y="338"/>
                  </a:cubicBezTo>
                  <a:cubicBezTo>
                    <a:pt x="226" y="338"/>
                    <a:pt x="209" y="335"/>
                    <a:pt x="194" y="329"/>
                  </a:cubicBezTo>
                  <a:cubicBezTo>
                    <a:pt x="152" y="321"/>
                    <a:pt x="110" y="279"/>
                    <a:pt x="93" y="237"/>
                  </a:cubicBezTo>
                  <a:cubicBezTo>
                    <a:pt x="76" y="203"/>
                    <a:pt x="68" y="161"/>
                    <a:pt x="76" y="119"/>
                  </a:cubicBezTo>
                  <a:cubicBezTo>
                    <a:pt x="93" y="52"/>
                    <a:pt x="127" y="10"/>
                    <a:pt x="118" y="2"/>
                  </a:cubicBezTo>
                  <a:cubicBezTo>
                    <a:pt x="117" y="1"/>
                    <a:pt x="116" y="0"/>
                    <a:pt x="11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4"/>
            <p:cNvSpPr/>
            <p:nvPr/>
          </p:nvSpPr>
          <p:spPr>
            <a:xfrm>
              <a:off x="11501837" y="3581484"/>
              <a:ext cx="1592193" cy="1692851"/>
            </a:xfrm>
            <a:custGeom>
              <a:avLst/>
              <a:gdLst/>
              <a:ahLst/>
              <a:cxnLst/>
              <a:rect l="l" t="t" r="r" b="b"/>
              <a:pathLst>
                <a:path w="24312" h="25849" extrusionOk="0">
                  <a:moveTo>
                    <a:pt x="24311" y="1"/>
                  </a:moveTo>
                  <a:lnTo>
                    <a:pt x="16213" y="320"/>
                  </a:lnTo>
                  <a:cubicBezTo>
                    <a:pt x="16020" y="337"/>
                    <a:pt x="3722" y="1790"/>
                    <a:pt x="1790" y="2874"/>
                  </a:cubicBezTo>
                  <a:cubicBezTo>
                    <a:pt x="723" y="3470"/>
                    <a:pt x="815" y="4520"/>
                    <a:pt x="647" y="4965"/>
                  </a:cubicBezTo>
                  <a:cubicBezTo>
                    <a:pt x="0" y="6721"/>
                    <a:pt x="555" y="8494"/>
                    <a:pt x="1462" y="10123"/>
                  </a:cubicBezTo>
                  <a:lnTo>
                    <a:pt x="10484" y="25849"/>
                  </a:lnTo>
                  <a:lnTo>
                    <a:pt x="16196" y="22001"/>
                  </a:lnTo>
                  <a:lnTo>
                    <a:pt x="10451" y="9451"/>
                  </a:lnTo>
                  <a:lnTo>
                    <a:pt x="19254" y="8586"/>
                  </a:lnTo>
                  <a:cubicBezTo>
                    <a:pt x="21245" y="8309"/>
                    <a:pt x="22841" y="6822"/>
                    <a:pt x="23270" y="4856"/>
                  </a:cubicBezTo>
                  <a:lnTo>
                    <a:pt x="24311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4"/>
            <p:cNvSpPr/>
            <p:nvPr/>
          </p:nvSpPr>
          <p:spPr>
            <a:xfrm>
              <a:off x="12086653" y="3983652"/>
              <a:ext cx="478077" cy="1038737"/>
            </a:xfrm>
            <a:custGeom>
              <a:avLst/>
              <a:gdLst/>
              <a:ahLst/>
              <a:cxnLst/>
              <a:rect l="l" t="t" r="r" b="b"/>
              <a:pathLst>
                <a:path w="7300" h="15861" extrusionOk="0">
                  <a:moveTo>
                    <a:pt x="34" y="0"/>
                  </a:moveTo>
                  <a:cubicBezTo>
                    <a:pt x="34" y="0"/>
                    <a:pt x="34" y="0"/>
                    <a:pt x="34" y="1"/>
                  </a:cubicBezTo>
                  <a:cubicBezTo>
                    <a:pt x="0" y="9"/>
                    <a:pt x="1596" y="3571"/>
                    <a:pt x="3604" y="7956"/>
                  </a:cubicBezTo>
                  <a:cubicBezTo>
                    <a:pt x="5598" y="12322"/>
                    <a:pt x="7234" y="15861"/>
                    <a:pt x="7275" y="15861"/>
                  </a:cubicBezTo>
                  <a:cubicBezTo>
                    <a:pt x="7275" y="15861"/>
                    <a:pt x="7275" y="15861"/>
                    <a:pt x="7275" y="15860"/>
                  </a:cubicBezTo>
                  <a:cubicBezTo>
                    <a:pt x="7300" y="15852"/>
                    <a:pt x="5704" y="12282"/>
                    <a:pt x="3705" y="7905"/>
                  </a:cubicBezTo>
                  <a:cubicBezTo>
                    <a:pt x="1710" y="3531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4"/>
            <p:cNvSpPr/>
            <p:nvPr/>
          </p:nvSpPr>
          <p:spPr>
            <a:xfrm>
              <a:off x="11519977" y="3651361"/>
              <a:ext cx="1043714" cy="580634"/>
            </a:xfrm>
            <a:custGeom>
              <a:avLst/>
              <a:gdLst/>
              <a:ahLst/>
              <a:cxnLst/>
              <a:rect l="l" t="t" r="r" b="b"/>
              <a:pathLst>
                <a:path w="15937" h="8866" extrusionOk="0">
                  <a:moveTo>
                    <a:pt x="15886" y="1"/>
                  </a:moveTo>
                  <a:cubicBezTo>
                    <a:pt x="15835" y="1"/>
                    <a:pt x="15785" y="9"/>
                    <a:pt x="15709" y="9"/>
                  </a:cubicBezTo>
                  <a:cubicBezTo>
                    <a:pt x="15558" y="17"/>
                    <a:pt x="15340" y="26"/>
                    <a:pt x="15063" y="43"/>
                  </a:cubicBezTo>
                  <a:cubicBezTo>
                    <a:pt x="14491" y="85"/>
                    <a:pt x="13677" y="135"/>
                    <a:pt x="12677" y="202"/>
                  </a:cubicBezTo>
                  <a:cubicBezTo>
                    <a:pt x="10669" y="345"/>
                    <a:pt x="7889" y="538"/>
                    <a:pt x="4822" y="832"/>
                  </a:cubicBezTo>
                  <a:cubicBezTo>
                    <a:pt x="4444" y="874"/>
                    <a:pt x="4066" y="908"/>
                    <a:pt x="3688" y="958"/>
                  </a:cubicBezTo>
                  <a:cubicBezTo>
                    <a:pt x="3504" y="984"/>
                    <a:pt x="3319" y="1000"/>
                    <a:pt x="3134" y="1034"/>
                  </a:cubicBezTo>
                  <a:cubicBezTo>
                    <a:pt x="2941" y="1059"/>
                    <a:pt x="2773" y="1135"/>
                    <a:pt x="2605" y="1194"/>
                  </a:cubicBezTo>
                  <a:cubicBezTo>
                    <a:pt x="1916" y="1446"/>
                    <a:pt x="1303" y="1857"/>
                    <a:pt x="883" y="2395"/>
                  </a:cubicBezTo>
                  <a:cubicBezTo>
                    <a:pt x="673" y="2655"/>
                    <a:pt x="496" y="2932"/>
                    <a:pt x="362" y="3226"/>
                  </a:cubicBezTo>
                  <a:cubicBezTo>
                    <a:pt x="236" y="3520"/>
                    <a:pt x="152" y="3823"/>
                    <a:pt x="101" y="4117"/>
                  </a:cubicBezTo>
                  <a:cubicBezTo>
                    <a:pt x="1" y="4705"/>
                    <a:pt x="17" y="5268"/>
                    <a:pt x="76" y="5772"/>
                  </a:cubicBezTo>
                  <a:cubicBezTo>
                    <a:pt x="211" y="6780"/>
                    <a:pt x="488" y="7561"/>
                    <a:pt x="698" y="8082"/>
                  </a:cubicBezTo>
                  <a:cubicBezTo>
                    <a:pt x="807" y="8342"/>
                    <a:pt x="899" y="8544"/>
                    <a:pt x="975" y="8670"/>
                  </a:cubicBezTo>
                  <a:cubicBezTo>
                    <a:pt x="1009" y="8737"/>
                    <a:pt x="1034" y="8788"/>
                    <a:pt x="1051" y="8821"/>
                  </a:cubicBezTo>
                  <a:cubicBezTo>
                    <a:pt x="1072" y="8849"/>
                    <a:pt x="1081" y="8865"/>
                    <a:pt x="1083" y="8865"/>
                  </a:cubicBezTo>
                  <a:cubicBezTo>
                    <a:pt x="1084" y="8865"/>
                    <a:pt x="1084" y="8865"/>
                    <a:pt x="1084" y="8863"/>
                  </a:cubicBezTo>
                  <a:cubicBezTo>
                    <a:pt x="1084" y="8863"/>
                    <a:pt x="1076" y="8846"/>
                    <a:pt x="1067" y="8813"/>
                  </a:cubicBezTo>
                  <a:cubicBezTo>
                    <a:pt x="1042" y="8771"/>
                    <a:pt x="1017" y="8720"/>
                    <a:pt x="992" y="8662"/>
                  </a:cubicBezTo>
                  <a:cubicBezTo>
                    <a:pt x="925" y="8527"/>
                    <a:pt x="841" y="8325"/>
                    <a:pt x="731" y="8065"/>
                  </a:cubicBezTo>
                  <a:cubicBezTo>
                    <a:pt x="538" y="7544"/>
                    <a:pt x="278" y="6763"/>
                    <a:pt x="152" y="5763"/>
                  </a:cubicBezTo>
                  <a:cubicBezTo>
                    <a:pt x="101" y="5268"/>
                    <a:pt x="93" y="4713"/>
                    <a:pt x="194" y="4134"/>
                  </a:cubicBezTo>
                  <a:cubicBezTo>
                    <a:pt x="244" y="3848"/>
                    <a:pt x="328" y="3554"/>
                    <a:pt x="454" y="3268"/>
                  </a:cubicBezTo>
                  <a:cubicBezTo>
                    <a:pt x="580" y="2983"/>
                    <a:pt x="757" y="2714"/>
                    <a:pt x="967" y="2454"/>
                  </a:cubicBezTo>
                  <a:cubicBezTo>
                    <a:pt x="1378" y="1941"/>
                    <a:pt x="1966" y="1546"/>
                    <a:pt x="2638" y="1294"/>
                  </a:cubicBezTo>
                  <a:cubicBezTo>
                    <a:pt x="2806" y="1236"/>
                    <a:pt x="2983" y="1168"/>
                    <a:pt x="3159" y="1143"/>
                  </a:cubicBezTo>
                  <a:cubicBezTo>
                    <a:pt x="3336" y="1110"/>
                    <a:pt x="3520" y="1093"/>
                    <a:pt x="3705" y="1068"/>
                  </a:cubicBezTo>
                  <a:cubicBezTo>
                    <a:pt x="4075" y="1026"/>
                    <a:pt x="4453" y="984"/>
                    <a:pt x="4839" y="950"/>
                  </a:cubicBezTo>
                  <a:cubicBezTo>
                    <a:pt x="7897" y="656"/>
                    <a:pt x="10678" y="446"/>
                    <a:pt x="12685" y="278"/>
                  </a:cubicBezTo>
                  <a:cubicBezTo>
                    <a:pt x="13685" y="194"/>
                    <a:pt x="14500" y="135"/>
                    <a:pt x="15071" y="85"/>
                  </a:cubicBezTo>
                  <a:cubicBezTo>
                    <a:pt x="15340" y="59"/>
                    <a:pt x="15558" y="43"/>
                    <a:pt x="15718" y="34"/>
                  </a:cubicBezTo>
                  <a:cubicBezTo>
                    <a:pt x="15785" y="26"/>
                    <a:pt x="15835" y="17"/>
                    <a:pt x="15886" y="17"/>
                  </a:cubicBezTo>
                  <a:cubicBezTo>
                    <a:pt x="15919" y="9"/>
                    <a:pt x="15936" y="9"/>
                    <a:pt x="15936" y="9"/>
                  </a:cubicBezTo>
                  <a:cubicBezTo>
                    <a:pt x="15936" y="1"/>
                    <a:pt x="15919" y="1"/>
                    <a:pt x="1588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4"/>
            <p:cNvSpPr/>
            <p:nvPr/>
          </p:nvSpPr>
          <p:spPr>
            <a:xfrm>
              <a:off x="11108510" y="1986694"/>
              <a:ext cx="1989390" cy="1647139"/>
            </a:xfrm>
            <a:custGeom>
              <a:avLst/>
              <a:gdLst/>
              <a:ahLst/>
              <a:cxnLst/>
              <a:rect l="l" t="t" r="r" b="b"/>
              <a:pathLst>
                <a:path w="30377" h="25151" extrusionOk="0">
                  <a:moveTo>
                    <a:pt x="23555" y="0"/>
                  </a:moveTo>
                  <a:lnTo>
                    <a:pt x="20422" y="2025"/>
                  </a:lnTo>
                  <a:lnTo>
                    <a:pt x="19792" y="3436"/>
                  </a:lnTo>
                  <a:lnTo>
                    <a:pt x="19027" y="1823"/>
                  </a:lnTo>
                  <a:lnTo>
                    <a:pt x="17901" y="958"/>
                  </a:lnTo>
                  <a:lnTo>
                    <a:pt x="17381" y="1966"/>
                  </a:lnTo>
                  <a:lnTo>
                    <a:pt x="13861" y="3411"/>
                  </a:lnTo>
                  <a:cubicBezTo>
                    <a:pt x="13533" y="3545"/>
                    <a:pt x="13273" y="3797"/>
                    <a:pt x="13113" y="4108"/>
                  </a:cubicBezTo>
                  <a:lnTo>
                    <a:pt x="9165" y="11987"/>
                  </a:lnTo>
                  <a:lnTo>
                    <a:pt x="2167" y="7140"/>
                  </a:lnTo>
                  <a:lnTo>
                    <a:pt x="0" y="10954"/>
                  </a:lnTo>
                  <a:lnTo>
                    <a:pt x="8098" y="17851"/>
                  </a:lnTo>
                  <a:cubicBezTo>
                    <a:pt x="8657" y="18208"/>
                    <a:pt x="9284" y="18379"/>
                    <a:pt x="9904" y="18379"/>
                  </a:cubicBezTo>
                  <a:cubicBezTo>
                    <a:pt x="10960" y="18379"/>
                    <a:pt x="11997" y="17882"/>
                    <a:pt x="12643" y="16960"/>
                  </a:cubicBezTo>
                  <a:lnTo>
                    <a:pt x="14726" y="14004"/>
                  </a:lnTo>
                  <a:lnTo>
                    <a:pt x="15591" y="18977"/>
                  </a:lnTo>
                  <a:lnTo>
                    <a:pt x="15734" y="24008"/>
                  </a:lnTo>
                  <a:lnTo>
                    <a:pt x="21833" y="25151"/>
                  </a:lnTo>
                  <a:lnTo>
                    <a:pt x="30376" y="24353"/>
                  </a:lnTo>
                  <a:lnTo>
                    <a:pt x="28259" y="16641"/>
                  </a:lnTo>
                  <a:lnTo>
                    <a:pt x="28730" y="1823"/>
                  </a:lnTo>
                  <a:lnTo>
                    <a:pt x="24059" y="823"/>
                  </a:lnTo>
                  <a:lnTo>
                    <a:pt x="2355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4"/>
            <p:cNvSpPr/>
            <p:nvPr/>
          </p:nvSpPr>
          <p:spPr>
            <a:xfrm>
              <a:off x="12517964" y="3374670"/>
              <a:ext cx="554045" cy="258031"/>
            </a:xfrm>
            <a:custGeom>
              <a:avLst/>
              <a:gdLst/>
              <a:ahLst/>
              <a:cxnLst/>
              <a:rect l="l" t="t" r="r" b="b"/>
              <a:pathLst>
                <a:path w="8460" h="3940" extrusionOk="0">
                  <a:moveTo>
                    <a:pt x="7989" y="0"/>
                  </a:moveTo>
                  <a:lnTo>
                    <a:pt x="0" y="3873"/>
                  </a:lnTo>
                  <a:cubicBezTo>
                    <a:pt x="426" y="3918"/>
                    <a:pt x="853" y="3940"/>
                    <a:pt x="1281" y="3940"/>
                  </a:cubicBezTo>
                  <a:cubicBezTo>
                    <a:pt x="3824" y="3940"/>
                    <a:pt x="6367" y="3157"/>
                    <a:pt x="8459" y="1697"/>
                  </a:cubicBezTo>
                  <a:lnTo>
                    <a:pt x="79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4"/>
            <p:cNvSpPr/>
            <p:nvPr/>
          </p:nvSpPr>
          <p:spPr>
            <a:xfrm>
              <a:off x="12192221" y="2106015"/>
              <a:ext cx="1065195" cy="1567438"/>
            </a:xfrm>
            <a:custGeom>
              <a:avLst/>
              <a:gdLst/>
              <a:ahLst/>
              <a:cxnLst/>
              <a:rect l="l" t="t" r="r" b="b"/>
              <a:pathLst>
                <a:path w="16265" h="23934" extrusionOk="0">
                  <a:moveTo>
                    <a:pt x="12186" y="1"/>
                  </a:moveTo>
                  <a:cubicBezTo>
                    <a:pt x="12185" y="1"/>
                    <a:pt x="12183" y="1"/>
                    <a:pt x="12182" y="1"/>
                  </a:cubicBezTo>
                  <a:cubicBezTo>
                    <a:pt x="12182" y="1"/>
                    <a:pt x="9275" y="891"/>
                    <a:pt x="9048" y="3832"/>
                  </a:cubicBezTo>
                  <a:cubicBezTo>
                    <a:pt x="8821" y="6772"/>
                    <a:pt x="8712" y="15206"/>
                    <a:pt x="8712" y="15206"/>
                  </a:cubicBezTo>
                  <a:cubicBezTo>
                    <a:pt x="8712" y="15206"/>
                    <a:pt x="8259" y="15542"/>
                    <a:pt x="8368" y="15878"/>
                  </a:cubicBezTo>
                  <a:cubicBezTo>
                    <a:pt x="8485" y="16222"/>
                    <a:pt x="1" y="20977"/>
                    <a:pt x="1" y="20977"/>
                  </a:cubicBezTo>
                  <a:lnTo>
                    <a:pt x="1698" y="23934"/>
                  </a:lnTo>
                  <a:cubicBezTo>
                    <a:pt x="1698" y="23934"/>
                    <a:pt x="7108" y="23287"/>
                    <a:pt x="13164" y="20112"/>
                  </a:cubicBezTo>
                  <a:cubicBezTo>
                    <a:pt x="16264" y="18482"/>
                    <a:pt x="15046" y="5764"/>
                    <a:pt x="14987" y="5596"/>
                  </a:cubicBezTo>
                  <a:cubicBezTo>
                    <a:pt x="14929" y="5428"/>
                    <a:pt x="14165" y="1"/>
                    <a:pt x="1218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4"/>
            <p:cNvSpPr/>
            <p:nvPr/>
          </p:nvSpPr>
          <p:spPr>
            <a:xfrm>
              <a:off x="12006822" y="2408051"/>
              <a:ext cx="123318" cy="821441"/>
            </a:xfrm>
            <a:custGeom>
              <a:avLst/>
              <a:gdLst/>
              <a:ahLst/>
              <a:cxnLst/>
              <a:rect l="l" t="t" r="r" b="b"/>
              <a:pathLst>
                <a:path w="1883" h="12543" extrusionOk="0">
                  <a:moveTo>
                    <a:pt x="9" y="1"/>
                  </a:moveTo>
                  <a:cubicBezTo>
                    <a:pt x="1" y="9"/>
                    <a:pt x="1" y="51"/>
                    <a:pt x="9" y="135"/>
                  </a:cubicBezTo>
                  <a:cubicBezTo>
                    <a:pt x="18" y="228"/>
                    <a:pt x="35" y="354"/>
                    <a:pt x="51" y="505"/>
                  </a:cubicBezTo>
                  <a:cubicBezTo>
                    <a:pt x="85" y="832"/>
                    <a:pt x="144" y="1294"/>
                    <a:pt x="211" y="1849"/>
                  </a:cubicBezTo>
                  <a:cubicBezTo>
                    <a:pt x="354" y="3000"/>
                    <a:pt x="555" y="4571"/>
                    <a:pt x="782" y="6293"/>
                  </a:cubicBezTo>
                  <a:cubicBezTo>
                    <a:pt x="841" y="6729"/>
                    <a:pt x="891" y="7150"/>
                    <a:pt x="950" y="7561"/>
                  </a:cubicBezTo>
                  <a:cubicBezTo>
                    <a:pt x="1017" y="7973"/>
                    <a:pt x="1093" y="8359"/>
                    <a:pt x="1160" y="8737"/>
                  </a:cubicBezTo>
                  <a:cubicBezTo>
                    <a:pt x="1295" y="9476"/>
                    <a:pt x="1412" y="10148"/>
                    <a:pt x="1513" y="10720"/>
                  </a:cubicBezTo>
                  <a:cubicBezTo>
                    <a:pt x="1622" y="11266"/>
                    <a:pt x="1706" y="11719"/>
                    <a:pt x="1765" y="12055"/>
                  </a:cubicBezTo>
                  <a:cubicBezTo>
                    <a:pt x="1799" y="12198"/>
                    <a:pt x="1824" y="12316"/>
                    <a:pt x="1841" y="12417"/>
                  </a:cubicBezTo>
                  <a:cubicBezTo>
                    <a:pt x="1857" y="12501"/>
                    <a:pt x="1874" y="12543"/>
                    <a:pt x="1874" y="12543"/>
                  </a:cubicBezTo>
                  <a:cubicBezTo>
                    <a:pt x="1883" y="12543"/>
                    <a:pt x="1874" y="12492"/>
                    <a:pt x="1866" y="12408"/>
                  </a:cubicBezTo>
                  <a:cubicBezTo>
                    <a:pt x="1849" y="12316"/>
                    <a:pt x="1832" y="12190"/>
                    <a:pt x="1815" y="12047"/>
                  </a:cubicBezTo>
                  <a:cubicBezTo>
                    <a:pt x="1757" y="11711"/>
                    <a:pt x="1681" y="11257"/>
                    <a:pt x="1597" y="10703"/>
                  </a:cubicBezTo>
                  <a:cubicBezTo>
                    <a:pt x="1496" y="10132"/>
                    <a:pt x="1387" y="9460"/>
                    <a:pt x="1261" y="8720"/>
                  </a:cubicBezTo>
                  <a:cubicBezTo>
                    <a:pt x="1194" y="8342"/>
                    <a:pt x="1127" y="7948"/>
                    <a:pt x="1059" y="7544"/>
                  </a:cubicBezTo>
                  <a:cubicBezTo>
                    <a:pt x="1001" y="7133"/>
                    <a:pt x="950" y="6713"/>
                    <a:pt x="891" y="6276"/>
                  </a:cubicBezTo>
                  <a:cubicBezTo>
                    <a:pt x="656" y="4554"/>
                    <a:pt x="446" y="2991"/>
                    <a:pt x="287" y="1840"/>
                  </a:cubicBezTo>
                  <a:cubicBezTo>
                    <a:pt x="211" y="1286"/>
                    <a:pt x="144" y="824"/>
                    <a:pt x="93" y="496"/>
                  </a:cubicBezTo>
                  <a:cubicBezTo>
                    <a:pt x="68" y="345"/>
                    <a:pt x="51" y="228"/>
                    <a:pt x="35" y="127"/>
                  </a:cubicBezTo>
                  <a:cubicBezTo>
                    <a:pt x="18" y="5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4"/>
            <p:cNvSpPr/>
            <p:nvPr/>
          </p:nvSpPr>
          <p:spPr>
            <a:xfrm>
              <a:off x="12188423" y="2105819"/>
              <a:ext cx="755362" cy="1567634"/>
            </a:xfrm>
            <a:custGeom>
              <a:avLst/>
              <a:gdLst/>
              <a:ahLst/>
              <a:cxnLst/>
              <a:rect l="l" t="t" r="r" b="b"/>
              <a:pathLst>
                <a:path w="11534" h="23937" extrusionOk="0">
                  <a:moveTo>
                    <a:pt x="11513" y="1"/>
                  </a:moveTo>
                  <a:cubicBezTo>
                    <a:pt x="11504" y="1"/>
                    <a:pt x="11481" y="10"/>
                    <a:pt x="11450" y="29"/>
                  </a:cubicBezTo>
                  <a:cubicBezTo>
                    <a:pt x="11400" y="54"/>
                    <a:pt x="11324" y="80"/>
                    <a:pt x="11240" y="130"/>
                  </a:cubicBezTo>
                  <a:cubicBezTo>
                    <a:pt x="11055" y="222"/>
                    <a:pt x="10803" y="382"/>
                    <a:pt x="10518" y="651"/>
                  </a:cubicBezTo>
                  <a:cubicBezTo>
                    <a:pt x="10240" y="920"/>
                    <a:pt x="9946" y="1298"/>
                    <a:pt x="9694" y="1785"/>
                  </a:cubicBezTo>
                  <a:cubicBezTo>
                    <a:pt x="9442" y="2280"/>
                    <a:pt x="9241" y="2877"/>
                    <a:pt x="9148" y="3566"/>
                  </a:cubicBezTo>
                  <a:cubicBezTo>
                    <a:pt x="9047" y="4255"/>
                    <a:pt x="9047" y="5011"/>
                    <a:pt x="9098" y="5825"/>
                  </a:cubicBezTo>
                  <a:cubicBezTo>
                    <a:pt x="9148" y="6632"/>
                    <a:pt x="9241" y="7497"/>
                    <a:pt x="9274" y="8404"/>
                  </a:cubicBezTo>
                  <a:cubicBezTo>
                    <a:pt x="9358" y="10219"/>
                    <a:pt x="9299" y="12227"/>
                    <a:pt x="9047" y="14310"/>
                  </a:cubicBezTo>
                  <a:cubicBezTo>
                    <a:pt x="9016" y="14530"/>
                    <a:pt x="8985" y="14742"/>
                    <a:pt x="8960" y="14947"/>
                  </a:cubicBezTo>
                  <a:lnTo>
                    <a:pt x="8960" y="14947"/>
                  </a:lnTo>
                  <a:cubicBezTo>
                    <a:pt x="8506" y="15039"/>
                    <a:pt x="8254" y="15573"/>
                    <a:pt x="8432" y="15955"/>
                  </a:cubicBezTo>
                  <a:lnTo>
                    <a:pt x="8432" y="15955"/>
                  </a:lnTo>
                  <a:cubicBezTo>
                    <a:pt x="6687" y="16891"/>
                    <a:pt x="5197" y="17997"/>
                    <a:pt x="3814" y="18888"/>
                  </a:cubicBezTo>
                  <a:cubicBezTo>
                    <a:pt x="2428" y="19812"/>
                    <a:pt x="1143" y="20526"/>
                    <a:pt x="42" y="20946"/>
                  </a:cubicBezTo>
                  <a:lnTo>
                    <a:pt x="0" y="20955"/>
                  </a:lnTo>
                  <a:lnTo>
                    <a:pt x="25" y="20997"/>
                  </a:lnTo>
                  <a:cubicBezTo>
                    <a:pt x="563" y="21921"/>
                    <a:pt x="991" y="22651"/>
                    <a:pt x="1285" y="23164"/>
                  </a:cubicBezTo>
                  <a:cubicBezTo>
                    <a:pt x="1437" y="23407"/>
                    <a:pt x="1546" y="23601"/>
                    <a:pt x="1630" y="23735"/>
                  </a:cubicBezTo>
                  <a:cubicBezTo>
                    <a:pt x="1663" y="23802"/>
                    <a:pt x="1697" y="23844"/>
                    <a:pt x="1722" y="23886"/>
                  </a:cubicBezTo>
                  <a:cubicBezTo>
                    <a:pt x="1739" y="23920"/>
                    <a:pt x="1756" y="23937"/>
                    <a:pt x="1756" y="23937"/>
                  </a:cubicBezTo>
                  <a:cubicBezTo>
                    <a:pt x="1756" y="23928"/>
                    <a:pt x="1747" y="23911"/>
                    <a:pt x="1731" y="23878"/>
                  </a:cubicBezTo>
                  <a:cubicBezTo>
                    <a:pt x="1705" y="23844"/>
                    <a:pt x="1680" y="23794"/>
                    <a:pt x="1647" y="23727"/>
                  </a:cubicBezTo>
                  <a:cubicBezTo>
                    <a:pt x="1571" y="23592"/>
                    <a:pt x="1462" y="23391"/>
                    <a:pt x="1319" y="23147"/>
                  </a:cubicBezTo>
                  <a:cubicBezTo>
                    <a:pt x="1029" y="22633"/>
                    <a:pt x="624" y="21906"/>
                    <a:pt x="105" y="20991"/>
                  </a:cubicBezTo>
                  <a:lnTo>
                    <a:pt x="105" y="20991"/>
                  </a:lnTo>
                  <a:cubicBezTo>
                    <a:pt x="1205" y="20577"/>
                    <a:pt x="2486" y="19877"/>
                    <a:pt x="3864" y="18972"/>
                  </a:cubicBezTo>
                  <a:cubicBezTo>
                    <a:pt x="5267" y="18073"/>
                    <a:pt x="6771" y="16956"/>
                    <a:pt x="8527" y="16032"/>
                  </a:cubicBezTo>
                  <a:lnTo>
                    <a:pt x="8585" y="15998"/>
                  </a:lnTo>
                  <a:lnTo>
                    <a:pt x="8552" y="15948"/>
                  </a:lnTo>
                  <a:cubicBezTo>
                    <a:pt x="8359" y="15629"/>
                    <a:pt x="8602" y="15091"/>
                    <a:pt x="9014" y="15049"/>
                  </a:cubicBezTo>
                  <a:lnTo>
                    <a:pt x="9056" y="15049"/>
                  </a:lnTo>
                  <a:lnTo>
                    <a:pt x="9064" y="15007"/>
                  </a:lnTo>
                  <a:cubicBezTo>
                    <a:pt x="9089" y="14789"/>
                    <a:pt x="9123" y="14553"/>
                    <a:pt x="9157" y="14318"/>
                  </a:cubicBezTo>
                  <a:cubicBezTo>
                    <a:pt x="9409" y="12235"/>
                    <a:pt x="9467" y="10219"/>
                    <a:pt x="9375" y="8396"/>
                  </a:cubicBezTo>
                  <a:cubicBezTo>
                    <a:pt x="9341" y="7489"/>
                    <a:pt x="9249" y="6623"/>
                    <a:pt x="9190" y="5817"/>
                  </a:cubicBezTo>
                  <a:cubicBezTo>
                    <a:pt x="9140" y="5011"/>
                    <a:pt x="9131" y="4255"/>
                    <a:pt x="9224" y="3574"/>
                  </a:cubicBezTo>
                  <a:cubicBezTo>
                    <a:pt x="9308" y="2894"/>
                    <a:pt x="9509" y="2297"/>
                    <a:pt x="9745" y="1810"/>
                  </a:cubicBezTo>
                  <a:cubicBezTo>
                    <a:pt x="9988" y="1331"/>
                    <a:pt x="10274" y="945"/>
                    <a:pt x="10551" y="684"/>
                  </a:cubicBezTo>
                  <a:cubicBezTo>
                    <a:pt x="11106" y="147"/>
                    <a:pt x="11534" y="21"/>
                    <a:pt x="11517" y="4"/>
                  </a:cubicBezTo>
                  <a:cubicBezTo>
                    <a:pt x="11517" y="2"/>
                    <a:pt x="11516" y="1"/>
                    <a:pt x="115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4"/>
            <p:cNvSpPr/>
            <p:nvPr/>
          </p:nvSpPr>
          <p:spPr>
            <a:xfrm>
              <a:off x="12741805" y="3144868"/>
              <a:ext cx="102950" cy="103867"/>
            </a:xfrm>
            <a:custGeom>
              <a:avLst/>
              <a:gdLst/>
              <a:ahLst/>
              <a:cxnLst/>
              <a:rect l="l" t="t" r="r" b="b"/>
              <a:pathLst>
                <a:path w="1572" h="1586" extrusionOk="0">
                  <a:moveTo>
                    <a:pt x="37" y="0"/>
                  </a:moveTo>
                  <a:cubicBezTo>
                    <a:pt x="25" y="0"/>
                    <a:pt x="18" y="3"/>
                    <a:pt x="18" y="6"/>
                  </a:cubicBezTo>
                  <a:cubicBezTo>
                    <a:pt x="1" y="32"/>
                    <a:pt x="513" y="183"/>
                    <a:pt x="950" y="636"/>
                  </a:cubicBezTo>
                  <a:cubicBezTo>
                    <a:pt x="1380" y="1083"/>
                    <a:pt x="1525" y="1586"/>
                    <a:pt x="1562" y="1586"/>
                  </a:cubicBezTo>
                  <a:cubicBezTo>
                    <a:pt x="1562" y="1586"/>
                    <a:pt x="1563" y="1586"/>
                    <a:pt x="1563" y="1586"/>
                  </a:cubicBezTo>
                  <a:cubicBezTo>
                    <a:pt x="1572" y="1586"/>
                    <a:pt x="1555" y="1451"/>
                    <a:pt x="1479" y="1258"/>
                  </a:cubicBezTo>
                  <a:cubicBezTo>
                    <a:pt x="1404" y="1056"/>
                    <a:pt x="1253" y="796"/>
                    <a:pt x="1026" y="561"/>
                  </a:cubicBezTo>
                  <a:cubicBezTo>
                    <a:pt x="799" y="326"/>
                    <a:pt x="539" y="174"/>
                    <a:pt x="345" y="90"/>
                  </a:cubicBezTo>
                  <a:cubicBezTo>
                    <a:pt x="196" y="25"/>
                    <a:pt x="81" y="0"/>
                    <a:pt x="3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4"/>
            <p:cNvSpPr/>
            <p:nvPr/>
          </p:nvSpPr>
          <p:spPr>
            <a:xfrm>
              <a:off x="12773174" y="3091036"/>
              <a:ext cx="100789" cy="109303"/>
            </a:xfrm>
            <a:custGeom>
              <a:avLst/>
              <a:gdLst/>
              <a:ahLst/>
              <a:cxnLst/>
              <a:rect l="l" t="t" r="r" b="b"/>
              <a:pathLst>
                <a:path w="1539" h="1669" extrusionOk="0">
                  <a:moveTo>
                    <a:pt x="28" y="1"/>
                  </a:moveTo>
                  <a:cubicBezTo>
                    <a:pt x="21" y="1"/>
                    <a:pt x="18" y="2"/>
                    <a:pt x="18" y="5"/>
                  </a:cubicBezTo>
                  <a:cubicBezTo>
                    <a:pt x="1" y="30"/>
                    <a:pt x="488" y="240"/>
                    <a:pt x="908" y="711"/>
                  </a:cubicBezTo>
                  <a:cubicBezTo>
                    <a:pt x="1321" y="1173"/>
                    <a:pt x="1474" y="1669"/>
                    <a:pt x="1511" y="1669"/>
                  </a:cubicBezTo>
                  <a:cubicBezTo>
                    <a:pt x="1512" y="1669"/>
                    <a:pt x="1512" y="1669"/>
                    <a:pt x="1513" y="1668"/>
                  </a:cubicBezTo>
                  <a:cubicBezTo>
                    <a:pt x="1538" y="1668"/>
                    <a:pt x="1437" y="1131"/>
                    <a:pt x="984" y="635"/>
                  </a:cubicBezTo>
                  <a:cubicBezTo>
                    <a:pt x="582" y="180"/>
                    <a:pt x="103" y="1"/>
                    <a:pt x="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4"/>
            <p:cNvSpPr/>
            <p:nvPr/>
          </p:nvSpPr>
          <p:spPr>
            <a:xfrm>
              <a:off x="12315472" y="3422935"/>
              <a:ext cx="738924" cy="248338"/>
            </a:xfrm>
            <a:custGeom>
              <a:avLst/>
              <a:gdLst/>
              <a:ahLst/>
              <a:cxnLst/>
              <a:rect l="l" t="t" r="r" b="b"/>
              <a:pathLst>
                <a:path w="11283" h="3792" extrusionOk="0">
                  <a:moveTo>
                    <a:pt x="11279" y="0"/>
                  </a:moveTo>
                  <a:cubicBezTo>
                    <a:pt x="11267" y="0"/>
                    <a:pt x="11227" y="17"/>
                    <a:pt x="11165" y="45"/>
                  </a:cubicBezTo>
                  <a:cubicBezTo>
                    <a:pt x="11081" y="78"/>
                    <a:pt x="10972" y="120"/>
                    <a:pt x="10846" y="179"/>
                  </a:cubicBezTo>
                  <a:cubicBezTo>
                    <a:pt x="10552" y="297"/>
                    <a:pt x="10157" y="465"/>
                    <a:pt x="9670" y="675"/>
                  </a:cubicBezTo>
                  <a:cubicBezTo>
                    <a:pt x="8670" y="1095"/>
                    <a:pt x="7292" y="1657"/>
                    <a:pt x="5738" y="2220"/>
                  </a:cubicBezTo>
                  <a:cubicBezTo>
                    <a:pt x="4192" y="2775"/>
                    <a:pt x="2764" y="3220"/>
                    <a:pt x="1714" y="3463"/>
                  </a:cubicBezTo>
                  <a:cubicBezTo>
                    <a:pt x="1185" y="3573"/>
                    <a:pt x="765" y="3673"/>
                    <a:pt x="463" y="3707"/>
                  </a:cubicBezTo>
                  <a:cubicBezTo>
                    <a:pt x="320" y="3732"/>
                    <a:pt x="211" y="3749"/>
                    <a:pt x="118" y="3766"/>
                  </a:cubicBezTo>
                  <a:cubicBezTo>
                    <a:pt x="43" y="3774"/>
                    <a:pt x="1" y="3791"/>
                    <a:pt x="1" y="3791"/>
                  </a:cubicBezTo>
                  <a:cubicBezTo>
                    <a:pt x="1" y="3791"/>
                    <a:pt x="43" y="3791"/>
                    <a:pt x="118" y="3783"/>
                  </a:cubicBezTo>
                  <a:cubicBezTo>
                    <a:pt x="211" y="3774"/>
                    <a:pt x="328" y="3766"/>
                    <a:pt x="471" y="3749"/>
                  </a:cubicBezTo>
                  <a:cubicBezTo>
                    <a:pt x="773" y="3724"/>
                    <a:pt x="1202" y="3640"/>
                    <a:pt x="1731" y="3539"/>
                  </a:cubicBezTo>
                  <a:cubicBezTo>
                    <a:pt x="2790" y="3312"/>
                    <a:pt x="4226" y="2884"/>
                    <a:pt x="5780" y="2321"/>
                  </a:cubicBezTo>
                  <a:cubicBezTo>
                    <a:pt x="7334" y="1767"/>
                    <a:pt x="8712" y="1187"/>
                    <a:pt x="9703" y="750"/>
                  </a:cubicBezTo>
                  <a:cubicBezTo>
                    <a:pt x="10199" y="532"/>
                    <a:pt x="10594" y="347"/>
                    <a:pt x="10862" y="213"/>
                  </a:cubicBezTo>
                  <a:cubicBezTo>
                    <a:pt x="10988" y="154"/>
                    <a:pt x="11098" y="103"/>
                    <a:pt x="11173" y="61"/>
                  </a:cubicBezTo>
                  <a:cubicBezTo>
                    <a:pt x="11249" y="28"/>
                    <a:pt x="11282" y="3"/>
                    <a:pt x="11282" y="3"/>
                  </a:cubicBezTo>
                  <a:cubicBezTo>
                    <a:pt x="11282" y="1"/>
                    <a:pt x="11281" y="0"/>
                    <a:pt x="1127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4"/>
            <p:cNvSpPr/>
            <p:nvPr/>
          </p:nvSpPr>
          <p:spPr>
            <a:xfrm>
              <a:off x="12245595" y="2107587"/>
              <a:ext cx="95288" cy="111857"/>
            </a:xfrm>
            <a:custGeom>
              <a:avLst/>
              <a:gdLst/>
              <a:ahLst/>
              <a:cxnLst/>
              <a:rect l="l" t="t" r="r" b="b"/>
              <a:pathLst>
                <a:path w="1455" h="1708" extrusionOk="0">
                  <a:moveTo>
                    <a:pt x="1444" y="1"/>
                  </a:moveTo>
                  <a:cubicBezTo>
                    <a:pt x="1435" y="1"/>
                    <a:pt x="1396" y="27"/>
                    <a:pt x="1345" y="86"/>
                  </a:cubicBezTo>
                  <a:cubicBezTo>
                    <a:pt x="1294" y="153"/>
                    <a:pt x="1244" y="263"/>
                    <a:pt x="1185" y="405"/>
                  </a:cubicBezTo>
                  <a:cubicBezTo>
                    <a:pt x="1089" y="649"/>
                    <a:pt x="993" y="984"/>
                    <a:pt x="937" y="1370"/>
                  </a:cubicBezTo>
                  <a:lnTo>
                    <a:pt x="937" y="1370"/>
                  </a:lnTo>
                  <a:cubicBezTo>
                    <a:pt x="723" y="1020"/>
                    <a:pt x="547" y="686"/>
                    <a:pt x="370" y="464"/>
                  </a:cubicBezTo>
                  <a:cubicBezTo>
                    <a:pt x="184" y="229"/>
                    <a:pt x="37" y="119"/>
                    <a:pt x="19" y="119"/>
                  </a:cubicBezTo>
                  <a:cubicBezTo>
                    <a:pt x="18" y="119"/>
                    <a:pt x="18" y="119"/>
                    <a:pt x="18" y="120"/>
                  </a:cubicBezTo>
                  <a:cubicBezTo>
                    <a:pt x="1" y="137"/>
                    <a:pt x="135" y="263"/>
                    <a:pt x="303" y="515"/>
                  </a:cubicBezTo>
                  <a:cubicBezTo>
                    <a:pt x="471" y="758"/>
                    <a:pt x="656" y="1136"/>
                    <a:pt x="900" y="1531"/>
                  </a:cubicBezTo>
                  <a:cubicBezTo>
                    <a:pt x="908" y="1548"/>
                    <a:pt x="916" y="1556"/>
                    <a:pt x="925" y="1573"/>
                  </a:cubicBezTo>
                  <a:lnTo>
                    <a:pt x="1009" y="1707"/>
                  </a:lnTo>
                  <a:lnTo>
                    <a:pt x="1034" y="1548"/>
                  </a:lnTo>
                  <a:cubicBezTo>
                    <a:pt x="1076" y="1103"/>
                    <a:pt x="1177" y="708"/>
                    <a:pt x="1261" y="431"/>
                  </a:cubicBezTo>
                  <a:cubicBezTo>
                    <a:pt x="1303" y="288"/>
                    <a:pt x="1345" y="187"/>
                    <a:pt x="1387" y="111"/>
                  </a:cubicBezTo>
                  <a:cubicBezTo>
                    <a:pt x="1420" y="44"/>
                    <a:pt x="1454" y="11"/>
                    <a:pt x="1446" y="2"/>
                  </a:cubicBezTo>
                  <a:cubicBezTo>
                    <a:pt x="1446" y="1"/>
                    <a:pt x="1445" y="1"/>
                    <a:pt x="144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4"/>
            <p:cNvSpPr/>
            <p:nvPr/>
          </p:nvSpPr>
          <p:spPr>
            <a:xfrm>
              <a:off x="12444747" y="2070193"/>
              <a:ext cx="209699" cy="181145"/>
            </a:xfrm>
            <a:custGeom>
              <a:avLst/>
              <a:gdLst/>
              <a:ahLst/>
              <a:cxnLst/>
              <a:rect l="l" t="t" r="r" b="b"/>
              <a:pathLst>
                <a:path w="3202" h="2766" extrusionOk="0">
                  <a:moveTo>
                    <a:pt x="3190" y="1"/>
                  </a:moveTo>
                  <a:cubicBezTo>
                    <a:pt x="3173" y="1"/>
                    <a:pt x="3107" y="41"/>
                    <a:pt x="3000" y="103"/>
                  </a:cubicBezTo>
                  <a:cubicBezTo>
                    <a:pt x="2874" y="178"/>
                    <a:pt x="2706" y="296"/>
                    <a:pt x="2504" y="447"/>
                  </a:cubicBezTo>
                  <a:cubicBezTo>
                    <a:pt x="2101" y="758"/>
                    <a:pt x="1580" y="1237"/>
                    <a:pt x="1110" y="1850"/>
                  </a:cubicBezTo>
                  <a:cubicBezTo>
                    <a:pt x="941" y="2077"/>
                    <a:pt x="792" y="2304"/>
                    <a:pt x="661" y="2520"/>
                  </a:cubicBezTo>
                  <a:lnTo>
                    <a:pt x="661" y="2520"/>
                  </a:lnTo>
                  <a:cubicBezTo>
                    <a:pt x="491" y="2045"/>
                    <a:pt x="337" y="1644"/>
                    <a:pt x="228" y="1346"/>
                  </a:cubicBezTo>
                  <a:cubicBezTo>
                    <a:pt x="102" y="1035"/>
                    <a:pt x="26" y="859"/>
                    <a:pt x="18" y="859"/>
                  </a:cubicBezTo>
                  <a:lnTo>
                    <a:pt x="18" y="859"/>
                  </a:lnTo>
                  <a:cubicBezTo>
                    <a:pt x="1" y="867"/>
                    <a:pt x="60" y="1052"/>
                    <a:pt x="160" y="1371"/>
                  </a:cubicBezTo>
                  <a:cubicBezTo>
                    <a:pt x="270" y="1690"/>
                    <a:pt x="421" y="2136"/>
                    <a:pt x="597" y="2656"/>
                  </a:cubicBezTo>
                  <a:lnTo>
                    <a:pt x="639" y="2766"/>
                  </a:lnTo>
                  <a:lnTo>
                    <a:pt x="698" y="2665"/>
                  </a:lnTo>
                  <a:cubicBezTo>
                    <a:pt x="841" y="2430"/>
                    <a:pt x="1009" y="2178"/>
                    <a:pt x="1194" y="1926"/>
                  </a:cubicBezTo>
                  <a:cubicBezTo>
                    <a:pt x="1664" y="1312"/>
                    <a:pt x="2168" y="834"/>
                    <a:pt x="2554" y="506"/>
                  </a:cubicBezTo>
                  <a:cubicBezTo>
                    <a:pt x="2941" y="187"/>
                    <a:pt x="3201" y="19"/>
                    <a:pt x="3193" y="2"/>
                  </a:cubicBezTo>
                  <a:cubicBezTo>
                    <a:pt x="3192" y="1"/>
                    <a:pt x="3191" y="1"/>
                    <a:pt x="319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4"/>
            <p:cNvSpPr/>
            <p:nvPr/>
          </p:nvSpPr>
          <p:spPr>
            <a:xfrm>
              <a:off x="12392487" y="2255134"/>
              <a:ext cx="52916" cy="874815"/>
            </a:xfrm>
            <a:custGeom>
              <a:avLst/>
              <a:gdLst/>
              <a:ahLst/>
              <a:cxnLst/>
              <a:rect l="l" t="t" r="r" b="b"/>
              <a:pathLst>
                <a:path w="808" h="13358" extrusionOk="0">
                  <a:moveTo>
                    <a:pt x="9" y="0"/>
                  </a:moveTo>
                  <a:cubicBezTo>
                    <a:pt x="1" y="0"/>
                    <a:pt x="1" y="42"/>
                    <a:pt x="1" y="135"/>
                  </a:cubicBezTo>
                  <a:lnTo>
                    <a:pt x="1" y="521"/>
                  </a:lnTo>
                  <a:cubicBezTo>
                    <a:pt x="1" y="866"/>
                    <a:pt x="9" y="1353"/>
                    <a:pt x="26" y="1958"/>
                  </a:cubicBezTo>
                  <a:cubicBezTo>
                    <a:pt x="60" y="3167"/>
                    <a:pt x="118" y="4839"/>
                    <a:pt x="228" y="6687"/>
                  </a:cubicBezTo>
                  <a:cubicBezTo>
                    <a:pt x="337" y="8527"/>
                    <a:pt x="480" y="10199"/>
                    <a:pt x="589" y="11408"/>
                  </a:cubicBezTo>
                  <a:cubicBezTo>
                    <a:pt x="648" y="12005"/>
                    <a:pt x="698" y="12492"/>
                    <a:pt x="740" y="12828"/>
                  </a:cubicBezTo>
                  <a:cubicBezTo>
                    <a:pt x="757" y="12987"/>
                    <a:pt x="774" y="13122"/>
                    <a:pt x="782" y="13223"/>
                  </a:cubicBezTo>
                  <a:cubicBezTo>
                    <a:pt x="799" y="13307"/>
                    <a:pt x="807" y="13357"/>
                    <a:pt x="807" y="13357"/>
                  </a:cubicBezTo>
                  <a:cubicBezTo>
                    <a:pt x="807" y="13349"/>
                    <a:pt x="807" y="13307"/>
                    <a:pt x="807" y="13214"/>
                  </a:cubicBezTo>
                  <a:cubicBezTo>
                    <a:pt x="799" y="13113"/>
                    <a:pt x="790" y="12987"/>
                    <a:pt x="782" y="12828"/>
                  </a:cubicBezTo>
                  <a:cubicBezTo>
                    <a:pt x="748" y="12475"/>
                    <a:pt x="715" y="11988"/>
                    <a:pt x="664" y="11400"/>
                  </a:cubicBezTo>
                  <a:cubicBezTo>
                    <a:pt x="572" y="10190"/>
                    <a:pt x="454" y="8527"/>
                    <a:pt x="337" y="6679"/>
                  </a:cubicBezTo>
                  <a:cubicBezTo>
                    <a:pt x="228" y="4839"/>
                    <a:pt x="152" y="3167"/>
                    <a:pt x="102" y="1958"/>
                  </a:cubicBezTo>
                  <a:cubicBezTo>
                    <a:pt x="76" y="1361"/>
                    <a:pt x="60" y="874"/>
                    <a:pt x="43" y="521"/>
                  </a:cubicBezTo>
                  <a:cubicBezTo>
                    <a:pt x="34" y="362"/>
                    <a:pt x="26" y="236"/>
                    <a:pt x="26" y="135"/>
                  </a:cubicBezTo>
                  <a:cubicBezTo>
                    <a:pt x="18" y="42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4"/>
            <p:cNvSpPr/>
            <p:nvPr/>
          </p:nvSpPr>
          <p:spPr>
            <a:xfrm>
              <a:off x="12328111" y="2889461"/>
              <a:ext cx="398965" cy="335702"/>
            </a:xfrm>
            <a:custGeom>
              <a:avLst/>
              <a:gdLst/>
              <a:ahLst/>
              <a:cxnLst/>
              <a:rect l="l" t="t" r="r" b="b"/>
              <a:pathLst>
                <a:path w="6092" h="5126" extrusionOk="0">
                  <a:moveTo>
                    <a:pt x="6083" y="0"/>
                  </a:moveTo>
                  <a:lnTo>
                    <a:pt x="6083" y="0"/>
                  </a:lnTo>
                  <a:cubicBezTo>
                    <a:pt x="6074" y="0"/>
                    <a:pt x="5999" y="76"/>
                    <a:pt x="5856" y="227"/>
                  </a:cubicBezTo>
                  <a:cubicBezTo>
                    <a:pt x="5696" y="387"/>
                    <a:pt x="5495" y="588"/>
                    <a:pt x="5260" y="832"/>
                  </a:cubicBezTo>
                  <a:cubicBezTo>
                    <a:pt x="4747" y="1344"/>
                    <a:pt x="4033" y="2033"/>
                    <a:pt x="3193" y="2739"/>
                  </a:cubicBezTo>
                  <a:cubicBezTo>
                    <a:pt x="2353" y="3444"/>
                    <a:pt x="1555" y="4041"/>
                    <a:pt x="959" y="4452"/>
                  </a:cubicBezTo>
                  <a:cubicBezTo>
                    <a:pt x="681" y="4646"/>
                    <a:pt x="438" y="4814"/>
                    <a:pt x="261" y="4940"/>
                  </a:cubicBezTo>
                  <a:cubicBezTo>
                    <a:pt x="93" y="5049"/>
                    <a:pt x="1" y="5116"/>
                    <a:pt x="9" y="5124"/>
                  </a:cubicBezTo>
                  <a:cubicBezTo>
                    <a:pt x="9" y="5125"/>
                    <a:pt x="10" y="5125"/>
                    <a:pt x="10" y="5125"/>
                  </a:cubicBezTo>
                  <a:cubicBezTo>
                    <a:pt x="22" y="5125"/>
                    <a:pt x="121" y="5068"/>
                    <a:pt x="286" y="4973"/>
                  </a:cubicBezTo>
                  <a:cubicBezTo>
                    <a:pt x="454" y="4872"/>
                    <a:pt x="706" y="4713"/>
                    <a:pt x="1009" y="4520"/>
                  </a:cubicBezTo>
                  <a:cubicBezTo>
                    <a:pt x="1605" y="4125"/>
                    <a:pt x="2420" y="3537"/>
                    <a:pt x="3260" y="2823"/>
                  </a:cubicBezTo>
                  <a:cubicBezTo>
                    <a:pt x="4109" y="2117"/>
                    <a:pt x="4823" y="1411"/>
                    <a:pt x="5318" y="891"/>
                  </a:cubicBezTo>
                  <a:cubicBezTo>
                    <a:pt x="5562" y="622"/>
                    <a:pt x="5755" y="403"/>
                    <a:pt x="5890" y="252"/>
                  </a:cubicBezTo>
                  <a:cubicBezTo>
                    <a:pt x="6016" y="93"/>
                    <a:pt x="6091" y="9"/>
                    <a:pt x="608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4"/>
            <p:cNvSpPr/>
            <p:nvPr/>
          </p:nvSpPr>
          <p:spPr>
            <a:xfrm>
              <a:off x="12395237" y="3178268"/>
              <a:ext cx="9431" cy="181080"/>
            </a:xfrm>
            <a:custGeom>
              <a:avLst/>
              <a:gdLst/>
              <a:ahLst/>
              <a:cxnLst/>
              <a:rect l="l" t="t" r="r" b="b"/>
              <a:pathLst>
                <a:path w="144" h="2765" extrusionOk="0">
                  <a:moveTo>
                    <a:pt x="93" y="0"/>
                  </a:moveTo>
                  <a:cubicBezTo>
                    <a:pt x="60" y="0"/>
                    <a:pt x="26" y="622"/>
                    <a:pt x="18" y="1378"/>
                  </a:cubicBezTo>
                  <a:cubicBezTo>
                    <a:pt x="1" y="2142"/>
                    <a:pt x="18" y="2764"/>
                    <a:pt x="51" y="2764"/>
                  </a:cubicBezTo>
                  <a:cubicBezTo>
                    <a:pt x="85" y="2764"/>
                    <a:pt x="118" y="2142"/>
                    <a:pt x="127" y="1386"/>
                  </a:cubicBezTo>
                  <a:cubicBezTo>
                    <a:pt x="144" y="622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4"/>
            <p:cNvSpPr/>
            <p:nvPr/>
          </p:nvSpPr>
          <p:spPr>
            <a:xfrm>
              <a:off x="11961766" y="2610543"/>
              <a:ext cx="106749" cy="451161"/>
            </a:xfrm>
            <a:custGeom>
              <a:avLst/>
              <a:gdLst/>
              <a:ahLst/>
              <a:cxnLst/>
              <a:rect l="l" t="t" r="r" b="b"/>
              <a:pathLst>
                <a:path w="1630" h="6889" extrusionOk="0">
                  <a:moveTo>
                    <a:pt x="1050" y="0"/>
                  </a:moveTo>
                  <a:cubicBezTo>
                    <a:pt x="865" y="2310"/>
                    <a:pt x="529" y="4637"/>
                    <a:pt x="0" y="6888"/>
                  </a:cubicBezTo>
                  <a:lnTo>
                    <a:pt x="1630" y="4595"/>
                  </a:lnTo>
                  <a:cubicBezTo>
                    <a:pt x="1571" y="3058"/>
                    <a:pt x="1319" y="1521"/>
                    <a:pt x="1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4"/>
            <p:cNvSpPr/>
            <p:nvPr/>
          </p:nvSpPr>
          <p:spPr>
            <a:xfrm>
              <a:off x="12404602" y="2065347"/>
              <a:ext cx="263008" cy="261371"/>
            </a:xfrm>
            <a:custGeom>
              <a:avLst/>
              <a:gdLst/>
              <a:ahLst/>
              <a:cxnLst/>
              <a:rect l="l" t="t" r="r" b="b"/>
              <a:pathLst>
                <a:path w="4016" h="3991" extrusionOk="0">
                  <a:moveTo>
                    <a:pt x="4016" y="0"/>
                  </a:moveTo>
                  <a:cubicBezTo>
                    <a:pt x="2815" y="471"/>
                    <a:pt x="2008" y="1605"/>
                    <a:pt x="1235" y="2814"/>
                  </a:cubicBezTo>
                  <a:cubicBezTo>
                    <a:pt x="1235" y="2815"/>
                    <a:pt x="1235" y="2815"/>
                    <a:pt x="1235" y="2815"/>
                  </a:cubicBezTo>
                  <a:cubicBezTo>
                    <a:pt x="1197" y="2815"/>
                    <a:pt x="605" y="882"/>
                    <a:pt x="605" y="882"/>
                  </a:cubicBezTo>
                  <a:cubicBezTo>
                    <a:pt x="437" y="1302"/>
                    <a:pt x="169" y="1815"/>
                    <a:pt x="1" y="2235"/>
                  </a:cubicBezTo>
                  <a:cubicBezTo>
                    <a:pt x="68" y="2181"/>
                    <a:pt x="139" y="2157"/>
                    <a:pt x="209" y="2157"/>
                  </a:cubicBezTo>
                  <a:cubicBezTo>
                    <a:pt x="367" y="2157"/>
                    <a:pt x="521" y="2279"/>
                    <a:pt x="614" y="2453"/>
                  </a:cubicBezTo>
                  <a:cubicBezTo>
                    <a:pt x="740" y="2705"/>
                    <a:pt x="723" y="3008"/>
                    <a:pt x="723" y="3293"/>
                  </a:cubicBezTo>
                  <a:cubicBezTo>
                    <a:pt x="731" y="3444"/>
                    <a:pt x="740" y="3604"/>
                    <a:pt x="815" y="3747"/>
                  </a:cubicBezTo>
                  <a:cubicBezTo>
                    <a:pt x="888" y="3885"/>
                    <a:pt x="1024" y="3991"/>
                    <a:pt x="1169" y="3991"/>
                  </a:cubicBezTo>
                  <a:cubicBezTo>
                    <a:pt x="1174" y="3991"/>
                    <a:pt x="1180" y="3991"/>
                    <a:pt x="1185" y="3990"/>
                  </a:cubicBezTo>
                  <a:cubicBezTo>
                    <a:pt x="1370" y="3982"/>
                    <a:pt x="1504" y="3814"/>
                    <a:pt x="1613" y="3671"/>
                  </a:cubicBezTo>
                  <a:cubicBezTo>
                    <a:pt x="2470" y="2487"/>
                    <a:pt x="3268" y="1260"/>
                    <a:pt x="4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4"/>
            <p:cNvSpPr/>
            <p:nvPr/>
          </p:nvSpPr>
          <p:spPr>
            <a:xfrm>
              <a:off x="12242320" y="2106539"/>
              <a:ext cx="162350" cy="197649"/>
            </a:xfrm>
            <a:custGeom>
              <a:avLst/>
              <a:gdLst/>
              <a:ahLst/>
              <a:cxnLst/>
              <a:rect l="l" t="t" r="r" b="b"/>
              <a:pathLst>
                <a:path w="2479" h="3018" extrusionOk="0">
                  <a:moveTo>
                    <a:pt x="1575" y="1"/>
                  </a:moveTo>
                  <a:cubicBezTo>
                    <a:pt x="1571" y="1"/>
                    <a:pt x="1567" y="1"/>
                    <a:pt x="1563" y="1"/>
                  </a:cubicBezTo>
                  <a:cubicBezTo>
                    <a:pt x="1437" y="10"/>
                    <a:pt x="1370" y="161"/>
                    <a:pt x="1336" y="279"/>
                  </a:cubicBezTo>
                  <a:cubicBezTo>
                    <a:pt x="1235" y="690"/>
                    <a:pt x="1126" y="1102"/>
                    <a:pt x="1025" y="1505"/>
                  </a:cubicBezTo>
                  <a:cubicBezTo>
                    <a:pt x="832" y="967"/>
                    <a:pt x="496" y="489"/>
                    <a:pt x="59" y="111"/>
                  </a:cubicBezTo>
                  <a:lnTo>
                    <a:pt x="0" y="186"/>
                  </a:lnTo>
                  <a:cubicBezTo>
                    <a:pt x="446" y="1203"/>
                    <a:pt x="1042" y="2160"/>
                    <a:pt x="1756" y="3017"/>
                  </a:cubicBezTo>
                  <a:cubicBezTo>
                    <a:pt x="1806" y="2320"/>
                    <a:pt x="1748" y="1614"/>
                    <a:pt x="1605" y="934"/>
                  </a:cubicBezTo>
                  <a:lnTo>
                    <a:pt x="1605" y="934"/>
                  </a:lnTo>
                  <a:cubicBezTo>
                    <a:pt x="1823" y="1085"/>
                    <a:pt x="2260" y="1455"/>
                    <a:pt x="2479" y="1606"/>
                  </a:cubicBezTo>
                  <a:cubicBezTo>
                    <a:pt x="2479" y="1606"/>
                    <a:pt x="2000" y="581"/>
                    <a:pt x="1806" y="203"/>
                  </a:cubicBezTo>
                  <a:cubicBezTo>
                    <a:pt x="1758" y="106"/>
                    <a:pt x="1678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4"/>
            <p:cNvSpPr/>
            <p:nvPr/>
          </p:nvSpPr>
          <p:spPr>
            <a:xfrm>
              <a:off x="12336101" y="2909173"/>
              <a:ext cx="327123" cy="305445"/>
            </a:xfrm>
            <a:custGeom>
              <a:avLst/>
              <a:gdLst/>
              <a:ahLst/>
              <a:cxnLst/>
              <a:rect l="l" t="t" r="r" b="b"/>
              <a:pathLst>
                <a:path w="4995" h="4664" extrusionOk="0">
                  <a:moveTo>
                    <a:pt x="4405" y="0"/>
                  </a:moveTo>
                  <a:cubicBezTo>
                    <a:pt x="4259" y="0"/>
                    <a:pt x="4105" y="39"/>
                    <a:pt x="3978" y="102"/>
                  </a:cubicBezTo>
                  <a:cubicBezTo>
                    <a:pt x="3180" y="531"/>
                    <a:pt x="2903" y="1564"/>
                    <a:pt x="2181" y="2110"/>
                  </a:cubicBezTo>
                  <a:cubicBezTo>
                    <a:pt x="1761" y="2429"/>
                    <a:pt x="1231" y="2555"/>
                    <a:pt x="811" y="2874"/>
                  </a:cubicBezTo>
                  <a:cubicBezTo>
                    <a:pt x="285" y="3269"/>
                    <a:pt x="0" y="3961"/>
                    <a:pt x="91" y="4621"/>
                  </a:cubicBezTo>
                  <a:lnTo>
                    <a:pt x="91" y="4621"/>
                  </a:lnTo>
                  <a:cubicBezTo>
                    <a:pt x="1728" y="3630"/>
                    <a:pt x="3231" y="2429"/>
                    <a:pt x="4558" y="1052"/>
                  </a:cubicBezTo>
                  <a:cubicBezTo>
                    <a:pt x="4768" y="833"/>
                    <a:pt x="4995" y="531"/>
                    <a:pt x="4869" y="254"/>
                  </a:cubicBezTo>
                  <a:cubicBezTo>
                    <a:pt x="4791" y="73"/>
                    <a:pt x="4606" y="0"/>
                    <a:pt x="4405" y="0"/>
                  </a:cubicBezTo>
                  <a:close/>
                  <a:moveTo>
                    <a:pt x="91" y="4621"/>
                  </a:moveTo>
                  <a:cubicBezTo>
                    <a:pt x="90" y="4621"/>
                    <a:pt x="90" y="4621"/>
                    <a:pt x="89" y="4622"/>
                  </a:cubicBezTo>
                  <a:lnTo>
                    <a:pt x="97" y="4664"/>
                  </a:lnTo>
                  <a:cubicBezTo>
                    <a:pt x="95" y="4649"/>
                    <a:pt x="93" y="4635"/>
                    <a:pt x="91" y="4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4"/>
            <p:cNvSpPr/>
            <p:nvPr/>
          </p:nvSpPr>
          <p:spPr>
            <a:xfrm>
              <a:off x="12748419" y="3144148"/>
              <a:ext cx="96336" cy="162874"/>
            </a:xfrm>
            <a:custGeom>
              <a:avLst/>
              <a:gdLst/>
              <a:ahLst/>
              <a:cxnLst/>
              <a:rect l="l" t="t" r="r" b="b"/>
              <a:pathLst>
                <a:path w="1471" h="2487" extrusionOk="0">
                  <a:moveTo>
                    <a:pt x="60" y="1"/>
                  </a:moveTo>
                  <a:lnTo>
                    <a:pt x="1" y="135"/>
                  </a:lnTo>
                  <a:cubicBezTo>
                    <a:pt x="396" y="530"/>
                    <a:pt x="631" y="1076"/>
                    <a:pt x="639" y="1639"/>
                  </a:cubicBezTo>
                  <a:cubicBezTo>
                    <a:pt x="639" y="1798"/>
                    <a:pt x="622" y="1966"/>
                    <a:pt x="656" y="2126"/>
                  </a:cubicBezTo>
                  <a:cubicBezTo>
                    <a:pt x="698" y="2285"/>
                    <a:pt x="799" y="2445"/>
                    <a:pt x="958" y="2479"/>
                  </a:cubicBezTo>
                  <a:cubicBezTo>
                    <a:pt x="981" y="2484"/>
                    <a:pt x="1004" y="2486"/>
                    <a:pt x="1027" y="2486"/>
                  </a:cubicBezTo>
                  <a:cubicBezTo>
                    <a:pt x="1221" y="2486"/>
                    <a:pt x="1399" y="2304"/>
                    <a:pt x="1429" y="2101"/>
                  </a:cubicBezTo>
                  <a:cubicBezTo>
                    <a:pt x="1471" y="1882"/>
                    <a:pt x="1387" y="1664"/>
                    <a:pt x="1294" y="1454"/>
                  </a:cubicBezTo>
                  <a:cubicBezTo>
                    <a:pt x="1034" y="857"/>
                    <a:pt x="664" y="253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4"/>
            <p:cNvSpPr/>
            <p:nvPr/>
          </p:nvSpPr>
          <p:spPr>
            <a:xfrm>
              <a:off x="11700989" y="2761823"/>
              <a:ext cx="103998" cy="224303"/>
            </a:xfrm>
            <a:custGeom>
              <a:avLst/>
              <a:gdLst/>
              <a:ahLst/>
              <a:cxnLst/>
              <a:rect l="l" t="t" r="r" b="b"/>
              <a:pathLst>
                <a:path w="1588" h="3425" extrusionOk="0">
                  <a:moveTo>
                    <a:pt x="0" y="0"/>
                  </a:moveTo>
                  <a:lnTo>
                    <a:pt x="51" y="101"/>
                  </a:lnTo>
                  <a:cubicBezTo>
                    <a:pt x="395" y="487"/>
                    <a:pt x="647" y="1512"/>
                    <a:pt x="614" y="2025"/>
                  </a:cubicBezTo>
                  <a:cubicBezTo>
                    <a:pt x="580" y="2546"/>
                    <a:pt x="454" y="2680"/>
                    <a:pt x="504" y="3192"/>
                  </a:cubicBezTo>
                  <a:cubicBezTo>
                    <a:pt x="513" y="3293"/>
                    <a:pt x="345" y="3327"/>
                    <a:pt x="420" y="3386"/>
                  </a:cubicBezTo>
                  <a:cubicBezTo>
                    <a:pt x="454" y="3413"/>
                    <a:pt x="494" y="3425"/>
                    <a:pt x="535" y="3425"/>
                  </a:cubicBezTo>
                  <a:cubicBezTo>
                    <a:pt x="645" y="3425"/>
                    <a:pt x="764" y="3339"/>
                    <a:pt x="807" y="3234"/>
                  </a:cubicBezTo>
                  <a:cubicBezTo>
                    <a:pt x="847" y="3130"/>
                    <a:pt x="840" y="3018"/>
                    <a:pt x="818" y="2906"/>
                  </a:cubicBezTo>
                  <a:lnTo>
                    <a:pt x="818" y="2906"/>
                  </a:lnTo>
                  <a:cubicBezTo>
                    <a:pt x="878" y="3006"/>
                    <a:pt x="1004" y="3073"/>
                    <a:pt x="1126" y="3073"/>
                  </a:cubicBezTo>
                  <a:cubicBezTo>
                    <a:pt x="1149" y="3073"/>
                    <a:pt x="1171" y="3071"/>
                    <a:pt x="1193" y="3066"/>
                  </a:cubicBezTo>
                  <a:cubicBezTo>
                    <a:pt x="1378" y="3016"/>
                    <a:pt x="1512" y="2831"/>
                    <a:pt x="1554" y="2630"/>
                  </a:cubicBezTo>
                  <a:cubicBezTo>
                    <a:pt x="1588" y="2436"/>
                    <a:pt x="1554" y="2235"/>
                    <a:pt x="1512" y="2042"/>
                  </a:cubicBezTo>
                  <a:cubicBezTo>
                    <a:pt x="1420" y="1596"/>
                    <a:pt x="1311" y="1151"/>
                    <a:pt x="1067" y="765"/>
                  </a:cubicBezTo>
                  <a:cubicBezTo>
                    <a:pt x="832" y="378"/>
                    <a:pt x="454" y="5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4"/>
            <p:cNvSpPr/>
            <p:nvPr/>
          </p:nvSpPr>
          <p:spPr>
            <a:xfrm>
              <a:off x="11703150" y="2765097"/>
              <a:ext cx="43027" cy="212450"/>
            </a:xfrm>
            <a:custGeom>
              <a:avLst/>
              <a:gdLst/>
              <a:ahLst/>
              <a:cxnLst/>
              <a:rect l="l" t="t" r="r" b="b"/>
              <a:pathLst>
                <a:path w="657" h="3244" extrusionOk="0">
                  <a:moveTo>
                    <a:pt x="35" y="1"/>
                  </a:moveTo>
                  <a:lnTo>
                    <a:pt x="35" y="1"/>
                  </a:lnTo>
                  <a:cubicBezTo>
                    <a:pt x="1" y="17"/>
                    <a:pt x="379" y="681"/>
                    <a:pt x="488" y="1597"/>
                  </a:cubicBezTo>
                  <a:cubicBezTo>
                    <a:pt x="606" y="2504"/>
                    <a:pt x="404" y="3235"/>
                    <a:pt x="446" y="3243"/>
                  </a:cubicBezTo>
                  <a:cubicBezTo>
                    <a:pt x="455" y="3243"/>
                    <a:pt x="522" y="3067"/>
                    <a:pt x="572" y="2773"/>
                  </a:cubicBezTo>
                  <a:cubicBezTo>
                    <a:pt x="631" y="2470"/>
                    <a:pt x="656" y="2042"/>
                    <a:pt x="597" y="1580"/>
                  </a:cubicBezTo>
                  <a:cubicBezTo>
                    <a:pt x="539" y="1118"/>
                    <a:pt x="413" y="706"/>
                    <a:pt x="287" y="429"/>
                  </a:cubicBezTo>
                  <a:cubicBezTo>
                    <a:pt x="161" y="152"/>
                    <a:pt x="51" y="1"/>
                    <a:pt x="3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4"/>
            <p:cNvSpPr/>
            <p:nvPr/>
          </p:nvSpPr>
          <p:spPr>
            <a:xfrm>
              <a:off x="12520714" y="3495955"/>
              <a:ext cx="1031533" cy="1175480"/>
            </a:xfrm>
            <a:custGeom>
              <a:avLst/>
              <a:gdLst/>
              <a:ahLst/>
              <a:cxnLst/>
              <a:rect l="l" t="t" r="r" b="b"/>
              <a:pathLst>
                <a:path w="15751" h="17949" extrusionOk="0">
                  <a:moveTo>
                    <a:pt x="13526" y="1"/>
                  </a:moveTo>
                  <a:cubicBezTo>
                    <a:pt x="10148" y="1"/>
                    <a:pt x="6764" y="1383"/>
                    <a:pt x="4410" y="3819"/>
                  </a:cubicBezTo>
                  <a:cubicBezTo>
                    <a:pt x="1537" y="6784"/>
                    <a:pt x="0" y="13714"/>
                    <a:pt x="899" y="17746"/>
                  </a:cubicBezTo>
                  <a:lnTo>
                    <a:pt x="15751" y="17948"/>
                  </a:lnTo>
                  <a:lnTo>
                    <a:pt x="15751" y="206"/>
                  </a:lnTo>
                  <a:cubicBezTo>
                    <a:pt x="15017" y="68"/>
                    <a:pt x="14272" y="1"/>
                    <a:pt x="1352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4"/>
            <p:cNvSpPr/>
            <p:nvPr/>
          </p:nvSpPr>
          <p:spPr>
            <a:xfrm>
              <a:off x="12719801" y="4168528"/>
              <a:ext cx="828645" cy="489669"/>
            </a:xfrm>
            <a:custGeom>
              <a:avLst/>
              <a:gdLst/>
              <a:ahLst/>
              <a:cxnLst/>
              <a:rect l="l" t="t" r="r" b="b"/>
              <a:pathLst>
                <a:path w="12653" h="7477" extrusionOk="0">
                  <a:moveTo>
                    <a:pt x="12644" y="0"/>
                  </a:moveTo>
                  <a:cubicBezTo>
                    <a:pt x="12629" y="0"/>
                    <a:pt x="9796" y="1660"/>
                    <a:pt x="6318" y="3721"/>
                  </a:cubicBezTo>
                  <a:cubicBezTo>
                    <a:pt x="2824" y="5788"/>
                    <a:pt x="1" y="7468"/>
                    <a:pt x="9" y="7476"/>
                  </a:cubicBezTo>
                  <a:cubicBezTo>
                    <a:pt x="9" y="7477"/>
                    <a:pt x="9" y="7477"/>
                    <a:pt x="10" y="7477"/>
                  </a:cubicBezTo>
                  <a:cubicBezTo>
                    <a:pt x="38" y="7477"/>
                    <a:pt x="2866" y="5811"/>
                    <a:pt x="6335" y="3755"/>
                  </a:cubicBezTo>
                  <a:cubicBezTo>
                    <a:pt x="9830" y="1697"/>
                    <a:pt x="12652" y="8"/>
                    <a:pt x="12644" y="0"/>
                  </a:cubicBezTo>
                  <a:cubicBezTo>
                    <a:pt x="12644" y="0"/>
                    <a:pt x="12644" y="0"/>
                    <a:pt x="12644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4"/>
            <p:cNvSpPr/>
            <p:nvPr/>
          </p:nvSpPr>
          <p:spPr>
            <a:xfrm>
              <a:off x="12568521" y="3772974"/>
              <a:ext cx="979337" cy="576574"/>
            </a:xfrm>
            <a:custGeom>
              <a:avLst/>
              <a:gdLst/>
              <a:ahLst/>
              <a:cxnLst/>
              <a:rect l="l" t="t" r="r" b="b"/>
              <a:pathLst>
                <a:path w="14954" h="8804" extrusionOk="0">
                  <a:moveTo>
                    <a:pt x="14954" y="0"/>
                  </a:moveTo>
                  <a:cubicBezTo>
                    <a:pt x="14952" y="1"/>
                    <a:pt x="14902" y="35"/>
                    <a:pt x="14802" y="84"/>
                  </a:cubicBezTo>
                  <a:cubicBezTo>
                    <a:pt x="14693" y="151"/>
                    <a:pt x="14550" y="235"/>
                    <a:pt x="14374" y="345"/>
                  </a:cubicBezTo>
                  <a:cubicBezTo>
                    <a:pt x="13988" y="580"/>
                    <a:pt x="13442" y="899"/>
                    <a:pt x="12778" y="1302"/>
                  </a:cubicBezTo>
                  <a:cubicBezTo>
                    <a:pt x="11417" y="2109"/>
                    <a:pt x="9561" y="3218"/>
                    <a:pt x="7502" y="4444"/>
                  </a:cubicBezTo>
                  <a:cubicBezTo>
                    <a:pt x="5444" y="5670"/>
                    <a:pt x="3571" y="6762"/>
                    <a:pt x="2210" y="7544"/>
                  </a:cubicBezTo>
                  <a:cubicBezTo>
                    <a:pt x="1538" y="7930"/>
                    <a:pt x="992" y="8241"/>
                    <a:pt x="597" y="8468"/>
                  </a:cubicBezTo>
                  <a:cubicBezTo>
                    <a:pt x="412" y="8569"/>
                    <a:pt x="270" y="8653"/>
                    <a:pt x="160" y="8720"/>
                  </a:cubicBezTo>
                  <a:cubicBezTo>
                    <a:pt x="270" y="8661"/>
                    <a:pt x="421" y="8585"/>
                    <a:pt x="606" y="8485"/>
                  </a:cubicBezTo>
                  <a:cubicBezTo>
                    <a:pt x="992" y="8275"/>
                    <a:pt x="1547" y="7964"/>
                    <a:pt x="2227" y="7577"/>
                  </a:cubicBezTo>
                  <a:cubicBezTo>
                    <a:pt x="3596" y="6796"/>
                    <a:pt x="5470" y="5704"/>
                    <a:pt x="7528" y="4486"/>
                  </a:cubicBezTo>
                  <a:cubicBezTo>
                    <a:pt x="9586" y="3260"/>
                    <a:pt x="11451" y="2142"/>
                    <a:pt x="12786" y="1327"/>
                  </a:cubicBezTo>
                  <a:cubicBezTo>
                    <a:pt x="13450" y="924"/>
                    <a:pt x="13996" y="597"/>
                    <a:pt x="14374" y="361"/>
                  </a:cubicBezTo>
                  <a:cubicBezTo>
                    <a:pt x="14559" y="252"/>
                    <a:pt x="14702" y="160"/>
                    <a:pt x="14811" y="93"/>
                  </a:cubicBezTo>
                  <a:cubicBezTo>
                    <a:pt x="14902" y="35"/>
                    <a:pt x="14952" y="1"/>
                    <a:pt x="14954" y="0"/>
                  </a:cubicBezTo>
                  <a:close/>
                  <a:moveTo>
                    <a:pt x="160" y="8720"/>
                  </a:moveTo>
                  <a:cubicBezTo>
                    <a:pt x="60" y="8770"/>
                    <a:pt x="1" y="8804"/>
                    <a:pt x="1" y="8804"/>
                  </a:cubicBezTo>
                  <a:cubicBezTo>
                    <a:pt x="1" y="8804"/>
                    <a:pt x="60" y="8779"/>
                    <a:pt x="160" y="872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4"/>
            <p:cNvSpPr/>
            <p:nvPr/>
          </p:nvSpPr>
          <p:spPr>
            <a:xfrm>
              <a:off x="12720390" y="3516060"/>
              <a:ext cx="702053" cy="374668"/>
            </a:xfrm>
            <a:custGeom>
              <a:avLst/>
              <a:gdLst/>
              <a:ahLst/>
              <a:cxnLst/>
              <a:rect l="l" t="t" r="r" b="b"/>
              <a:pathLst>
                <a:path w="10720" h="5721" extrusionOk="0">
                  <a:moveTo>
                    <a:pt x="10719" y="0"/>
                  </a:moveTo>
                  <a:cubicBezTo>
                    <a:pt x="10199" y="277"/>
                    <a:pt x="8199" y="1336"/>
                    <a:pt x="5351" y="2840"/>
                  </a:cubicBezTo>
                  <a:cubicBezTo>
                    <a:pt x="3865" y="3621"/>
                    <a:pt x="2521" y="4335"/>
                    <a:pt x="1554" y="4864"/>
                  </a:cubicBezTo>
                  <a:cubicBezTo>
                    <a:pt x="1084" y="5116"/>
                    <a:pt x="698" y="5334"/>
                    <a:pt x="412" y="5486"/>
                  </a:cubicBezTo>
                  <a:cubicBezTo>
                    <a:pt x="286" y="5561"/>
                    <a:pt x="185" y="5612"/>
                    <a:pt x="101" y="5662"/>
                  </a:cubicBezTo>
                  <a:cubicBezTo>
                    <a:pt x="60" y="5688"/>
                    <a:pt x="31" y="5704"/>
                    <a:pt x="15" y="5713"/>
                  </a:cubicBezTo>
                  <a:lnTo>
                    <a:pt x="15" y="5713"/>
                  </a:lnTo>
                  <a:cubicBezTo>
                    <a:pt x="559" y="5424"/>
                    <a:pt x="2547" y="4371"/>
                    <a:pt x="5368" y="2882"/>
                  </a:cubicBezTo>
                  <a:cubicBezTo>
                    <a:pt x="6855" y="2100"/>
                    <a:pt x="8199" y="1386"/>
                    <a:pt x="9165" y="865"/>
                  </a:cubicBezTo>
                  <a:cubicBezTo>
                    <a:pt x="9636" y="605"/>
                    <a:pt x="10022" y="395"/>
                    <a:pt x="10308" y="235"/>
                  </a:cubicBezTo>
                  <a:cubicBezTo>
                    <a:pt x="10434" y="168"/>
                    <a:pt x="10535" y="109"/>
                    <a:pt x="10619" y="67"/>
                  </a:cubicBezTo>
                  <a:cubicBezTo>
                    <a:pt x="10686" y="25"/>
                    <a:pt x="10719" y="0"/>
                    <a:pt x="10719" y="0"/>
                  </a:cubicBezTo>
                  <a:close/>
                  <a:moveTo>
                    <a:pt x="15" y="5713"/>
                  </a:moveTo>
                  <a:lnTo>
                    <a:pt x="15" y="5713"/>
                  </a:lnTo>
                  <a:cubicBezTo>
                    <a:pt x="10" y="5716"/>
                    <a:pt x="5" y="5718"/>
                    <a:pt x="0" y="5721"/>
                  </a:cubicBezTo>
                  <a:cubicBezTo>
                    <a:pt x="0" y="5721"/>
                    <a:pt x="5" y="5718"/>
                    <a:pt x="15" y="5713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4"/>
            <p:cNvSpPr/>
            <p:nvPr/>
          </p:nvSpPr>
          <p:spPr>
            <a:xfrm>
              <a:off x="12553131" y="3505320"/>
              <a:ext cx="974950" cy="1149022"/>
            </a:xfrm>
            <a:custGeom>
              <a:avLst/>
              <a:gdLst/>
              <a:ahLst/>
              <a:cxnLst/>
              <a:rect l="l" t="t" r="r" b="b"/>
              <a:pathLst>
                <a:path w="14887" h="17545" extrusionOk="0">
                  <a:moveTo>
                    <a:pt x="12759" y="1"/>
                  </a:moveTo>
                  <a:cubicBezTo>
                    <a:pt x="12242" y="1"/>
                    <a:pt x="11643" y="30"/>
                    <a:pt x="10980" y="114"/>
                  </a:cubicBezTo>
                  <a:cubicBezTo>
                    <a:pt x="10829" y="139"/>
                    <a:pt x="10669" y="147"/>
                    <a:pt x="10518" y="181"/>
                  </a:cubicBezTo>
                  <a:cubicBezTo>
                    <a:pt x="10358" y="206"/>
                    <a:pt x="10199" y="240"/>
                    <a:pt x="10039" y="273"/>
                  </a:cubicBezTo>
                  <a:cubicBezTo>
                    <a:pt x="9712" y="324"/>
                    <a:pt x="9376" y="433"/>
                    <a:pt x="9031" y="517"/>
                  </a:cubicBezTo>
                  <a:cubicBezTo>
                    <a:pt x="8351" y="727"/>
                    <a:pt x="7628" y="979"/>
                    <a:pt x="6914" y="1357"/>
                  </a:cubicBezTo>
                  <a:cubicBezTo>
                    <a:pt x="6209" y="1727"/>
                    <a:pt x="5478" y="2172"/>
                    <a:pt x="4814" y="2743"/>
                  </a:cubicBezTo>
                  <a:cubicBezTo>
                    <a:pt x="4150" y="3314"/>
                    <a:pt x="3529" y="3978"/>
                    <a:pt x="2991" y="4734"/>
                  </a:cubicBezTo>
                  <a:cubicBezTo>
                    <a:pt x="2445" y="5490"/>
                    <a:pt x="2017" y="6296"/>
                    <a:pt x="1656" y="7086"/>
                  </a:cubicBezTo>
                  <a:cubicBezTo>
                    <a:pt x="1278" y="7876"/>
                    <a:pt x="1000" y="8674"/>
                    <a:pt x="773" y="9447"/>
                  </a:cubicBezTo>
                  <a:cubicBezTo>
                    <a:pt x="547" y="10219"/>
                    <a:pt x="404" y="10967"/>
                    <a:pt x="269" y="11664"/>
                  </a:cubicBezTo>
                  <a:cubicBezTo>
                    <a:pt x="169" y="12378"/>
                    <a:pt x="93" y="13034"/>
                    <a:pt x="59" y="13638"/>
                  </a:cubicBezTo>
                  <a:cubicBezTo>
                    <a:pt x="1" y="14856"/>
                    <a:pt x="51" y="15839"/>
                    <a:pt x="135" y="16511"/>
                  </a:cubicBezTo>
                  <a:cubicBezTo>
                    <a:pt x="160" y="16847"/>
                    <a:pt x="219" y="17108"/>
                    <a:pt x="244" y="17284"/>
                  </a:cubicBezTo>
                  <a:cubicBezTo>
                    <a:pt x="261" y="17368"/>
                    <a:pt x="269" y="17427"/>
                    <a:pt x="278" y="17477"/>
                  </a:cubicBezTo>
                  <a:cubicBezTo>
                    <a:pt x="286" y="17528"/>
                    <a:pt x="295" y="17545"/>
                    <a:pt x="295" y="17545"/>
                  </a:cubicBezTo>
                  <a:cubicBezTo>
                    <a:pt x="295" y="17545"/>
                    <a:pt x="295" y="17528"/>
                    <a:pt x="295" y="17477"/>
                  </a:cubicBezTo>
                  <a:cubicBezTo>
                    <a:pt x="286" y="17427"/>
                    <a:pt x="278" y="17360"/>
                    <a:pt x="269" y="17276"/>
                  </a:cubicBezTo>
                  <a:cubicBezTo>
                    <a:pt x="253" y="17099"/>
                    <a:pt x="202" y="16839"/>
                    <a:pt x="177" y="16503"/>
                  </a:cubicBezTo>
                  <a:cubicBezTo>
                    <a:pt x="110" y="15831"/>
                    <a:pt x="68" y="14848"/>
                    <a:pt x="143" y="13647"/>
                  </a:cubicBezTo>
                  <a:cubicBezTo>
                    <a:pt x="177" y="13042"/>
                    <a:pt x="253" y="12387"/>
                    <a:pt x="362" y="11681"/>
                  </a:cubicBezTo>
                  <a:cubicBezTo>
                    <a:pt x="496" y="10984"/>
                    <a:pt x="639" y="10236"/>
                    <a:pt x="874" y="9472"/>
                  </a:cubicBezTo>
                  <a:cubicBezTo>
                    <a:pt x="1101" y="8707"/>
                    <a:pt x="1378" y="7918"/>
                    <a:pt x="1748" y="7128"/>
                  </a:cubicBezTo>
                  <a:cubicBezTo>
                    <a:pt x="2118" y="6347"/>
                    <a:pt x="2546" y="5549"/>
                    <a:pt x="3075" y="4801"/>
                  </a:cubicBezTo>
                  <a:cubicBezTo>
                    <a:pt x="3613" y="4054"/>
                    <a:pt x="4226" y="3390"/>
                    <a:pt x="4881" y="2827"/>
                  </a:cubicBezTo>
                  <a:cubicBezTo>
                    <a:pt x="5537" y="2256"/>
                    <a:pt x="6259" y="1819"/>
                    <a:pt x="6965" y="1449"/>
                  </a:cubicBezTo>
                  <a:cubicBezTo>
                    <a:pt x="7662" y="1071"/>
                    <a:pt x="8384" y="819"/>
                    <a:pt x="9056" y="601"/>
                  </a:cubicBezTo>
                  <a:cubicBezTo>
                    <a:pt x="9401" y="517"/>
                    <a:pt x="9728" y="408"/>
                    <a:pt x="10056" y="357"/>
                  </a:cubicBezTo>
                  <a:cubicBezTo>
                    <a:pt x="10216" y="324"/>
                    <a:pt x="10375" y="290"/>
                    <a:pt x="10526" y="257"/>
                  </a:cubicBezTo>
                  <a:cubicBezTo>
                    <a:pt x="10686" y="231"/>
                    <a:pt x="10837" y="215"/>
                    <a:pt x="10988" y="198"/>
                  </a:cubicBezTo>
                  <a:cubicBezTo>
                    <a:pt x="11729" y="93"/>
                    <a:pt x="12389" y="60"/>
                    <a:pt x="12946" y="60"/>
                  </a:cubicBezTo>
                  <a:cubicBezTo>
                    <a:pt x="13286" y="60"/>
                    <a:pt x="13587" y="73"/>
                    <a:pt x="13845" y="89"/>
                  </a:cubicBezTo>
                  <a:cubicBezTo>
                    <a:pt x="14181" y="105"/>
                    <a:pt x="14441" y="147"/>
                    <a:pt x="14617" y="164"/>
                  </a:cubicBezTo>
                  <a:cubicBezTo>
                    <a:pt x="14701" y="164"/>
                    <a:pt x="14769" y="173"/>
                    <a:pt x="14819" y="181"/>
                  </a:cubicBezTo>
                  <a:lnTo>
                    <a:pt x="14886" y="181"/>
                  </a:lnTo>
                  <a:cubicBezTo>
                    <a:pt x="14886" y="181"/>
                    <a:pt x="14861" y="173"/>
                    <a:pt x="14819" y="164"/>
                  </a:cubicBezTo>
                  <a:cubicBezTo>
                    <a:pt x="14769" y="164"/>
                    <a:pt x="14701" y="147"/>
                    <a:pt x="14617" y="139"/>
                  </a:cubicBezTo>
                  <a:cubicBezTo>
                    <a:pt x="14441" y="122"/>
                    <a:pt x="14181" y="72"/>
                    <a:pt x="13845" y="47"/>
                  </a:cubicBezTo>
                  <a:cubicBezTo>
                    <a:pt x="13543" y="20"/>
                    <a:pt x="13178" y="1"/>
                    <a:pt x="1275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4"/>
            <p:cNvSpPr/>
            <p:nvPr/>
          </p:nvSpPr>
          <p:spPr>
            <a:xfrm>
              <a:off x="11778528" y="3471921"/>
              <a:ext cx="517764" cy="293854"/>
            </a:xfrm>
            <a:custGeom>
              <a:avLst/>
              <a:gdLst/>
              <a:ahLst/>
              <a:cxnLst/>
              <a:rect l="l" t="t" r="r" b="b"/>
              <a:pathLst>
                <a:path w="7906" h="4487" extrusionOk="0">
                  <a:moveTo>
                    <a:pt x="3614" y="0"/>
                  </a:moveTo>
                  <a:cubicBezTo>
                    <a:pt x="3512" y="0"/>
                    <a:pt x="3420" y="6"/>
                    <a:pt x="3344" y="19"/>
                  </a:cubicBezTo>
                  <a:cubicBezTo>
                    <a:pt x="2941" y="78"/>
                    <a:pt x="1908" y="481"/>
                    <a:pt x="1252" y="674"/>
                  </a:cubicBezTo>
                  <a:cubicBezTo>
                    <a:pt x="597" y="859"/>
                    <a:pt x="68" y="708"/>
                    <a:pt x="34" y="1019"/>
                  </a:cubicBezTo>
                  <a:cubicBezTo>
                    <a:pt x="1" y="1329"/>
                    <a:pt x="345" y="1716"/>
                    <a:pt x="1000" y="1716"/>
                  </a:cubicBezTo>
                  <a:cubicBezTo>
                    <a:pt x="1000" y="1716"/>
                    <a:pt x="286" y="1951"/>
                    <a:pt x="412" y="2111"/>
                  </a:cubicBezTo>
                  <a:cubicBezTo>
                    <a:pt x="538" y="2262"/>
                    <a:pt x="757" y="2640"/>
                    <a:pt x="1068" y="2640"/>
                  </a:cubicBezTo>
                  <a:cubicBezTo>
                    <a:pt x="1068" y="2640"/>
                    <a:pt x="1101" y="3203"/>
                    <a:pt x="1630" y="3262"/>
                  </a:cubicBezTo>
                  <a:cubicBezTo>
                    <a:pt x="1630" y="3262"/>
                    <a:pt x="1815" y="3732"/>
                    <a:pt x="2723" y="3950"/>
                  </a:cubicBezTo>
                  <a:cubicBezTo>
                    <a:pt x="2723" y="3950"/>
                    <a:pt x="2655" y="4362"/>
                    <a:pt x="3344" y="4480"/>
                  </a:cubicBezTo>
                  <a:cubicBezTo>
                    <a:pt x="3368" y="4484"/>
                    <a:pt x="3396" y="4486"/>
                    <a:pt x="3427" y="4486"/>
                  </a:cubicBezTo>
                  <a:cubicBezTo>
                    <a:pt x="4298" y="4486"/>
                    <a:pt x="7906" y="2858"/>
                    <a:pt x="7906" y="2858"/>
                  </a:cubicBezTo>
                  <a:lnTo>
                    <a:pt x="6503" y="422"/>
                  </a:lnTo>
                  <a:cubicBezTo>
                    <a:pt x="6503" y="422"/>
                    <a:pt x="5545" y="389"/>
                    <a:pt x="5066" y="237"/>
                  </a:cubicBezTo>
                  <a:cubicBezTo>
                    <a:pt x="4685" y="108"/>
                    <a:pt x="4054" y="0"/>
                    <a:pt x="3614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4" name="Google Shape;2674;p64"/>
          <p:cNvSpPr txBox="1">
            <a:spLocks noGrp="1"/>
          </p:cNvSpPr>
          <p:nvPr>
            <p:ph type="subTitle" idx="4294967295"/>
          </p:nvPr>
        </p:nvSpPr>
        <p:spPr>
          <a:xfrm>
            <a:off x="4274525" y="1299750"/>
            <a:ext cx="3611100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addyouremail@freepik.com </a:t>
            </a:r>
            <a:br>
              <a:rPr lang="en"/>
            </a:br>
            <a:r>
              <a:rPr lang="en"/>
              <a:t>+91  620 421 838 </a:t>
            </a:r>
            <a:br>
              <a:rPr lang="en"/>
            </a:br>
            <a:r>
              <a:rPr lang="en"/>
              <a:t>yourcompany.com</a:t>
            </a:r>
            <a:endParaRPr/>
          </a:p>
        </p:txBody>
      </p:sp>
      <p:sp>
        <p:nvSpPr>
          <p:cNvPr id="2675" name="Google Shape;2675;p64"/>
          <p:cNvSpPr/>
          <p:nvPr/>
        </p:nvSpPr>
        <p:spPr>
          <a:xfrm>
            <a:off x="4399163" y="3630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6" name="Google Shape;2676;p64"/>
          <p:cNvGrpSpPr/>
          <p:nvPr/>
        </p:nvGrpSpPr>
        <p:grpSpPr>
          <a:xfrm>
            <a:off x="4829418" y="3631111"/>
            <a:ext cx="346056" cy="345674"/>
            <a:chOff x="4829418" y="3631111"/>
            <a:chExt cx="346056" cy="345674"/>
          </a:xfrm>
        </p:grpSpPr>
        <p:grpSp>
          <p:nvGrpSpPr>
            <p:cNvPr id="2677" name="Google Shape;2677;p64"/>
            <p:cNvGrpSpPr/>
            <p:nvPr/>
          </p:nvGrpSpPr>
          <p:grpSpPr>
            <a:xfrm>
              <a:off x="4829418" y="3631111"/>
              <a:ext cx="346056" cy="345674"/>
              <a:chOff x="4829418" y="3631111"/>
              <a:chExt cx="346056" cy="345674"/>
            </a:xfrm>
          </p:grpSpPr>
          <p:sp>
            <p:nvSpPr>
              <p:cNvPr id="2678" name="Google Shape;2678;p64"/>
              <p:cNvSpPr/>
              <p:nvPr/>
            </p:nvSpPr>
            <p:spPr>
              <a:xfrm>
                <a:off x="4829418" y="3631111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64"/>
              <p:cNvSpPr/>
              <p:nvPr/>
            </p:nvSpPr>
            <p:spPr>
              <a:xfrm>
                <a:off x="4894224" y="3696299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64"/>
              <p:cNvSpPr/>
              <p:nvPr/>
            </p:nvSpPr>
            <p:spPr>
              <a:xfrm>
                <a:off x="4944293" y="3747418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1" name="Google Shape;2681;p64"/>
            <p:cNvSpPr/>
            <p:nvPr/>
          </p:nvSpPr>
          <p:spPr>
            <a:xfrm>
              <a:off x="5045448" y="3723959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64"/>
          <p:cNvGrpSpPr/>
          <p:nvPr/>
        </p:nvGrpSpPr>
        <p:grpSpPr>
          <a:xfrm>
            <a:off x="5260083" y="3631111"/>
            <a:ext cx="346056" cy="345674"/>
            <a:chOff x="5260083" y="3631111"/>
            <a:chExt cx="346056" cy="345674"/>
          </a:xfrm>
        </p:grpSpPr>
        <p:sp>
          <p:nvSpPr>
            <p:cNvPr id="2683" name="Google Shape;2683;p64"/>
            <p:cNvSpPr/>
            <p:nvPr/>
          </p:nvSpPr>
          <p:spPr>
            <a:xfrm>
              <a:off x="5260083" y="3631111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4"/>
            <p:cNvSpPr/>
            <p:nvPr/>
          </p:nvSpPr>
          <p:spPr>
            <a:xfrm>
              <a:off x="5339658" y="3769444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4"/>
            <p:cNvSpPr/>
            <p:nvPr/>
          </p:nvSpPr>
          <p:spPr>
            <a:xfrm>
              <a:off x="5332464" y="3703875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4"/>
            <p:cNvSpPr/>
            <p:nvPr/>
          </p:nvSpPr>
          <p:spPr>
            <a:xfrm>
              <a:off x="5412421" y="3769444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64"/>
          <p:cNvGrpSpPr/>
          <p:nvPr/>
        </p:nvGrpSpPr>
        <p:grpSpPr>
          <a:xfrm>
            <a:off x="5690747" y="3631111"/>
            <a:ext cx="346024" cy="345674"/>
            <a:chOff x="5690747" y="3631111"/>
            <a:chExt cx="346024" cy="345674"/>
          </a:xfrm>
        </p:grpSpPr>
        <p:sp>
          <p:nvSpPr>
            <p:cNvPr id="2688" name="Google Shape;2688;p64"/>
            <p:cNvSpPr/>
            <p:nvPr/>
          </p:nvSpPr>
          <p:spPr>
            <a:xfrm>
              <a:off x="5690747" y="3631111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4"/>
            <p:cNvSpPr/>
            <p:nvPr/>
          </p:nvSpPr>
          <p:spPr>
            <a:xfrm>
              <a:off x="5760869" y="3718294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6"/>
          <p:cNvSpPr/>
          <p:nvPr/>
        </p:nvSpPr>
        <p:spPr>
          <a:xfrm>
            <a:off x="4854971" y="2679370"/>
            <a:ext cx="3388808" cy="1190100"/>
          </a:xfrm>
          <a:custGeom>
            <a:avLst/>
            <a:gdLst/>
            <a:ahLst/>
            <a:cxnLst/>
            <a:rect l="l" t="t" r="r" b="b"/>
            <a:pathLst>
              <a:path w="69177" h="55003" extrusionOk="0">
                <a:moveTo>
                  <a:pt x="49645" y="0"/>
                </a:moveTo>
                <a:cubicBezTo>
                  <a:pt x="47737" y="0"/>
                  <a:pt x="45832" y="364"/>
                  <a:pt x="44078" y="1115"/>
                </a:cubicBezTo>
                <a:cubicBezTo>
                  <a:pt x="42767" y="425"/>
                  <a:pt x="41295" y="100"/>
                  <a:pt x="39791" y="100"/>
                </a:cubicBezTo>
                <a:cubicBezTo>
                  <a:pt x="35901" y="100"/>
                  <a:pt x="31797" y="2276"/>
                  <a:pt x="29719" y="5925"/>
                </a:cubicBezTo>
                <a:cubicBezTo>
                  <a:pt x="28147" y="5254"/>
                  <a:pt x="26429" y="4934"/>
                  <a:pt x="24697" y="4934"/>
                </a:cubicBezTo>
                <a:cubicBezTo>
                  <a:pt x="21826" y="4934"/>
                  <a:pt x="18919" y="5814"/>
                  <a:pt x="16586" y="7425"/>
                </a:cubicBezTo>
                <a:cubicBezTo>
                  <a:pt x="12836" y="10021"/>
                  <a:pt x="10585" y="14593"/>
                  <a:pt x="10812" y="19129"/>
                </a:cubicBezTo>
                <a:cubicBezTo>
                  <a:pt x="5263" y="21213"/>
                  <a:pt x="1120" y="26606"/>
                  <a:pt x="560" y="32488"/>
                </a:cubicBezTo>
                <a:cubicBezTo>
                  <a:pt x="1" y="38358"/>
                  <a:pt x="3037" y="44442"/>
                  <a:pt x="8097" y="47526"/>
                </a:cubicBezTo>
                <a:cubicBezTo>
                  <a:pt x="10593" y="49047"/>
                  <a:pt x="13518" y="49806"/>
                  <a:pt x="16442" y="49806"/>
                </a:cubicBezTo>
                <a:cubicBezTo>
                  <a:pt x="19445" y="49806"/>
                  <a:pt x="22446" y="49005"/>
                  <a:pt x="24980" y="47407"/>
                </a:cubicBezTo>
                <a:cubicBezTo>
                  <a:pt x="26495" y="52085"/>
                  <a:pt x="31513" y="55002"/>
                  <a:pt x="36462" y="55002"/>
                </a:cubicBezTo>
                <a:cubicBezTo>
                  <a:pt x="37269" y="55002"/>
                  <a:pt x="38075" y="54925"/>
                  <a:pt x="38863" y="54765"/>
                </a:cubicBezTo>
                <a:cubicBezTo>
                  <a:pt x="44494" y="53633"/>
                  <a:pt x="48983" y="49014"/>
                  <a:pt x="51067" y="43692"/>
                </a:cubicBezTo>
                <a:cubicBezTo>
                  <a:pt x="52595" y="44525"/>
                  <a:pt x="54298" y="44912"/>
                  <a:pt x="56016" y="44912"/>
                </a:cubicBezTo>
                <a:cubicBezTo>
                  <a:pt x="59945" y="44912"/>
                  <a:pt x="63947" y="42887"/>
                  <a:pt x="66092" y="39548"/>
                </a:cubicBezTo>
                <a:cubicBezTo>
                  <a:pt x="69176" y="34750"/>
                  <a:pt x="68414" y="27999"/>
                  <a:pt x="64735" y="23642"/>
                </a:cubicBezTo>
                <a:cubicBezTo>
                  <a:pt x="64140" y="22927"/>
                  <a:pt x="63461" y="22249"/>
                  <a:pt x="63223" y="21356"/>
                </a:cubicBezTo>
                <a:cubicBezTo>
                  <a:pt x="62937" y="20284"/>
                  <a:pt x="63366" y="19177"/>
                  <a:pt x="63663" y="18105"/>
                </a:cubicBezTo>
                <a:cubicBezTo>
                  <a:pt x="65092" y="12926"/>
                  <a:pt x="63294" y="7009"/>
                  <a:pt x="59234" y="3484"/>
                </a:cubicBezTo>
                <a:cubicBezTo>
                  <a:pt x="56613" y="1209"/>
                  <a:pt x="53122" y="0"/>
                  <a:pt x="496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 txBox="1">
            <a:spLocks noGrp="1"/>
          </p:cNvSpPr>
          <p:nvPr>
            <p:ph type="ctrTitle"/>
          </p:nvPr>
        </p:nvSpPr>
        <p:spPr>
          <a:xfrm>
            <a:off x="704955" y="638423"/>
            <a:ext cx="3401211" cy="1744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Batasan Ma</a:t>
            </a:r>
            <a:r>
              <a:rPr lang="en-ID" sz="4400" dirty="0"/>
              <a:t>salah</a:t>
            </a:r>
            <a:endParaRPr sz="4400" dirty="0"/>
          </a:p>
        </p:txBody>
      </p:sp>
      <p:sp>
        <p:nvSpPr>
          <p:cNvPr id="1069" name="Google Shape;1069;p36"/>
          <p:cNvSpPr txBox="1">
            <a:spLocks noGrp="1"/>
          </p:cNvSpPr>
          <p:nvPr>
            <p:ph type="subTitle" idx="1"/>
          </p:nvPr>
        </p:nvSpPr>
        <p:spPr>
          <a:xfrm>
            <a:off x="638106" y="2370581"/>
            <a:ext cx="3125700" cy="89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Aplikasi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tidak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bersifat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daily usage,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hanya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kebutuhan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event </a:t>
            </a:r>
            <a:r>
              <a:rPr lang="en-ID" sz="1400">
                <a:latin typeface="Cambria Math" panose="02040503050406030204" pitchFamily="18" charset="0"/>
                <a:ea typeface="Cambria Math" panose="02040503050406030204" pitchFamily="18" charset="0"/>
              </a:rPr>
              <a:t>PKS NESAS</a:t>
            </a:r>
            <a:endParaRPr dirty="0"/>
          </a:p>
        </p:txBody>
      </p:sp>
      <p:sp>
        <p:nvSpPr>
          <p:cNvPr id="1162" name="Google Shape;1162;p36"/>
          <p:cNvSpPr/>
          <p:nvPr/>
        </p:nvSpPr>
        <p:spPr>
          <a:xfrm>
            <a:off x="6833753" y="121005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5648554" y="14410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648550" y="1883046"/>
            <a:ext cx="131016" cy="139006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7482304" y="2035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DB27286-FAD9-465D-911E-0B99F92F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73" y="594306"/>
            <a:ext cx="2721657" cy="27216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3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66"/>
          <p:cNvSpPr txBox="1">
            <a:spLocks noGrp="1"/>
          </p:cNvSpPr>
          <p:nvPr>
            <p:ph type="title" idx="2"/>
          </p:nvPr>
        </p:nvSpPr>
        <p:spPr>
          <a:xfrm>
            <a:off x="675350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116" name="Google Shape;3116;p66"/>
          <p:cNvSpPr txBox="1">
            <a:spLocks noGrp="1"/>
          </p:cNvSpPr>
          <p:nvPr>
            <p:ph type="subTitle" idx="1"/>
          </p:nvPr>
        </p:nvSpPr>
        <p:spPr>
          <a:xfrm>
            <a:off x="751550" y="1663275"/>
            <a:ext cx="39516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Alone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Cloud hosting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Inbox cleanup illustration concept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6"/>
              </a:rPr>
              <a:t>Grades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7"/>
              </a:rPr>
              <a:t>Goal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8"/>
              </a:rPr>
              <a:t>Stress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9"/>
              </a:rPr>
              <a:t>Checklist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0"/>
              </a:rPr>
              <a:t>Processing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1"/>
              </a:rPr>
              <a:t>Search engine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2"/>
              </a:rPr>
              <a:t>Winners concept illustration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3"/>
              </a:rPr>
              <a:t>Launching concept illustration</a:t>
            </a:r>
            <a:endParaRPr/>
          </a:p>
        </p:txBody>
      </p:sp>
      <p:sp>
        <p:nvSpPr>
          <p:cNvPr id="3117" name="Google Shape;3117;p66"/>
          <p:cNvSpPr txBox="1">
            <a:spLocks noGrp="1"/>
          </p:cNvSpPr>
          <p:nvPr>
            <p:ph type="title" idx="3"/>
          </p:nvPr>
        </p:nvSpPr>
        <p:spPr>
          <a:xfrm>
            <a:off x="4667163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3118" name="Google Shape;3118;p66"/>
          <p:cNvSpPr txBox="1">
            <a:spLocks noGrp="1"/>
          </p:cNvSpPr>
          <p:nvPr>
            <p:ph type="subTitle" idx="4"/>
          </p:nvPr>
        </p:nvSpPr>
        <p:spPr>
          <a:xfrm>
            <a:off x="4739700" y="1626300"/>
            <a:ext cx="39516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4"/>
              </a:rPr>
              <a:t>Front view young man working from home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5"/>
              </a:rPr>
              <a:t>Smiley man working on laptop from home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6"/>
              </a:rPr>
              <a:t>Mid section of young man using smartphone with laptop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7"/>
              </a:rPr>
              <a:t>Positive businessman using laptop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8"/>
              </a:rPr>
              <a:t>Business people working on a new project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9"/>
              </a:rPr>
              <a:t>Employees wearing face masks at the office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67"/>
          <p:cNvSpPr txBox="1">
            <a:spLocks noGrp="1"/>
          </p:cNvSpPr>
          <p:nvPr>
            <p:ph type="subTitle" idx="4"/>
          </p:nvPr>
        </p:nvSpPr>
        <p:spPr>
          <a:xfrm>
            <a:off x="4739700" y="1626300"/>
            <a:ext cx="39516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Person working on laptop at table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Person working on laptop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Person working on laptop and mobile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6"/>
              </a:rPr>
              <a:t>People working together for a new project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STORYSET</a:t>
            </a:r>
            <a:endParaRPr sz="160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7"/>
              </a:rPr>
              <a:t>Visual data</a:t>
            </a:r>
            <a:endParaRPr/>
          </a:p>
        </p:txBody>
      </p:sp>
      <p:sp>
        <p:nvSpPr>
          <p:cNvPr id="3124" name="Google Shape;3124;p6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3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25" name="Google Shape;3125;p67"/>
          <p:cNvSpPr txBox="1">
            <a:spLocks noGrp="1"/>
          </p:cNvSpPr>
          <p:nvPr>
            <p:ph type="title" idx="2"/>
          </p:nvPr>
        </p:nvSpPr>
        <p:spPr>
          <a:xfrm>
            <a:off x="675350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126" name="Google Shape;3126;p67"/>
          <p:cNvSpPr txBox="1">
            <a:spLocks noGrp="1"/>
          </p:cNvSpPr>
          <p:nvPr>
            <p:ph type="subTitle" idx="1"/>
          </p:nvPr>
        </p:nvSpPr>
        <p:spPr>
          <a:xfrm>
            <a:off x="751550" y="1663275"/>
            <a:ext cx="39516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8"/>
              </a:rPr>
              <a:t>Social ideas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9"/>
              </a:rPr>
              <a:t>Page not found with people connecting a plug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0"/>
              </a:rPr>
              <a:t>Image concept illustration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1"/>
              </a:rPr>
              <a:t>Organizing projects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2"/>
              </a:rPr>
              <a:t>Mind map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3"/>
              </a:rPr>
              <a:t>At work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4"/>
              </a:rPr>
              <a:t>Conversation concept illustration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5"/>
              </a:rPr>
              <a:t>Email campaign concept illustration</a:t>
            </a:r>
            <a:endParaRPr/>
          </a:p>
        </p:txBody>
      </p:sp>
      <p:sp>
        <p:nvSpPr>
          <p:cNvPr id="3127" name="Google Shape;3127;p67"/>
          <p:cNvSpPr txBox="1">
            <a:spLocks noGrp="1"/>
          </p:cNvSpPr>
          <p:nvPr>
            <p:ph type="title" idx="3"/>
          </p:nvPr>
        </p:nvSpPr>
        <p:spPr>
          <a:xfrm>
            <a:off x="4667163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6"/>
          <p:cNvSpPr/>
          <p:nvPr/>
        </p:nvSpPr>
        <p:spPr>
          <a:xfrm>
            <a:off x="4854971" y="2679370"/>
            <a:ext cx="3388808" cy="1190100"/>
          </a:xfrm>
          <a:custGeom>
            <a:avLst/>
            <a:gdLst/>
            <a:ahLst/>
            <a:cxnLst/>
            <a:rect l="l" t="t" r="r" b="b"/>
            <a:pathLst>
              <a:path w="69177" h="55003" extrusionOk="0">
                <a:moveTo>
                  <a:pt x="49645" y="0"/>
                </a:moveTo>
                <a:cubicBezTo>
                  <a:pt x="47737" y="0"/>
                  <a:pt x="45832" y="364"/>
                  <a:pt x="44078" y="1115"/>
                </a:cubicBezTo>
                <a:cubicBezTo>
                  <a:pt x="42767" y="425"/>
                  <a:pt x="41295" y="100"/>
                  <a:pt x="39791" y="100"/>
                </a:cubicBezTo>
                <a:cubicBezTo>
                  <a:pt x="35901" y="100"/>
                  <a:pt x="31797" y="2276"/>
                  <a:pt x="29719" y="5925"/>
                </a:cubicBezTo>
                <a:cubicBezTo>
                  <a:pt x="28147" y="5254"/>
                  <a:pt x="26429" y="4934"/>
                  <a:pt x="24697" y="4934"/>
                </a:cubicBezTo>
                <a:cubicBezTo>
                  <a:pt x="21826" y="4934"/>
                  <a:pt x="18919" y="5814"/>
                  <a:pt x="16586" y="7425"/>
                </a:cubicBezTo>
                <a:cubicBezTo>
                  <a:pt x="12836" y="10021"/>
                  <a:pt x="10585" y="14593"/>
                  <a:pt x="10812" y="19129"/>
                </a:cubicBezTo>
                <a:cubicBezTo>
                  <a:pt x="5263" y="21213"/>
                  <a:pt x="1120" y="26606"/>
                  <a:pt x="560" y="32488"/>
                </a:cubicBezTo>
                <a:cubicBezTo>
                  <a:pt x="1" y="38358"/>
                  <a:pt x="3037" y="44442"/>
                  <a:pt x="8097" y="47526"/>
                </a:cubicBezTo>
                <a:cubicBezTo>
                  <a:pt x="10593" y="49047"/>
                  <a:pt x="13518" y="49806"/>
                  <a:pt x="16442" y="49806"/>
                </a:cubicBezTo>
                <a:cubicBezTo>
                  <a:pt x="19445" y="49806"/>
                  <a:pt x="22446" y="49005"/>
                  <a:pt x="24980" y="47407"/>
                </a:cubicBezTo>
                <a:cubicBezTo>
                  <a:pt x="26495" y="52085"/>
                  <a:pt x="31513" y="55002"/>
                  <a:pt x="36462" y="55002"/>
                </a:cubicBezTo>
                <a:cubicBezTo>
                  <a:pt x="37269" y="55002"/>
                  <a:pt x="38075" y="54925"/>
                  <a:pt x="38863" y="54765"/>
                </a:cubicBezTo>
                <a:cubicBezTo>
                  <a:pt x="44494" y="53633"/>
                  <a:pt x="48983" y="49014"/>
                  <a:pt x="51067" y="43692"/>
                </a:cubicBezTo>
                <a:cubicBezTo>
                  <a:pt x="52595" y="44525"/>
                  <a:pt x="54298" y="44912"/>
                  <a:pt x="56016" y="44912"/>
                </a:cubicBezTo>
                <a:cubicBezTo>
                  <a:pt x="59945" y="44912"/>
                  <a:pt x="63947" y="42887"/>
                  <a:pt x="66092" y="39548"/>
                </a:cubicBezTo>
                <a:cubicBezTo>
                  <a:pt x="69176" y="34750"/>
                  <a:pt x="68414" y="27999"/>
                  <a:pt x="64735" y="23642"/>
                </a:cubicBezTo>
                <a:cubicBezTo>
                  <a:pt x="64140" y="22927"/>
                  <a:pt x="63461" y="22249"/>
                  <a:pt x="63223" y="21356"/>
                </a:cubicBezTo>
                <a:cubicBezTo>
                  <a:pt x="62937" y="20284"/>
                  <a:pt x="63366" y="19177"/>
                  <a:pt x="63663" y="18105"/>
                </a:cubicBezTo>
                <a:cubicBezTo>
                  <a:pt x="65092" y="12926"/>
                  <a:pt x="63294" y="7009"/>
                  <a:pt x="59234" y="3484"/>
                </a:cubicBezTo>
                <a:cubicBezTo>
                  <a:pt x="56613" y="1209"/>
                  <a:pt x="53122" y="0"/>
                  <a:pt x="496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 txBox="1">
            <a:spLocks noGrp="1"/>
          </p:cNvSpPr>
          <p:nvPr>
            <p:ph type="ctrTitle"/>
          </p:nvPr>
        </p:nvSpPr>
        <p:spPr>
          <a:xfrm>
            <a:off x="704955" y="638423"/>
            <a:ext cx="3401211" cy="1744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 err="1"/>
              <a:t>Rumusan</a:t>
            </a:r>
            <a:r>
              <a:rPr lang="en" sz="4400" dirty="0"/>
              <a:t>Ma</a:t>
            </a:r>
            <a:r>
              <a:rPr lang="en-ID" sz="4400" dirty="0"/>
              <a:t>salah</a:t>
            </a:r>
            <a:endParaRPr sz="4400" dirty="0"/>
          </a:p>
        </p:txBody>
      </p:sp>
      <p:sp>
        <p:nvSpPr>
          <p:cNvPr id="1069" name="Google Shape;1069;p36"/>
          <p:cNvSpPr txBox="1">
            <a:spLocks noGrp="1"/>
          </p:cNvSpPr>
          <p:nvPr>
            <p:ph type="subTitle" idx="1"/>
          </p:nvPr>
        </p:nvSpPr>
        <p:spPr>
          <a:xfrm>
            <a:off x="638106" y="2370580"/>
            <a:ext cx="3125700" cy="197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Bagaimana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aplikasi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dapat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memudahkan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warga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SMKN 1 Subang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melihat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update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pertandingan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pada acara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Pekan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Kreatifitas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Siswa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2022.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Semoga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cepet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nemu</a:t>
            </a:r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2" name="Google Shape;1162;p36"/>
          <p:cNvSpPr/>
          <p:nvPr/>
        </p:nvSpPr>
        <p:spPr>
          <a:xfrm>
            <a:off x="6833753" y="121005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5648554" y="14410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648550" y="1883046"/>
            <a:ext cx="131016" cy="139006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7482304" y="2035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90B2B-F22E-42A9-A25D-9A924058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36" y="708122"/>
            <a:ext cx="2669993" cy="26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6"/>
          <p:cNvSpPr/>
          <p:nvPr/>
        </p:nvSpPr>
        <p:spPr>
          <a:xfrm>
            <a:off x="4854971" y="2679370"/>
            <a:ext cx="3388808" cy="1190100"/>
          </a:xfrm>
          <a:custGeom>
            <a:avLst/>
            <a:gdLst/>
            <a:ahLst/>
            <a:cxnLst/>
            <a:rect l="l" t="t" r="r" b="b"/>
            <a:pathLst>
              <a:path w="69177" h="55003" extrusionOk="0">
                <a:moveTo>
                  <a:pt x="49645" y="0"/>
                </a:moveTo>
                <a:cubicBezTo>
                  <a:pt x="47737" y="0"/>
                  <a:pt x="45832" y="364"/>
                  <a:pt x="44078" y="1115"/>
                </a:cubicBezTo>
                <a:cubicBezTo>
                  <a:pt x="42767" y="425"/>
                  <a:pt x="41295" y="100"/>
                  <a:pt x="39791" y="100"/>
                </a:cubicBezTo>
                <a:cubicBezTo>
                  <a:pt x="35901" y="100"/>
                  <a:pt x="31797" y="2276"/>
                  <a:pt x="29719" y="5925"/>
                </a:cubicBezTo>
                <a:cubicBezTo>
                  <a:pt x="28147" y="5254"/>
                  <a:pt x="26429" y="4934"/>
                  <a:pt x="24697" y="4934"/>
                </a:cubicBezTo>
                <a:cubicBezTo>
                  <a:pt x="21826" y="4934"/>
                  <a:pt x="18919" y="5814"/>
                  <a:pt x="16586" y="7425"/>
                </a:cubicBezTo>
                <a:cubicBezTo>
                  <a:pt x="12836" y="10021"/>
                  <a:pt x="10585" y="14593"/>
                  <a:pt x="10812" y="19129"/>
                </a:cubicBezTo>
                <a:cubicBezTo>
                  <a:pt x="5263" y="21213"/>
                  <a:pt x="1120" y="26606"/>
                  <a:pt x="560" y="32488"/>
                </a:cubicBezTo>
                <a:cubicBezTo>
                  <a:pt x="1" y="38358"/>
                  <a:pt x="3037" y="44442"/>
                  <a:pt x="8097" y="47526"/>
                </a:cubicBezTo>
                <a:cubicBezTo>
                  <a:pt x="10593" y="49047"/>
                  <a:pt x="13518" y="49806"/>
                  <a:pt x="16442" y="49806"/>
                </a:cubicBezTo>
                <a:cubicBezTo>
                  <a:pt x="19445" y="49806"/>
                  <a:pt x="22446" y="49005"/>
                  <a:pt x="24980" y="47407"/>
                </a:cubicBezTo>
                <a:cubicBezTo>
                  <a:pt x="26495" y="52085"/>
                  <a:pt x="31513" y="55002"/>
                  <a:pt x="36462" y="55002"/>
                </a:cubicBezTo>
                <a:cubicBezTo>
                  <a:pt x="37269" y="55002"/>
                  <a:pt x="38075" y="54925"/>
                  <a:pt x="38863" y="54765"/>
                </a:cubicBezTo>
                <a:cubicBezTo>
                  <a:pt x="44494" y="53633"/>
                  <a:pt x="48983" y="49014"/>
                  <a:pt x="51067" y="43692"/>
                </a:cubicBezTo>
                <a:cubicBezTo>
                  <a:pt x="52595" y="44525"/>
                  <a:pt x="54298" y="44912"/>
                  <a:pt x="56016" y="44912"/>
                </a:cubicBezTo>
                <a:cubicBezTo>
                  <a:pt x="59945" y="44912"/>
                  <a:pt x="63947" y="42887"/>
                  <a:pt x="66092" y="39548"/>
                </a:cubicBezTo>
                <a:cubicBezTo>
                  <a:pt x="69176" y="34750"/>
                  <a:pt x="68414" y="27999"/>
                  <a:pt x="64735" y="23642"/>
                </a:cubicBezTo>
                <a:cubicBezTo>
                  <a:pt x="64140" y="22927"/>
                  <a:pt x="63461" y="22249"/>
                  <a:pt x="63223" y="21356"/>
                </a:cubicBezTo>
                <a:cubicBezTo>
                  <a:pt x="62937" y="20284"/>
                  <a:pt x="63366" y="19177"/>
                  <a:pt x="63663" y="18105"/>
                </a:cubicBezTo>
                <a:cubicBezTo>
                  <a:pt x="65092" y="12926"/>
                  <a:pt x="63294" y="7009"/>
                  <a:pt x="59234" y="3484"/>
                </a:cubicBezTo>
                <a:cubicBezTo>
                  <a:pt x="56613" y="1209"/>
                  <a:pt x="53122" y="0"/>
                  <a:pt x="496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 txBox="1">
            <a:spLocks noGrp="1"/>
          </p:cNvSpPr>
          <p:nvPr>
            <p:ph type="ctrTitle"/>
          </p:nvPr>
        </p:nvSpPr>
        <p:spPr>
          <a:xfrm>
            <a:off x="641678" y="933450"/>
            <a:ext cx="3401211" cy="814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Tujuan</a:t>
            </a:r>
            <a:endParaRPr sz="4400" dirty="0"/>
          </a:p>
        </p:txBody>
      </p:sp>
      <p:sp>
        <p:nvSpPr>
          <p:cNvPr id="1069" name="Google Shape;1069;p36"/>
          <p:cNvSpPr txBox="1">
            <a:spLocks noGrp="1"/>
          </p:cNvSpPr>
          <p:nvPr>
            <p:ph type="subTitle" idx="1"/>
          </p:nvPr>
        </p:nvSpPr>
        <p:spPr>
          <a:xfrm>
            <a:off x="641678" y="1738796"/>
            <a:ext cx="3594146" cy="2402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membuat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jejak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digital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perihal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update point, score,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klasemen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dan lain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lain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dalam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bentuk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aplikasi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ringkas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dapat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dilihat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diakses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oleh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seluruh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warga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SMKN 1 Subang agar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tidak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terjadi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kecurangan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/>
            <a:endParaRPr lang="en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membuat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tampilan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semenarik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mungkin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merupakan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salah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satu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teknik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marketing yang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bertujuan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agar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pengguna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nyaman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dan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membuat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event PKS 2022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berkesan</a:t>
            </a:r>
            <a:r>
              <a:rPr lang="en-ID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2" name="Google Shape;1162;p36"/>
          <p:cNvSpPr/>
          <p:nvPr/>
        </p:nvSpPr>
        <p:spPr>
          <a:xfrm>
            <a:off x="6833753" y="121005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5648554" y="14410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648550" y="1883046"/>
            <a:ext cx="131016" cy="139006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7482304" y="2035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34C8B-63F5-4B38-8DA8-D4CE296B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49" y="730656"/>
            <a:ext cx="2765580" cy="276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C6F1C-BEC8-48CB-8B60-CD16013E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815" y="452352"/>
            <a:ext cx="1058200" cy="10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DEE3A1E3-80EE-41A6-96E5-C1ED54CB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94"/>
          <a:stretch/>
        </p:blipFill>
        <p:spPr>
          <a:xfrm>
            <a:off x="2312802" y="2042951"/>
            <a:ext cx="4343492" cy="1096405"/>
          </a:xfrm>
          <a:prstGeom prst="rect">
            <a:avLst/>
          </a:prstGeom>
          <a:ln w="34925">
            <a:solidFill>
              <a:srgbClr val="FFFFFF"/>
            </a:solidFill>
          </a:ln>
          <a:effectLst/>
        </p:spPr>
      </p:pic>
      <p:sp>
        <p:nvSpPr>
          <p:cNvPr id="93" name="Google Shape;1618;p42">
            <a:extLst>
              <a:ext uri="{FF2B5EF4-FFF2-40B4-BE49-F238E27FC236}">
                <a16:creationId xmlns:a16="http://schemas.microsoft.com/office/drawing/2014/main" id="{C0EABD3C-9BD8-4D37-B701-C20C69BFC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3751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OPERATING SYSTEM YANG DI GUNAKAN</a:t>
            </a:r>
            <a:endParaRPr dirty="0"/>
          </a:p>
        </p:txBody>
      </p:sp>
      <p:sp>
        <p:nvSpPr>
          <p:cNvPr id="94" name="Google Shape;1328;p39">
            <a:extLst>
              <a:ext uri="{FF2B5EF4-FFF2-40B4-BE49-F238E27FC236}">
                <a16:creationId xmlns:a16="http://schemas.microsoft.com/office/drawing/2014/main" id="{45E7DBC6-C2F9-478D-91D4-E278C122152B}"/>
              </a:ext>
            </a:extLst>
          </p:cNvPr>
          <p:cNvSpPr/>
          <p:nvPr/>
        </p:nvSpPr>
        <p:spPr>
          <a:xfrm>
            <a:off x="2171701" y="2042952"/>
            <a:ext cx="4545106" cy="1278472"/>
          </a:xfrm>
          <a:prstGeom prst="rect">
            <a:avLst/>
          </a:prstGeom>
          <a:noFill/>
          <a:ln w="19050">
            <a:solidFill>
              <a:srgbClr val="436B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328;p39">
            <a:extLst>
              <a:ext uri="{FF2B5EF4-FFF2-40B4-BE49-F238E27FC236}">
                <a16:creationId xmlns:a16="http://schemas.microsoft.com/office/drawing/2014/main" id="{5DACD1C1-5FB4-4432-B736-E3536D3B1C58}"/>
              </a:ext>
            </a:extLst>
          </p:cNvPr>
          <p:cNvSpPr/>
          <p:nvPr/>
        </p:nvSpPr>
        <p:spPr>
          <a:xfrm>
            <a:off x="5890147" y="3172711"/>
            <a:ext cx="2554602" cy="1121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1328;p39">
            <a:extLst>
              <a:ext uri="{FF2B5EF4-FFF2-40B4-BE49-F238E27FC236}">
                <a16:creationId xmlns:a16="http://schemas.microsoft.com/office/drawing/2014/main" id="{F5B393CA-157B-4BBE-BAD8-F88EBFFE8F0C}"/>
              </a:ext>
            </a:extLst>
          </p:cNvPr>
          <p:cNvSpPr/>
          <p:nvPr/>
        </p:nvSpPr>
        <p:spPr>
          <a:xfrm>
            <a:off x="5890147" y="1403407"/>
            <a:ext cx="2554602" cy="1039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1328;p39">
            <a:extLst>
              <a:ext uri="{FF2B5EF4-FFF2-40B4-BE49-F238E27FC236}">
                <a16:creationId xmlns:a16="http://schemas.microsoft.com/office/drawing/2014/main" id="{042AECBA-1AD5-40C4-9C25-64FA72AF2658}"/>
              </a:ext>
            </a:extLst>
          </p:cNvPr>
          <p:cNvSpPr/>
          <p:nvPr/>
        </p:nvSpPr>
        <p:spPr>
          <a:xfrm>
            <a:off x="1500117" y="3172712"/>
            <a:ext cx="2554602" cy="1039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13" name="Google Shape;1613;p4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045149" y="4298919"/>
            <a:ext cx="58472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42"/>
          <p:cNvSpPr/>
          <p:nvPr/>
        </p:nvSpPr>
        <p:spPr>
          <a:xfrm>
            <a:off x="125" y="4801950"/>
            <a:ext cx="9144000" cy="341400"/>
          </a:xfrm>
          <a:prstGeom prst="rect">
            <a:avLst/>
          </a:pr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2"/>
          <p:cNvSpPr txBox="1">
            <a:spLocks noGrp="1"/>
          </p:cNvSpPr>
          <p:nvPr>
            <p:ph type="title"/>
          </p:nvPr>
        </p:nvSpPr>
        <p:spPr>
          <a:xfrm>
            <a:off x="720000" y="472760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YANG DI GUNAKAN</a:t>
            </a:r>
            <a:endParaRPr dirty="0"/>
          </a:p>
        </p:txBody>
      </p:sp>
      <p:sp>
        <p:nvSpPr>
          <p:cNvPr id="58" name="Google Shape;1328;p39">
            <a:extLst>
              <a:ext uri="{FF2B5EF4-FFF2-40B4-BE49-F238E27FC236}">
                <a16:creationId xmlns:a16="http://schemas.microsoft.com/office/drawing/2014/main" id="{A7632978-5BFA-4A72-B7D8-8D8F05FA6992}"/>
              </a:ext>
            </a:extLst>
          </p:cNvPr>
          <p:cNvSpPr/>
          <p:nvPr/>
        </p:nvSpPr>
        <p:spPr>
          <a:xfrm>
            <a:off x="1500393" y="1407632"/>
            <a:ext cx="2554602" cy="1039603"/>
          </a:xfrm>
          <a:prstGeom prst="rect">
            <a:avLst/>
          </a:prstGeom>
          <a:noFill/>
          <a:ln w="19050">
            <a:solidFill>
              <a:srgbClr val="436B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1399;p39">
            <a:extLst>
              <a:ext uri="{FF2B5EF4-FFF2-40B4-BE49-F238E27FC236}">
                <a16:creationId xmlns:a16="http://schemas.microsoft.com/office/drawing/2014/main" id="{AF79F4CE-DE2B-4CCB-A054-C3CC94580E5D}"/>
              </a:ext>
            </a:extLst>
          </p:cNvPr>
          <p:cNvSpPr txBox="1">
            <a:spLocks/>
          </p:cNvSpPr>
          <p:nvPr/>
        </p:nvSpPr>
        <p:spPr>
          <a:xfrm>
            <a:off x="1560371" y="3471057"/>
            <a:ext cx="2305354" cy="6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bahasa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turunan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flutter yang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sama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sama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diciptakan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oleh google yang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gunakan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75" name="Google Shape;1399;p39">
            <a:extLst>
              <a:ext uri="{FF2B5EF4-FFF2-40B4-BE49-F238E27FC236}">
                <a16:creationId xmlns:a16="http://schemas.microsoft.com/office/drawing/2014/main" id="{378D7A1C-00C0-430C-824A-C0627D971888}"/>
              </a:ext>
            </a:extLst>
          </p:cNvPr>
          <p:cNvSpPr txBox="1">
            <a:spLocks/>
          </p:cNvSpPr>
          <p:nvPr/>
        </p:nvSpPr>
        <p:spPr>
          <a:xfrm>
            <a:off x="1614464" y="1675131"/>
            <a:ext cx="2305354" cy="6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code editor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merealisasikan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desain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telah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buat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figma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menjadi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app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sungguhan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76" name="Google Shape;1020;p33">
            <a:extLst>
              <a:ext uri="{FF2B5EF4-FFF2-40B4-BE49-F238E27FC236}">
                <a16:creationId xmlns:a16="http://schemas.microsoft.com/office/drawing/2014/main" id="{DBFF058A-4B90-4AAC-87BC-4751ADAA84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14464" y="1427804"/>
            <a:ext cx="906329" cy="29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Flutter</a:t>
            </a:r>
            <a:endParaRPr sz="1400" dirty="0"/>
          </a:p>
        </p:txBody>
      </p:sp>
      <p:pic>
        <p:nvPicPr>
          <p:cNvPr id="77" name="Picture 4" descr="https://lh3.googleusercontent.com/xcgEfXi3y0mu7sBwav2zXQ93K_FY3U4bA5xFg4iphSqMGyiZV1UbR2I9jKFOroalwakypT4gfDW4ySo6ZAPZnuv0cFpLzl4OewWEYDcMtrg9APdH_ch880BEq5aNICFf0CN0uPj4R2NoApSZGteMlg">
            <a:extLst>
              <a:ext uri="{FF2B5EF4-FFF2-40B4-BE49-F238E27FC236}">
                <a16:creationId xmlns:a16="http://schemas.microsoft.com/office/drawing/2014/main" id="{0CB456AF-1BC7-4E47-B562-A9FD9AED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1" y="1457813"/>
            <a:ext cx="504526" cy="62487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https://lh4.googleusercontent.com/S--hNcD-jK1iE9pIPYoiQDs1u5ntc0ZS0rEP_t8uP84uDVmc9hDxGjbvTOdMjiCzsieR8AkbHK7LqvLBHhalET7bh0Y2_sxX1UgPsTmNN9LS2tK7GyU5a78__ir0yufYMOnIBpnoKyVOfx_3h18zoA">
            <a:extLst>
              <a:ext uri="{FF2B5EF4-FFF2-40B4-BE49-F238E27FC236}">
                <a16:creationId xmlns:a16="http://schemas.microsoft.com/office/drawing/2014/main" id="{4A0047E1-7778-47A3-B5D3-E60A8E3C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85" y="1451515"/>
            <a:ext cx="651681" cy="65168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lh5.googleusercontent.com/FdYo5LjWR4s2vPg9OIWcY7ylsnydrOh7XjJM6CougRvYdKr8onzqMgFlnb4oMglvj78YPGB55lygpkU-knMzEJByh6Q2AwrvQL712Kwd-HmXMndzFMvIpDSFhF0qu_o5Pw5VUxj-SCptkg6oJyCmAw">
            <a:extLst>
              <a:ext uri="{FF2B5EF4-FFF2-40B4-BE49-F238E27FC236}">
                <a16:creationId xmlns:a16="http://schemas.microsoft.com/office/drawing/2014/main" id="{7AE32558-8AC4-4A2F-BAD1-D09D5C94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1" y="3198710"/>
            <a:ext cx="624874" cy="624874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https://lh3.googleusercontent.com/M0VEMZslBVjIV0-XFJu1ERNpXtp_kS0kEoE7g9g5GwPubTiPL7MgDK3YbiUbMDrJWXdx-Y_mWJlXMAoMZyqt7p3cC9YGz3RYDvCM0228ugaqJi2nocLpSJJteXpAHdO61Ad7WZJ7jQJOGXDaluGnnQ">
            <a:extLst>
              <a:ext uri="{FF2B5EF4-FFF2-40B4-BE49-F238E27FC236}">
                <a16:creationId xmlns:a16="http://schemas.microsoft.com/office/drawing/2014/main" id="{922F2BE5-191A-4CE5-B313-5F9D9A70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672">
            <a:off x="4907399" y="3195825"/>
            <a:ext cx="769317" cy="76931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020;p33">
            <a:extLst>
              <a:ext uri="{FF2B5EF4-FFF2-40B4-BE49-F238E27FC236}">
                <a16:creationId xmlns:a16="http://schemas.microsoft.com/office/drawing/2014/main" id="{978C103B-B7C8-4298-9135-A7B6263D075D}"/>
              </a:ext>
            </a:extLst>
          </p:cNvPr>
          <p:cNvSpPr txBox="1">
            <a:spLocks/>
          </p:cNvSpPr>
          <p:nvPr/>
        </p:nvSpPr>
        <p:spPr>
          <a:xfrm>
            <a:off x="1560371" y="3213243"/>
            <a:ext cx="906329" cy="29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r>
              <a:rPr lang="en-US" sz="1400" dirty="0"/>
              <a:t>D</a:t>
            </a:r>
            <a:r>
              <a:rPr lang="en-ID" sz="1400" dirty="0"/>
              <a:t>art</a:t>
            </a:r>
          </a:p>
        </p:txBody>
      </p:sp>
      <p:sp>
        <p:nvSpPr>
          <p:cNvPr id="82" name="Google Shape;1020;p33">
            <a:extLst>
              <a:ext uri="{FF2B5EF4-FFF2-40B4-BE49-F238E27FC236}">
                <a16:creationId xmlns:a16="http://schemas.microsoft.com/office/drawing/2014/main" id="{B5915B11-ABC7-4665-9372-31DD0FD18A09}"/>
              </a:ext>
            </a:extLst>
          </p:cNvPr>
          <p:cNvSpPr txBox="1">
            <a:spLocks/>
          </p:cNvSpPr>
          <p:nvPr/>
        </p:nvSpPr>
        <p:spPr>
          <a:xfrm>
            <a:off x="6011057" y="3213243"/>
            <a:ext cx="906329" cy="29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r>
              <a:rPr lang="en-ID" sz="1400" dirty="0" err="1"/>
              <a:t>Figma</a:t>
            </a:r>
            <a:endParaRPr lang="en-ID" sz="1400" dirty="0"/>
          </a:p>
        </p:txBody>
      </p:sp>
      <p:sp>
        <p:nvSpPr>
          <p:cNvPr id="83" name="Google Shape;1030;p33">
            <a:extLst>
              <a:ext uri="{FF2B5EF4-FFF2-40B4-BE49-F238E27FC236}">
                <a16:creationId xmlns:a16="http://schemas.microsoft.com/office/drawing/2014/main" id="{A4FD536E-1A4F-467E-BB10-6E570BBBB41F}"/>
              </a:ext>
            </a:extLst>
          </p:cNvPr>
          <p:cNvSpPr txBox="1">
            <a:spLocks/>
          </p:cNvSpPr>
          <p:nvPr/>
        </p:nvSpPr>
        <p:spPr>
          <a:xfrm>
            <a:off x="6011057" y="1427804"/>
            <a:ext cx="1962167" cy="3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r>
              <a:rPr lang="en-ID" sz="1400" dirty="0"/>
              <a:t>Visual Studio Code</a:t>
            </a:r>
          </a:p>
        </p:txBody>
      </p:sp>
      <p:sp>
        <p:nvSpPr>
          <p:cNvPr id="84" name="Google Shape;1399;p39">
            <a:extLst>
              <a:ext uri="{FF2B5EF4-FFF2-40B4-BE49-F238E27FC236}">
                <a16:creationId xmlns:a16="http://schemas.microsoft.com/office/drawing/2014/main" id="{40606BE1-646A-4141-ADE5-F2B9EA8F21F9}"/>
              </a:ext>
            </a:extLst>
          </p:cNvPr>
          <p:cNvSpPr txBox="1">
            <a:spLocks/>
          </p:cNvSpPr>
          <p:nvPr/>
        </p:nvSpPr>
        <p:spPr>
          <a:xfrm>
            <a:off x="6011057" y="1701752"/>
            <a:ext cx="2366577" cy="57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code editor yang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dapat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merealisasikan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desain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telah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buat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figma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menjadi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app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sungguhan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85" name="Google Shape;1399;p39">
            <a:extLst>
              <a:ext uri="{FF2B5EF4-FFF2-40B4-BE49-F238E27FC236}">
                <a16:creationId xmlns:a16="http://schemas.microsoft.com/office/drawing/2014/main" id="{C1273FB4-97FF-4DB9-82F6-423C3E0D7569}"/>
              </a:ext>
            </a:extLst>
          </p:cNvPr>
          <p:cNvSpPr txBox="1">
            <a:spLocks/>
          </p:cNvSpPr>
          <p:nvPr/>
        </p:nvSpPr>
        <p:spPr>
          <a:xfrm>
            <a:off x="6011057" y="3471056"/>
            <a:ext cx="2466193" cy="7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wadah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menuanhkan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ide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ide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khususnya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bagian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front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endnya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sebelum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selanjutnnya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di proses di visual studio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4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045149" y="4298919"/>
            <a:ext cx="58472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42"/>
          <p:cNvSpPr/>
          <p:nvPr/>
        </p:nvSpPr>
        <p:spPr>
          <a:xfrm>
            <a:off x="125" y="4801950"/>
            <a:ext cx="9144000" cy="341400"/>
          </a:xfrm>
          <a:prstGeom prst="rect">
            <a:avLst/>
          </a:pr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2"/>
          <p:cNvSpPr txBox="1">
            <a:spLocks noGrp="1"/>
          </p:cNvSpPr>
          <p:nvPr>
            <p:ph type="title"/>
          </p:nvPr>
        </p:nvSpPr>
        <p:spPr>
          <a:xfrm>
            <a:off x="720000" y="472760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YANG DI GUNAKAN</a:t>
            </a:r>
            <a:endParaRPr dirty="0"/>
          </a:p>
        </p:txBody>
      </p:sp>
      <p:sp>
        <p:nvSpPr>
          <p:cNvPr id="58" name="Google Shape;1328;p39">
            <a:extLst>
              <a:ext uri="{FF2B5EF4-FFF2-40B4-BE49-F238E27FC236}">
                <a16:creationId xmlns:a16="http://schemas.microsoft.com/office/drawing/2014/main" id="{A7632978-5BFA-4A72-B7D8-8D8F05FA6992}"/>
              </a:ext>
            </a:extLst>
          </p:cNvPr>
          <p:cNvSpPr/>
          <p:nvPr/>
        </p:nvSpPr>
        <p:spPr>
          <a:xfrm>
            <a:off x="1500393" y="1407632"/>
            <a:ext cx="2554602" cy="1039603"/>
          </a:xfrm>
          <a:prstGeom prst="rect">
            <a:avLst/>
          </a:prstGeom>
          <a:noFill/>
          <a:ln w="19050">
            <a:solidFill>
              <a:srgbClr val="436B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399;p39">
            <a:extLst>
              <a:ext uri="{FF2B5EF4-FFF2-40B4-BE49-F238E27FC236}">
                <a16:creationId xmlns:a16="http://schemas.microsoft.com/office/drawing/2014/main" id="{378D7A1C-00C0-430C-824A-C0627D971888}"/>
              </a:ext>
            </a:extLst>
          </p:cNvPr>
          <p:cNvSpPr txBox="1">
            <a:spLocks/>
          </p:cNvSpPr>
          <p:nvPr/>
        </p:nvSpPr>
        <p:spPr>
          <a:xfrm>
            <a:off x="1614463" y="1676209"/>
            <a:ext cx="2440255" cy="85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>
              <a:spcAft>
                <a:spcPts val="1600"/>
              </a:spcAft>
            </a:pP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database yang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berfungsi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menyimpan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data dan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menyinkronkannya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10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pengguna</a:t>
            </a:r>
            <a:r>
              <a:rPr lang="en-ID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Google Shape;1020;p33">
            <a:extLst>
              <a:ext uri="{FF2B5EF4-FFF2-40B4-BE49-F238E27FC236}">
                <a16:creationId xmlns:a16="http://schemas.microsoft.com/office/drawing/2014/main" id="{DBFF058A-4B90-4AAC-87BC-4751ADAA84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14464" y="1427804"/>
            <a:ext cx="1115289" cy="29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</a:t>
            </a:r>
            <a:r>
              <a:rPr lang="en-ID" sz="1400" dirty="0" err="1"/>
              <a:t>irebase</a:t>
            </a:r>
            <a:endParaRPr sz="1400" dirty="0"/>
          </a:p>
        </p:txBody>
      </p:sp>
      <p:pic>
        <p:nvPicPr>
          <p:cNvPr id="3074" name="Picture 2" descr="https://lh4.googleusercontent.com/g-b9qv-HKVNGVqXZgauT143IxsYe_wjuYWa8dm5ybiuNj7-YN2TKDaiUsfFkHDrQxpX8PufIhixav0MDj8dz2uQV5uy469uXbV4z0deaiKxeIqm0QG0sY5AN9i2XB4vH7-OGsGdggSvlQxY2p2YY8g">
            <a:extLst>
              <a:ext uri="{FF2B5EF4-FFF2-40B4-BE49-F238E27FC236}">
                <a16:creationId xmlns:a16="http://schemas.microsoft.com/office/drawing/2014/main" id="{35907CB5-FD63-4652-90F9-2429C65D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4" y="1316914"/>
            <a:ext cx="1571768" cy="92088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50"/>
          <p:cNvSpPr txBox="1">
            <a:spLocks noGrp="1"/>
          </p:cNvSpPr>
          <p:nvPr>
            <p:ph type="title" idx="2"/>
          </p:nvPr>
        </p:nvSpPr>
        <p:spPr>
          <a:xfrm>
            <a:off x="779375" y="2726550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UI/UX DES</a:t>
            </a:r>
            <a:r>
              <a:rPr lang="en-ID" sz="1400"/>
              <a:t>IGN</a:t>
            </a:r>
            <a:endParaRPr sz="1400" dirty="0"/>
          </a:p>
        </p:txBody>
      </p:sp>
      <p:sp>
        <p:nvSpPr>
          <p:cNvPr id="2028" name="Google Shape;2028;p50"/>
          <p:cNvSpPr txBox="1">
            <a:spLocks noGrp="1"/>
          </p:cNvSpPr>
          <p:nvPr>
            <p:ph type="title" idx="4"/>
          </p:nvPr>
        </p:nvSpPr>
        <p:spPr>
          <a:xfrm>
            <a:off x="2724552" y="2733574"/>
            <a:ext cx="268565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</a:t>
            </a:r>
            <a:r>
              <a:rPr lang="en-ID" sz="1400" dirty="0" err="1"/>
              <a:t>licing</a:t>
            </a:r>
            <a:r>
              <a:rPr lang="en" sz="1400" dirty="0"/>
              <a:t> K</a:t>
            </a:r>
            <a:r>
              <a:rPr lang="en-ID" sz="1400" dirty="0"/>
              <a:t>e</a:t>
            </a:r>
            <a:r>
              <a:rPr lang="en" sz="1400" dirty="0"/>
              <a:t> F</a:t>
            </a:r>
            <a:r>
              <a:rPr lang="en-ID" sz="1400" dirty="0" err="1"/>
              <a:t>lutter</a:t>
            </a:r>
            <a:endParaRPr sz="1400" dirty="0"/>
          </a:p>
        </p:txBody>
      </p:sp>
      <p:sp>
        <p:nvSpPr>
          <p:cNvPr id="2030" name="Google Shape;2030;p50"/>
          <p:cNvSpPr/>
          <p:nvPr/>
        </p:nvSpPr>
        <p:spPr>
          <a:xfrm>
            <a:off x="5462888" y="1258625"/>
            <a:ext cx="1423500" cy="14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2" name="Google Shape;2032;p50"/>
          <p:cNvGrpSpPr/>
          <p:nvPr/>
        </p:nvGrpSpPr>
        <p:grpSpPr>
          <a:xfrm>
            <a:off x="3250644" y="1258625"/>
            <a:ext cx="1423500" cy="1423500"/>
            <a:chOff x="964475" y="1258625"/>
            <a:chExt cx="1423500" cy="1423500"/>
          </a:xfrm>
        </p:grpSpPr>
        <p:sp>
          <p:nvSpPr>
            <p:cNvPr id="2033" name="Google Shape;2033;p50"/>
            <p:cNvSpPr/>
            <p:nvPr/>
          </p:nvSpPr>
          <p:spPr>
            <a:xfrm>
              <a:off x="964475" y="1258625"/>
              <a:ext cx="1423500" cy="142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 rot="10535836">
              <a:off x="1025564" y="1333418"/>
              <a:ext cx="1305236" cy="1273614"/>
            </a:xfrm>
            <a:prstGeom prst="blockArc">
              <a:avLst>
                <a:gd name="adj1" fmla="val 13638942"/>
                <a:gd name="adj2" fmla="val 15512073"/>
                <a:gd name="adj3" fmla="val 97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5" name="Google Shape;2035;p50"/>
          <p:cNvGrpSpPr/>
          <p:nvPr/>
        </p:nvGrpSpPr>
        <p:grpSpPr>
          <a:xfrm>
            <a:off x="1038400" y="1258625"/>
            <a:ext cx="1423500" cy="1423500"/>
            <a:chOff x="964475" y="1258625"/>
            <a:chExt cx="1423500" cy="1423500"/>
          </a:xfrm>
        </p:grpSpPr>
        <p:sp>
          <p:nvSpPr>
            <p:cNvPr id="2036" name="Google Shape;2036;p50"/>
            <p:cNvSpPr/>
            <p:nvPr/>
          </p:nvSpPr>
          <p:spPr>
            <a:xfrm>
              <a:off x="964475" y="1258625"/>
              <a:ext cx="1423500" cy="142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 rot="10535836">
              <a:off x="1021793" y="1333518"/>
              <a:ext cx="1309163" cy="1273614"/>
            </a:xfrm>
            <a:prstGeom prst="blockArc">
              <a:avLst>
                <a:gd name="adj1" fmla="val 1771794"/>
                <a:gd name="adj2" fmla="val 21080418"/>
                <a:gd name="adj3" fmla="val 1063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50"/>
          <p:cNvSpPr txBox="1">
            <a:spLocks noGrp="1"/>
          </p:cNvSpPr>
          <p:nvPr>
            <p:ph type="title" idx="7"/>
          </p:nvPr>
        </p:nvSpPr>
        <p:spPr>
          <a:xfrm>
            <a:off x="3272025" y="1709475"/>
            <a:ext cx="14022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</a:t>
            </a:r>
            <a:endParaRPr dirty="0"/>
          </a:p>
        </p:txBody>
      </p:sp>
      <p:sp>
        <p:nvSpPr>
          <p:cNvPr id="2039" name="Google Shape;2039;p50"/>
          <p:cNvSpPr txBox="1">
            <a:spLocks noGrp="1"/>
          </p:cNvSpPr>
          <p:nvPr>
            <p:ph type="title" idx="8"/>
          </p:nvPr>
        </p:nvSpPr>
        <p:spPr>
          <a:xfrm>
            <a:off x="1040675" y="1709475"/>
            <a:ext cx="14235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2040" name="Google Shape;2040;p50"/>
          <p:cNvSpPr txBox="1">
            <a:spLocks noGrp="1"/>
          </p:cNvSpPr>
          <p:nvPr>
            <p:ph type="title" idx="9"/>
          </p:nvPr>
        </p:nvSpPr>
        <p:spPr>
          <a:xfrm>
            <a:off x="5462899" y="1683525"/>
            <a:ext cx="14235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0%</a:t>
            </a:r>
            <a:endParaRPr dirty="0"/>
          </a:p>
        </p:txBody>
      </p:sp>
      <p:sp>
        <p:nvSpPr>
          <p:cNvPr id="2041" name="Google Shape;2041;p50"/>
          <p:cNvSpPr txBox="1">
            <a:spLocks noGrp="1"/>
          </p:cNvSpPr>
          <p:nvPr>
            <p:ph type="title"/>
          </p:nvPr>
        </p:nvSpPr>
        <p:spPr>
          <a:xfrm>
            <a:off x="889450" y="540000"/>
            <a:ext cx="6657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SAMPAI DENGAN 9 MEI 2022</a:t>
            </a:r>
            <a:endParaRPr dirty="0"/>
          </a:p>
        </p:txBody>
      </p:sp>
      <p:sp>
        <p:nvSpPr>
          <p:cNvPr id="2042" name="Google Shape;2042;p50"/>
          <p:cNvSpPr txBox="1">
            <a:spLocks noGrp="1"/>
          </p:cNvSpPr>
          <p:nvPr>
            <p:ph type="subTitle" idx="1"/>
          </p:nvPr>
        </p:nvSpPr>
        <p:spPr>
          <a:xfrm>
            <a:off x="802025" y="3141475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Mercury is the smallest planet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43" name="Google Shape;2043;p50"/>
          <p:cNvSpPr txBox="1">
            <a:spLocks noGrp="1"/>
          </p:cNvSpPr>
          <p:nvPr>
            <p:ph type="subTitle" idx="3"/>
          </p:nvPr>
        </p:nvSpPr>
        <p:spPr>
          <a:xfrm>
            <a:off x="3015150" y="3141475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Neptune is far away from Earth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45" name="Google Shape;2045;p50"/>
          <p:cNvSpPr txBox="1">
            <a:spLocks noGrp="1"/>
          </p:cNvSpPr>
          <p:nvPr>
            <p:ph type="title" idx="6"/>
          </p:nvPr>
        </p:nvSpPr>
        <p:spPr>
          <a:xfrm>
            <a:off x="5204761" y="2726550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ID" dirty="0" err="1"/>
              <a:t>atabase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Telecommuting by Slidesgo">
  <a:themeElements>
    <a:clrScheme name="Simple Light">
      <a:dk1>
        <a:srgbClr val="436B8B"/>
      </a:dk1>
      <a:lt1>
        <a:srgbClr val="FFFFFF"/>
      </a:lt1>
      <a:dk2>
        <a:srgbClr val="95CDF0"/>
      </a:dk2>
      <a:lt2>
        <a:srgbClr val="E2E7ED"/>
      </a:lt2>
      <a:accent1>
        <a:srgbClr val="4E89AE"/>
      </a:accent1>
      <a:accent2>
        <a:srgbClr val="43658B"/>
      </a:accent2>
      <a:accent3>
        <a:srgbClr val="BBE2FA"/>
      </a:accent3>
      <a:accent4>
        <a:srgbClr val="37526D"/>
      </a:accent4>
      <a:accent5>
        <a:srgbClr val="D7ECF7"/>
      </a:accent5>
      <a:accent6>
        <a:srgbClr val="073763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1238</Words>
  <Application>Microsoft Office PowerPoint</Application>
  <PresentationFormat>On-screen Show (16:9)</PresentationFormat>
  <Paragraphs>222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Comfortaa</vt:lpstr>
      <vt:lpstr>Cambria Math</vt:lpstr>
      <vt:lpstr>Alfa Slab One</vt:lpstr>
      <vt:lpstr>Comfortaa Medium</vt:lpstr>
      <vt:lpstr>Arial</vt:lpstr>
      <vt:lpstr>Candara</vt:lpstr>
      <vt:lpstr>Roboto Condensed Light</vt:lpstr>
      <vt:lpstr>Blue Telecommuting by Slidesgo</vt:lpstr>
      <vt:lpstr>Pengajuan &amp; Pengenalan Rencana Pembuatan Aplikasi </vt:lpstr>
      <vt:lpstr>Firza Aurellia Iskandar</vt:lpstr>
      <vt:lpstr>Batasan Masalah</vt:lpstr>
      <vt:lpstr>RumusanMasalah</vt:lpstr>
      <vt:lpstr>Tujuan</vt:lpstr>
      <vt:lpstr>OPERATING SYSTEM YANG DI GUNAKAN</vt:lpstr>
      <vt:lpstr>SOFTWARE YANG DI GUNAKAN</vt:lpstr>
      <vt:lpstr>SOFTWARE YANG DI GUNAKAN</vt:lpstr>
      <vt:lpstr>UI/UX DESIGN</vt:lpstr>
      <vt:lpstr>Fonts &amp; Warna Yang Digunakan :</vt:lpstr>
      <vt:lpstr>KRITIK &amp; SARAN</vt:lpstr>
      <vt:lpstr>“This is a quote, words full of wisdom that someone important said and can make the reader get inspired”</vt:lpstr>
      <vt:lpstr>01</vt:lpstr>
      <vt:lpstr>VENUS</vt:lpstr>
      <vt:lpstr>MAYBE YOU NEED TO DIVIDE THE CONTENT</vt:lpstr>
      <vt:lpstr>HERE YOU HAVE SIX COLUMNS</vt:lpstr>
      <vt:lpstr>MAKE YOUR POINTS CLEAR  </vt:lpstr>
      <vt:lpstr>CONTENTS OF THIS TEMPLATE</vt:lpstr>
      <vt:lpstr>HERE YOU HAVE A GRAPH</vt:lpstr>
      <vt:lpstr>PROGRESS</vt:lpstr>
      <vt:lpstr>HERE ARE SOME IMPORTANT DATES</vt:lpstr>
      <vt:lpstr>THIS IS A TABLE</vt:lpstr>
      <vt:lpstr>THIS IS A MAP</vt:lpstr>
      <vt:lpstr>HERE'S AN INFOGRAPHIC</vt:lpstr>
      <vt:lpstr>PRICING</vt:lpstr>
      <vt:lpstr>HERE YOU HAVE ANOTHER GRAPH</vt:lpstr>
      <vt:lpstr>TIMELINE</vt:lpstr>
      <vt:lpstr>THIS IS ANOTHER TIMELINE</vt:lpstr>
      <vt:lpstr>THANKS</vt:lpstr>
      <vt:lpstr>ALTERNATIVE RESOURCES 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PKS  NESAS 2022</dc:title>
  <dc:creator>firza aurellia</dc:creator>
  <cp:lastModifiedBy>firza aurellia</cp:lastModifiedBy>
  <cp:revision>46</cp:revision>
  <dcterms:modified xsi:type="dcterms:W3CDTF">2022-05-17T01:23:28Z</dcterms:modified>
</cp:coreProperties>
</file>