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3"/>
  </p:notesMasterIdLst>
  <p:handoutMasterIdLst>
    <p:handoutMasterId r:id="rId74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413" r:id="rId12"/>
    <p:sldId id="417" r:id="rId13"/>
    <p:sldId id="414" r:id="rId14"/>
    <p:sldId id="415" r:id="rId15"/>
    <p:sldId id="416" r:id="rId16"/>
    <p:sldId id="418" r:id="rId17"/>
    <p:sldId id="405" r:id="rId18"/>
    <p:sldId id="406" r:id="rId19"/>
    <p:sldId id="407" r:id="rId20"/>
    <p:sldId id="408" r:id="rId21"/>
    <p:sldId id="409" r:id="rId22"/>
    <p:sldId id="410" r:id="rId23"/>
    <p:sldId id="419" r:id="rId24"/>
    <p:sldId id="420" r:id="rId25"/>
    <p:sldId id="421" r:id="rId26"/>
    <p:sldId id="303" r:id="rId27"/>
    <p:sldId id="304" r:id="rId28"/>
    <p:sldId id="305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273" r:id="rId42"/>
    <p:sldId id="330" r:id="rId43"/>
    <p:sldId id="403" r:id="rId44"/>
    <p:sldId id="331" r:id="rId45"/>
    <p:sldId id="364" r:id="rId46"/>
    <p:sldId id="399" r:id="rId47"/>
    <p:sldId id="365" r:id="rId48"/>
    <p:sldId id="369" r:id="rId49"/>
    <p:sldId id="366" r:id="rId50"/>
    <p:sldId id="396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80" r:id="rId61"/>
    <p:sldId id="381" r:id="rId62"/>
    <p:sldId id="384" r:id="rId63"/>
    <p:sldId id="400" r:id="rId64"/>
    <p:sldId id="394" r:id="rId65"/>
    <p:sldId id="356" r:id="rId66"/>
    <p:sldId id="357" r:id="rId67"/>
    <p:sldId id="358" r:id="rId68"/>
    <p:sldId id="359" r:id="rId69"/>
    <p:sldId id="360" r:id="rId70"/>
    <p:sldId id="362" r:id="rId71"/>
    <p:sldId id="36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9" autoAdjust="0"/>
  </p:normalViewPr>
  <p:slideViewPr>
    <p:cSldViewPr snapToGrid="0">
      <p:cViewPr varScale="1">
        <p:scale>
          <a:sx n="55" d="100"/>
          <a:sy n="55" d="100"/>
        </p:scale>
        <p:origin x="1860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 </a:t>
            </a:r>
            <a:r>
              <a:rPr lang="en-US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smtClean="0"/>
              <a:t>chóng.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google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track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50.png"/><Relationship Id="rId10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33.png"/><Relationship Id="rId5" Type="http://schemas.openxmlformats.org/officeDocument/2006/relationships/image" Target="../media/image51.png"/><Relationship Id="rId15" Type="http://schemas.openxmlformats.org/officeDocument/2006/relationships/image" Target="../media/image41.png"/><Relationship Id="rId10" Type="http://schemas.openxmlformats.org/officeDocument/2006/relationships/image" Target="../media/image52.png"/><Relationship Id="rId4" Type="http://schemas.openxmlformats.org/officeDocument/2006/relationships/image" Target="../media/image42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6820844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27629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9366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-805" y="297956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27629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9366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37644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805" y="297956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93918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27629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9366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37644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805" y="297956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93918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899299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787311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Mr.Sơn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Instant-pricing and fast driver finding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Navigate pickup/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dropoff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point with google map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Bonuses for 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constractor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are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4850</Words>
  <Application>Microsoft Office PowerPoint</Application>
  <PresentationFormat>On-screen Show (4:3)</PresentationFormat>
  <Paragraphs>481</Paragraphs>
  <Slides>70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2016-12-08T15:43:56Z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