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3"/>
  </p:notesMasterIdLst>
  <p:handoutMasterIdLst>
    <p:handoutMasterId r:id="rId64"/>
  </p:handoutMasterIdLst>
  <p:sldIdLst>
    <p:sldId id="292" r:id="rId3"/>
    <p:sldId id="270" r:id="rId4"/>
    <p:sldId id="293" r:id="rId5"/>
    <p:sldId id="294" r:id="rId6"/>
    <p:sldId id="300" r:id="rId7"/>
    <p:sldId id="296" r:id="rId8"/>
    <p:sldId id="301" r:id="rId9"/>
    <p:sldId id="298" r:id="rId10"/>
    <p:sldId id="302" r:id="rId11"/>
    <p:sldId id="275" r:id="rId12"/>
    <p:sldId id="401" r:id="rId13"/>
    <p:sldId id="395" r:id="rId14"/>
    <p:sldId id="282" r:id="rId15"/>
    <p:sldId id="402" r:id="rId16"/>
    <p:sldId id="303" r:id="rId17"/>
    <p:sldId id="304" r:id="rId18"/>
    <p:sldId id="305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73" r:id="rId32"/>
    <p:sldId id="330" r:id="rId33"/>
    <p:sldId id="403" r:id="rId34"/>
    <p:sldId id="331" r:id="rId35"/>
    <p:sldId id="364" r:id="rId36"/>
    <p:sldId id="399" r:id="rId37"/>
    <p:sldId id="365" r:id="rId38"/>
    <p:sldId id="369" r:id="rId39"/>
    <p:sldId id="366" r:id="rId40"/>
    <p:sldId id="39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80" r:id="rId51"/>
    <p:sldId id="381" r:id="rId52"/>
    <p:sldId id="384" r:id="rId53"/>
    <p:sldId id="400" r:id="rId54"/>
    <p:sldId id="394" r:id="rId55"/>
    <p:sldId id="356" r:id="rId56"/>
    <p:sldId id="357" r:id="rId57"/>
    <p:sldId id="358" r:id="rId58"/>
    <p:sldId id="359" r:id="rId59"/>
    <p:sldId id="360" r:id="rId60"/>
    <p:sldId id="362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401"/>
            <p14:sldId id="395"/>
            <p14:sldId id="282"/>
            <p14:sldId id="402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9" autoAdjust="0"/>
  </p:normalViewPr>
  <p:slide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cloudinary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6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 Qui </a:t>
            </a:r>
            <a:r>
              <a:rPr lang="vi-VN" dirty="0" err="1" smtClean="0"/>
              <a:t>trình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khá</a:t>
            </a:r>
            <a:r>
              <a:rPr lang="vi-VN" dirty="0" smtClean="0"/>
              <a:t> đơn </a:t>
            </a:r>
            <a:r>
              <a:rPr lang="vi-VN" dirty="0" err="1" smtClean="0"/>
              <a:t>giản</a:t>
            </a:r>
            <a:r>
              <a:rPr lang="vi-VN" dirty="0" smtClean="0"/>
              <a:t>.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tận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trên </a:t>
            </a:r>
            <a:r>
              <a:rPr lang="vi-VN" dirty="0" err="1" smtClean="0"/>
              <a:t>điện</a:t>
            </a:r>
            <a:r>
              <a:rPr lang="vi-VN" dirty="0" smtClean="0"/>
              <a:t> </a:t>
            </a:r>
            <a:r>
              <a:rPr lang="vi-VN" dirty="0" err="1" smtClean="0"/>
              <a:t>thoại</a:t>
            </a:r>
            <a:r>
              <a:rPr lang="vi-VN" dirty="0" smtClean="0"/>
              <a:t> di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vô </a:t>
            </a:r>
            <a:r>
              <a:rPr lang="vi-VN" dirty="0" err="1" smtClean="0"/>
              <a:t>cùng</a:t>
            </a:r>
            <a:r>
              <a:rPr lang="vi-VN" dirty="0" smtClean="0"/>
              <a:t> nhanh </a:t>
            </a:r>
            <a:r>
              <a:rPr lang="vi-VN" dirty="0" err="1" smtClean="0"/>
              <a:t>chóng</a:t>
            </a:r>
            <a:r>
              <a:rPr lang="vi-VN" dirty="0" smtClean="0"/>
              <a:t>. </a:t>
            </a:r>
            <a:r>
              <a:rPr lang="vi-VN" dirty="0" err="1" smtClean="0"/>
              <a:t>Phầm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lái</a:t>
            </a:r>
            <a:r>
              <a:rPr lang="vi-VN" dirty="0" smtClean="0"/>
              <a:t> xe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lẫn</a:t>
            </a:r>
            <a:r>
              <a:rPr lang="vi-VN" dirty="0" smtClean="0"/>
              <a:t> nhau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chỉ</a:t>
            </a:r>
            <a:r>
              <a:rPr lang="vi-VN" dirty="0" smtClean="0"/>
              <a:t> ra </a:t>
            </a:r>
            <a:r>
              <a:rPr lang="vi-VN" dirty="0" err="1" smtClean="0"/>
              <a:t>điểm</a:t>
            </a:r>
            <a:r>
              <a:rPr lang="vi-VN" dirty="0" smtClean="0"/>
              <a:t> đi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google</a:t>
            </a:r>
            <a:r>
              <a:rPr lang="vi-VN" dirty="0" smtClean="0"/>
              <a:t> </a:t>
            </a:r>
            <a:r>
              <a:rPr lang="vi-VN" dirty="0" err="1" smtClean="0"/>
              <a:t>map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32.png"/><Relationship Id="rId5" Type="http://schemas.openxmlformats.org/officeDocument/2006/relationships/image" Target="../media/image50.png"/><Relationship Id="rId1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4700" y="4813272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4" name="Picture 2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3965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cloudin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1952247"/>
            <a:ext cx="2205160" cy="2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 smtClean="0"/>
                          <a:t>View </a:t>
                        </a:r>
                        <a:r>
                          <a:rPr lang="en-US" sz="2100" dirty="0"/>
                          <a:t>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24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Mr.Sơn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is a former provider of our system. With profit he made he wants to open a new garage at </a:t>
            </a:r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and move some vehicles from HCM garage to the new garage.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ookings in customer’s booking history can be represented as vectors. Customer profile is the product of these vectors.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acustomer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4604</Words>
  <Application>Microsoft Office PowerPoint</Application>
  <PresentationFormat>On-screen Show (4:3)</PresentationFormat>
  <Paragraphs>390</Paragraphs>
  <Slides>60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2016-12-08T08:39:51Z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