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70" r:id="rId5"/>
    <p:sldId id="271" r:id="rId6"/>
    <p:sldId id="272" r:id="rId7"/>
    <p:sldId id="273" r:id="rId8"/>
    <p:sldId id="259" r:id="rId9"/>
    <p:sldId id="260" r:id="rId10"/>
    <p:sldId id="261" r:id="rId11"/>
    <p:sldId id="274" r:id="rId12"/>
    <p:sldId id="275" r:id="rId13"/>
    <p:sldId id="276" r:id="rId14"/>
    <p:sldId id="277" r:id="rId15"/>
    <p:sldId id="278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2708224"/>
        <c:axId val="116138368"/>
      </c:barChart>
      <c:catAx>
        <c:axId val="11270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38368"/>
        <c:crosses val="autoZero"/>
        <c:auto val="1"/>
        <c:lblAlgn val="ctr"/>
        <c:lblOffset val="100"/>
        <c:noMultiLvlLbl val="0"/>
      </c:catAx>
      <c:valAx>
        <c:axId val="1161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0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Function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Current Situation</a:t>
          </a:r>
          <a:endParaRPr lang="en-US" sz="2600" kern="120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Proposed Solution</a:t>
          </a:r>
          <a:endParaRPr lang="en-US" sz="2600" kern="120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Feature</a:t>
          </a:r>
          <a:r>
            <a:rPr lang="en-US" sz="2600" kern="1200" baseline="0" dirty="0" smtClean="0"/>
            <a:t> Function</a:t>
          </a:r>
          <a:endParaRPr lang="en-US" sz="2600" kern="120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Future</a:t>
          </a:r>
          <a:r>
            <a:rPr lang="en-US" sz="2600" kern="1200" baseline="0" dirty="0" smtClean="0"/>
            <a:t> Plan</a:t>
          </a:r>
          <a:endParaRPr lang="en-US" sz="2600" kern="1200" dirty="0"/>
        </a:p>
      </dsp:txBody>
      <dsp:txXfrm>
        <a:off x="7522736" y="1653197"/>
        <a:ext cx="1555507" cy="1037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1 Title</a:t>
          </a:r>
          <a:endParaRPr lang="en-US" sz="3300" kern="120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2 Title</a:t>
          </a:r>
          <a:endParaRPr lang="en-US" sz="3300" kern="120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3 Title</a:t>
          </a:r>
          <a:endParaRPr lang="en-US" sz="3300" kern="120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4 Title</a:t>
          </a:r>
          <a:endParaRPr lang="en-US" sz="3300" kern="120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2691333"/>
            <a:ext cx="7096259" cy="737667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CAR RENTAL PORTAL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65" y="3812146"/>
            <a:ext cx="5784976" cy="2588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Supervisor: </a:t>
            </a:r>
            <a:r>
              <a:rPr lang="en-US" dirty="0" err="1" smtClean="0">
                <a:solidFill>
                  <a:schemeClr val="tx2"/>
                </a:solidFill>
              </a:rPr>
              <a:t>Lâm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Hữu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Khánh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Phương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Group members: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1. </a:t>
            </a:r>
            <a:r>
              <a:rPr lang="en-US" dirty="0" err="1" smtClean="0">
                <a:solidFill>
                  <a:schemeClr val="tx2"/>
                </a:solidFill>
              </a:rPr>
              <a:t>Trần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Hữu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Đức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2. </a:t>
            </a:r>
            <a:r>
              <a:rPr lang="en-US" dirty="0" err="1" smtClean="0">
                <a:solidFill>
                  <a:schemeClr val="tx2"/>
                </a:solidFill>
              </a:rPr>
              <a:t>Huỳnh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Thành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3. </a:t>
            </a:r>
            <a:r>
              <a:rPr lang="en-US" dirty="0" err="1">
                <a:solidFill>
                  <a:schemeClr val="tx2"/>
                </a:solidFill>
              </a:rPr>
              <a:t>Lê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Vũ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Đăng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Khoa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4. </a:t>
            </a:r>
            <a:r>
              <a:rPr lang="en-US" dirty="0" err="1" smtClean="0">
                <a:solidFill>
                  <a:schemeClr val="tx2"/>
                </a:solidFill>
              </a:rPr>
              <a:t>Nguyễn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Tường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Tâm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631065" y="2168113"/>
            <a:ext cx="406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Capstone Project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Become provider and bring vehicle into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86" y="2862941"/>
            <a:ext cx="2267855" cy="22678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2875638"/>
            <a:ext cx="2380342" cy="238034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97830" y="3670294"/>
            <a:ext cx="3323770" cy="10885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72343" y="5260000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Customer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16512" y="5306166"/>
            <a:ext cx="1603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Provider</a:t>
            </a:r>
          </a:p>
          <a:p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85257" y="5573486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3371" y="2075543"/>
            <a:ext cx="850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 start her business and become a provider.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Become provider and bring vehicle into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17" y="1772216"/>
            <a:ext cx="1670591" cy="145442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7" y="2595524"/>
            <a:ext cx="2380342" cy="2380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2226" y="5180985"/>
            <a:ext cx="1603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Provider</a:t>
            </a:r>
          </a:p>
          <a:p>
            <a:endParaRPr lang="en-US" sz="2800" b="1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08" y="5091055"/>
            <a:ext cx="1320649" cy="1133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20" y="3530186"/>
            <a:ext cx="1481437" cy="130541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294324" y="4046758"/>
            <a:ext cx="2510971" cy="65602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0847898">
            <a:off x="4182972" y="2723422"/>
            <a:ext cx="2519093" cy="7104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53695">
            <a:off x="4097667" y="5201318"/>
            <a:ext cx="2668508" cy="6966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 rot="15929118">
            <a:off x="8839142" y="2899057"/>
            <a:ext cx="1778648" cy="768477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9495669" y="4643512"/>
            <a:ext cx="754743" cy="17272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50412" y="2990908"/>
            <a:ext cx="1259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Belong to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63872" y="5166293"/>
            <a:ext cx="1259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Belong to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708423">
            <a:off x="4736363" y="2510733"/>
            <a:ext cx="10743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31755" y="3813562"/>
            <a:ext cx="10743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01965">
            <a:off x="5026311" y="4951192"/>
            <a:ext cx="107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779808" y="3283295"/>
            <a:ext cx="1150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Garage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7865" y="4528938"/>
            <a:ext cx="1133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Vehicle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9020" y="6151010"/>
            <a:ext cx="1723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Price group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r>
              <a:rPr lang="en-US" dirty="0"/>
              <a:t>3: </a:t>
            </a:r>
            <a:r>
              <a:rPr lang="en-US" dirty="0" smtClean="0"/>
              <a:t>Create </a:t>
            </a:r>
            <a:r>
              <a:rPr lang="en-US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profit made, Mai opens a new garage at Ha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moves old vehicles to the new garage.</a:t>
            </a:r>
          </a:p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7" y="3103527"/>
            <a:ext cx="1872340" cy="187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4" y="3103525"/>
            <a:ext cx="2075543" cy="207554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03" y="3352398"/>
            <a:ext cx="1812294" cy="157779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57599" y="3807301"/>
            <a:ext cx="1567543" cy="6679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37715" y="3821815"/>
            <a:ext cx="1509486" cy="6534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3745" y="5193582"/>
            <a:ext cx="1295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Provider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803" y="5193581"/>
            <a:ext cx="1271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Vehicles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53438" y="5193583"/>
            <a:ext cx="1808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New garage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take 5 days to move the old vehicles to the new garage, Mai want to disable there </a:t>
            </a:r>
            <a:r>
              <a:rPr lang="en-US" dirty="0"/>
              <a:t>vehicles </a:t>
            </a:r>
            <a:r>
              <a:rPr lang="en-US" dirty="0" smtClean="0"/>
              <a:t>in that time.</a:t>
            </a:r>
          </a:p>
          <a:p>
            <a:r>
              <a:rPr lang="en-US" dirty="0" smtClean="0"/>
              <a:t>In this situation, Mai can move there </a:t>
            </a:r>
            <a:r>
              <a:rPr lang="en-US" dirty="0"/>
              <a:t>vehicles </a:t>
            </a:r>
            <a:r>
              <a:rPr lang="en-US" dirty="0" smtClean="0"/>
              <a:t>out of price group.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1" y="3768484"/>
            <a:ext cx="1872340" cy="18723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76913" y="4472258"/>
            <a:ext cx="1422401" cy="6679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42" y="3983019"/>
            <a:ext cx="1657805" cy="1657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13" y="3936409"/>
            <a:ext cx="1739689" cy="173968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714341" y="4462535"/>
            <a:ext cx="1567543" cy="6679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43059" y="5861239"/>
            <a:ext cx="1295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Provider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7443" y="5861238"/>
            <a:ext cx="1723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Price group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6445" y="5861239"/>
            <a:ext cx="1271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Vehicles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2741" y="4056759"/>
            <a:ext cx="1437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Move out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she can book her own vehicles between that time so nobody else can books there vehicles.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73" y="3308081"/>
            <a:ext cx="2207348" cy="2207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31" y="3019290"/>
            <a:ext cx="2496139" cy="249613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67243" y="3932189"/>
            <a:ext cx="1771059" cy="9591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16105" y="5730610"/>
            <a:ext cx="1295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Provider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5636" y="5684441"/>
            <a:ext cx="254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Book own vehicle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PROJECT 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Official name: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Vietnamese name: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err="1" smtClean="0">
                <a:solidFill>
                  <a:schemeClr val="tx2"/>
                </a:solidFill>
              </a:rPr>
              <a:t>Cổng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thông</a:t>
            </a:r>
            <a:r>
              <a:rPr lang="en-US" b="1" dirty="0" smtClean="0">
                <a:solidFill>
                  <a:schemeClr val="tx2"/>
                </a:solidFill>
              </a:rPr>
              <a:t> tin </a:t>
            </a:r>
            <a:r>
              <a:rPr lang="en-US" b="1" dirty="0" err="1" smtClean="0">
                <a:solidFill>
                  <a:schemeClr val="tx2"/>
                </a:solidFill>
              </a:rPr>
              <a:t>cho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thuê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xe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Abbreviation: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AGENDA</a:t>
            </a:r>
            <a:endParaRPr lang="en-US" sz="4000" b="1" dirty="0"/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789442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CURRENT SITUATION</a:t>
            </a:r>
            <a:endParaRPr lang="en-US" sz="4000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49930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6" y="3752848"/>
            <a:ext cx="3657607" cy="13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PROPOSED SOLUTION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69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72982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59414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247</Words>
  <Application>Microsoft Office PowerPoint</Application>
  <PresentationFormat>Custom</PresentationFormat>
  <Paragraphs>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Sales Direction 16X9</vt:lpstr>
      <vt:lpstr>CAR RENTAL PORTAL</vt:lpstr>
      <vt:lpstr>PROJECT INTRODUCTION</vt:lpstr>
      <vt:lpstr>AGENDA</vt:lpstr>
      <vt:lpstr>CURRENT SITUATION</vt:lpstr>
      <vt:lpstr>PROPOSED SOLUTION</vt:lpstr>
      <vt:lpstr>FEATURE FUNCTION</vt:lpstr>
      <vt:lpstr>Title and Content Layout with Chart</vt:lpstr>
      <vt:lpstr>Two Content Layout with Table</vt:lpstr>
      <vt:lpstr>Title and Content Layout with SmartArt</vt:lpstr>
      <vt:lpstr>Scenario 2: Become provider and bring vehicle into system</vt:lpstr>
      <vt:lpstr>Scenario 2: Become provider and bring vehicle into system</vt:lpstr>
      <vt:lpstr>Scenario 3: Create new subsidiary garage</vt:lpstr>
      <vt:lpstr>Scenario 3: Create new subsidiary garage</vt:lpstr>
      <vt:lpstr>Scenario 3: Create new subsidiary garage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2016-12-06T14:30:38Z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