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257" r:id="rId3"/>
    <p:sldId id="258" r:id="rId4"/>
    <p:sldId id="270" r:id="rId5"/>
    <p:sldId id="271" r:id="rId6"/>
    <p:sldId id="273" r:id="rId7"/>
    <p:sldId id="291" r:id="rId8"/>
    <p:sldId id="292" r:id="rId9"/>
    <p:sldId id="293" r:id="rId10"/>
    <p:sldId id="294" r:id="rId11"/>
    <p:sldId id="295" r:id="rId12"/>
    <p:sldId id="276" r:id="rId13"/>
    <p:sldId id="287" r:id="rId14"/>
    <p:sldId id="288" r:id="rId15"/>
    <p:sldId id="289" r:id="rId16"/>
    <p:sldId id="290" r:id="rId17"/>
    <p:sldId id="296" r:id="rId18"/>
    <p:sldId id="297" r:id="rId19"/>
    <p:sldId id="298" r:id="rId20"/>
    <p:sldId id="299" r:id="rId21"/>
    <p:sldId id="275" r:id="rId22"/>
    <p:sldId id="283" r:id="rId23"/>
    <p:sldId id="285" r:id="rId24"/>
    <p:sldId id="286" r:id="rId25"/>
    <p:sldId id="284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03" autoAdjust="0"/>
    <p:restoredTop sz="74463" autoAdjust="0"/>
  </p:normalViewPr>
  <p:slideViewPr>
    <p:cSldViewPr snapToGrid="0">
      <p:cViewPr>
        <p:scale>
          <a:sx n="66" d="100"/>
          <a:sy n="66" d="100"/>
        </p:scale>
        <p:origin x="-135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258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5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401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294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11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61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xmlns="" val="240281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1964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20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236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33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363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6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801" y="2824223"/>
            <a:ext cx="1198832" cy="15452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Customer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3723" y="1655179"/>
            <a:ext cx="3611300" cy="1701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Register </a:t>
            </a:r>
            <a:r>
              <a:rPr lang="en-US" sz="3200" b="1" dirty="0" err="1" smtClean="0">
                <a:solidFill>
                  <a:schemeClr val="tx2"/>
                </a:solidFill>
              </a:rPr>
              <a:t>providership</a:t>
            </a:r>
            <a:endParaRPr lang="en-US" sz="3200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9" idx="1"/>
          </p:cNvCxnSpPr>
          <p:nvPr/>
        </p:nvCxnSpPr>
        <p:spPr>
          <a:xfrm flipV="1">
            <a:off x="1555633" y="2505919"/>
            <a:ext cx="4058090" cy="10909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345082" y="3287209"/>
            <a:ext cx="8380071" cy="3402958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Pay fee for register </a:t>
            </a:r>
            <a:r>
              <a:rPr lang="en-US" sz="4400" b="1" dirty="0" err="1" smtClean="0">
                <a:solidFill>
                  <a:schemeClr val="tx2"/>
                </a:solidFill>
              </a:rPr>
              <a:t>providership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18168" y="1632029"/>
            <a:ext cx="3611300" cy="1701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Manage Vehicle/Garage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47146" y="1622383"/>
            <a:ext cx="2986268" cy="1687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Manage pricing by group</a:t>
            </a:r>
          </a:p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007032" y="1622384"/>
            <a:ext cx="2986268" cy="16648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booking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55633" y="2529069"/>
            <a:ext cx="516236" cy="10677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13636" y="4944318"/>
            <a:ext cx="3611300" cy="1701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Extend </a:t>
            </a:r>
            <a:r>
              <a:rPr lang="en-US" sz="3200" b="1" dirty="0" err="1" smtClean="0">
                <a:solidFill>
                  <a:schemeClr val="tx2"/>
                </a:solidFill>
              </a:rPr>
              <a:t>providership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1555633" y="3596832"/>
            <a:ext cx="958003" cy="219822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tải xuố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096"/>
            <a:ext cx="1435261" cy="1545029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566705" y="4946247"/>
            <a:ext cx="3611300" cy="17014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View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3723" y="1655179"/>
            <a:ext cx="3611300" cy="1701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Manage Vehicle/Garage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1555633" y="2505919"/>
            <a:ext cx="4058090" cy="10909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356657" y="3298784"/>
            <a:ext cx="8380071" cy="3402958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+ Create/update/delete garage</a:t>
            </a: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+ Add/remove vehicle from garage</a:t>
            </a: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+ Close/reopen garage</a:t>
            </a:r>
          </a:p>
          <a:p>
            <a:pPr algn="ctr"/>
            <a:endParaRPr lang="en-US" dirty="0"/>
          </a:p>
        </p:txBody>
      </p:sp>
      <p:pic>
        <p:nvPicPr>
          <p:cNvPr id="8" name="Picture 7" descr="tải xuố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7" y="2928394"/>
            <a:ext cx="1435261" cy="1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3723" y="1655179"/>
            <a:ext cx="3611300" cy="170147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Manage pricing by group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1555633" y="2505919"/>
            <a:ext cx="4058090" cy="10909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240911" y="2847372"/>
            <a:ext cx="8380071" cy="3842795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+ Create/update/delete pricing group</a:t>
            </a: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+ Add/remove vehicle from group</a:t>
            </a: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+ Deactivate/reactivate group</a:t>
            </a:r>
          </a:p>
          <a:p>
            <a:pPr algn="ctr"/>
            <a:endParaRPr lang="en-US" dirty="0"/>
          </a:p>
        </p:txBody>
      </p:sp>
      <p:pic>
        <p:nvPicPr>
          <p:cNvPr id="10" name="Picture 9" descr="tải xuố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67" y="2812647"/>
            <a:ext cx="1435261" cy="1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3723" y="1655179"/>
            <a:ext cx="3611300" cy="17014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Manage booking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1555633" y="2505919"/>
            <a:ext cx="4058090" cy="10909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356657" y="3298784"/>
            <a:ext cx="8380071" cy="3402958"/>
          </a:xfrm>
          <a:prstGeom prst="upArrow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+ Track bookings of each garage/vehicle</a:t>
            </a:r>
          </a:p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+ Create/cancel self-booking</a:t>
            </a:r>
          </a:p>
          <a:p>
            <a:pPr algn="ctr"/>
            <a:endParaRPr lang="en-US" dirty="0"/>
          </a:p>
        </p:txBody>
      </p:sp>
      <p:pic>
        <p:nvPicPr>
          <p:cNvPr id="8" name="Picture 7" descr="tải xuố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6" y="2731624"/>
            <a:ext cx="1435261" cy="1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3723" y="1655179"/>
            <a:ext cx="3611300" cy="1701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Extend </a:t>
            </a:r>
            <a:r>
              <a:rPr lang="en-US" sz="3200" b="1" dirty="0" err="1" smtClean="0">
                <a:solidFill>
                  <a:schemeClr val="tx2"/>
                </a:solidFill>
              </a:rPr>
              <a:t>providership</a:t>
            </a:r>
            <a:endParaRPr lang="en-US" sz="3200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1555633" y="2505919"/>
            <a:ext cx="4058090" cy="10909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345082" y="3287209"/>
            <a:ext cx="8380071" cy="3402958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Pay fee for extend </a:t>
            </a:r>
            <a:r>
              <a:rPr lang="en-US" sz="4400" b="1" dirty="0" err="1" smtClean="0">
                <a:solidFill>
                  <a:schemeClr val="tx2"/>
                </a:solidFill>
              </a:rPr>
              <a:t>providership</a:t>
            </a:r>
            <a:endParaRPr lang="en-US" sz="4400" dirty="0"/>
          </a:p>
        </p:txBody>
      </p:sp>
      <p:pic>
        <p:nvPicPr>
          <p:cNvPr id="8" name="Picture 7" descr="tải xuố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095"/>
            <a:ext cx="1435261" cy="1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02148" y="1666754"/>
            <a:ext cx="3611300" cy="17014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View report</a:t>
            </a:r>
            <a:endParaRPr lang="en-US" sz="3200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1555633" y="2517494"/>
            <a:ext cx="4046515" cy="107933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345082" y="3287209"/>
            <a:ext cx="8380071" cy="3402958"/>
          </a:xfrm>
          <a:prstGeom prst="upArrow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+View number of booking, profit..</a:t>
            </a:r>
          </a:p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+View statistical about profit. </a:t>
            </a:r>
            <a:endParaRPr lang="en-US" sz="4400" dirty="0"/>
          </a:p>
        </p:txBody>
      </p:sp>
      <p:pic>
        <p:nvPicPr>
          <p:cNvPr id="8" name="Picture 7" descr="tải xuố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1" y="2882096"/>
            <a:ext cx="1435261" cy="15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Admin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12780" y="1597304"/>
            <a:ext cx="3611300" cy="1701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Manage users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1555633" y="2448044"/>
            <a:ext cx="3757147" cy="114878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7" idx="1"/>
          </p:cNvCxnSpPr>
          <p:nvPr/>
        </p:nvCxnSpPr>
        <p:spPr>
          <a:xfrm>
            <a:off x="282418" y="3492660"/>
            <a:ext cx="5011072" cy="22001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93490" y="4842075"/>
            <a:ext cx="3611300" cy="17014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View report</a:t>
            </a:r>
            <a:endParaRPr lang="en-US" dirty="0"/>
          </a:p>
        </p:txBody>
      </p:sp>
      <p:pic>
        <p:nvPicPr>
          <p:cNvPr id="12" name="Picture 11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8946"/>
            <a:ext cx="1539433" cy="15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02148" y="1666754"/>
            <a:ext cx="3611300" cy="1701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Manage users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1555633" y="2517494"/>
            <a:ext cx="4046515" cy="107933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345082" y="3287209"/>
            <a:ext cx="8380071" cy="3402958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+View all user</a:t>
            </a:r>
          </a:p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+</a:t>
            </a:r>
            <a:r>
              <a:rPr lang="en-US" sz="4400" b="1" dirty="0" err="1" smtClean="0">
                <a:solidFill>
                  <a:schemeClr val="tx2"/>
                </a:solidFill>
              </a:rPr>
              <a:t>Deactive</a:t>
            </a:r>
            <a:r>
              <a:rPr lang="en-US" sz="4400" b="1" dirty="0" smtClean="0">
                <a:solidFill>
                  <a:schemeClr val="tx2"/>
                </a:solidFill>
              </a:rPr>
              <a:t>/Reactive user. </a:t>
            </a:r>
            <a:endParaRPr lang="en-US" sz="4400" dirty="0"/>
          </a:p>
        </p:txBody>
      </p:sp>
      <p:pic>
        <p:nvPicPr>
          <p:cNvPr id="8" name="Picture 7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5" y="2835798"/>
            <a:ext cx="1539433" cy="15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02148" y="1666754"/>
            <a:ext cx="3611300" cy="170147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View report</a:t>
            </a:r>
            <a:endParaRPr lang="en-US" sz="3200" dirty="0" smtClean="0"/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1555633" y="2517494"/>
            <a:ext cx="4046515" cy="107933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345082" y="3287209"/>
            <a:ext cx="8380071" cy="3402958"/>
          </a:xfrm>
          <a:prstGeom prst="upArrowCallou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+View number customer, provider.</a:t>
            </a:r>
          </a:p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+View statistical about profit. </a:t>
            </a:r>
            <a:endParaRPr lang="en-US" sz="4400" dirty="0"/>
          </a:p>
        </p:txBody>
      </p:sp>
      <p:pic>
        <p:nvPicPr>
          <p:cNvPr id="8" name="Picture 7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096"/>
            <a:ext cx="1539433" cy="15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PROJECT 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Official name: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b="1" dirty="0" smtClean="0">
                <a:solidFill>
                  <a:schemeClr val="tx2"/>
                </a:solidFill>
              </a:rPr>
              <a:t>Car Rental Portal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Vietnamese name: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b="1" dirty="0" err="1" smtClean="0">
                <a:solidFill>
                  <a:schemeClr val="tx2"/>
                </a:solidFill>
              </a:rPr>
              <a:t>Cổng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thông</a:t>
            </a:r>
            <a:r>
              <a:rPr lang="en-US" b="1" dirty="0" smtClean="0">
                <a:solidFill>
                  <a:schemeClr val="tx2"/>
                </a:solidFill>
              </a:rPr>
              <a:t> tin </a:t>
            </a:r>
            <a:r>
              <a:rPr lang="en-US" b="1" dirty="0" err="1" smtClean="0">
                <a:solidFill>
                  <a:schemeClr val="tx2"/>
                </a:solidFill>
              </a:rPr>
              <a:t>cho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thuê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xe</a:t>
            </a:r>
            <a:endParaRPr lang="en-US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2"/>
                </a:solidFill>
              </a:rPr>
              <a:t>Abbreviation: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	CRP</a:t>
            </a:r>
          </a:p>
        </p:txBody>
      </p:sp>
    </p:spTree>
    <p:extLst>
      <p:ext uri="{BB962C8B-B14F-4D97-AF65-F5344CB8AC3E}">
        <p14:creationId xmlns:p14="http://schemas.microsoft.com/office/powerpoint/2010/main" xmlns="" val="363987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87" y="3129698"/>
            <a:ext cx="5590571" cy="3307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</a:rPr>
              <a:t>Support self-driving rental, driver management functions.</a:t>
            </a:r>
            <a:endParaRPr lang="en-US" sz="36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66" y="3102016"/>
            <a:ext cx="5752617" cy="36113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Upgrade</a:t>
            </a:r>
            <a:endParaRPr lang="en-US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150" y="3264061"/>
            <a:ext cx="3883933" cy="2825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Develop mobile version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endParaRPr lang="en-US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12" y="3472404"/>
            <a:ext cx="4813285" cy="2361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32436" y="1747778"/>
            <a:ext cx="11065398" cy="12037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Support internationalization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endParaRPr lang="en-US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605" y="3078866"/>
            <a:ext cx="801624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67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77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711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172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534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84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92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18884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CURRENT SITUATION</a:t>
            </a:r>
            <a:endParaRPr lang="en-US" sz="4000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49930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796" y="3752848"/>
            <a:ext cx="3657607" cy="137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4444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7192" y="2847372"/>
            <a:ext cx="2085457" cy="28415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87103" y="5972535"/>
            <a:ext cx="245286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61032" y="6020765"/>
            <a:ext cx="245286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380317" y="6011120"/>
            <a:ext cx="245286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Admin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 descr="tải xuố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853" y="2720052"/>
            <a:ext cx="3003438" cy="3003438"/>
          </a:xfrm>
          <a:prstGeom prst="rect">
            <a:avLst/>
          </a:prstGeom>
        </p:spPr>
      </p:pic>
      <p:pic>
        <p:nvPicPr>
          <p:cNvPr id="13" name="Picture 12" descr="tải xuố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924" y="2720051"/>
            <a:ext cx="2827839" cy="30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386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801" y="2824223"/>
            <a:ext cx="1198832" cy="15452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Customer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18168" y="1632029"/>
            <a:ext cx="3611300" cy="1701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SEARCH</a:t>
            </a:r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47146" y="1622383"/>
            <a:ext cx="2986268" cy="16879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BOOKING</a:t>
            </a:r>
          </a:p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007032" y="1622384"/>
            <a:ext cx="2986268" cy="16648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FEEDBACK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 flipV="1">
            <a:off x="1555633" y="2529069"/>
            <a:ext cx="516236" cy="10677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13636" y="4944318"/>
            <a:ext cx="3611300" cy="1701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Register </a:t>
            </a:r>
            <a:r>
              <a:rPr lang="en-US" sz="4000" b="1" dirty="0" err="1" smtClean="0">
                <a:solidFill>
                  <a:schemeClr val="tx2"/>
                </a:solidFill>
              </a:rPr>
              <a:t>providership</a:t>
            </a:r>
            <a:endParaRPr lang="en-US" sz="4000" dirty="0"/>
          </a:p>
        </p:txBody>
      </p:sp>
      <p:cxnSp>
        <p:nvCxnSpPr>
          <p:cNvPr id="21" name="Straight Arrow Connector 20"/>
          <p:cNvCxnSpPr>
            <a:stCxn id="3" idx="3"/>
            <a:endCxn id="19" idx="1"/>
          </p:cNvCxnSpPr>
          <p:nvPr/>
        </p:nvCxnSpPr>
        <p:spPr>
          <a:xfrm>
            <a:off x="1555633" y="3596832"/>
            <a:ext cx="958003" cy="219822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801" y="2824223"/>
            <a:ext cx="1198832" cy="15452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Customer: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3723" y="1655179"/>
            <a:ext cx="3611300" cy="17014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SEARCH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9" idx="1"/>
          </p:cNvCxnSpPr>
          <p:nvPr/>
        </p:nvCxnSpPr>
        <p:spPr>
          <a:xfrm flipV="1">
            <a:off x="1555633" y="2505919"/>
            <a:ext cx="4058090" cy="10909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356657" y="3298784"/>
            <a:ext cx="8380071" cy="3402958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Search vehicle for booking.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801" y="2824223"/>
            <a:ext cx="1198832" cy="15452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Customer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3723" y="1655179"/>
            <a:ext cx="3611300" cy="170147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BOOKING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9" idx="1"/>
          </p:cNvCxnSpPr>
          <p:nvPr/>
        </p:nvCxnSpPr>
        <p:spPr>
          <a:xfrm flipV="1">
            <a:off x="1555633" y="2505919"/>
            <a:ext cx="4058090" cy="10909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194612" y="3235124"/>
            <a:ext cx="8380071" cy="2899458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 smtClean="0">
              <a:solidFill>
                <a:schemeClr val="tx2"/>
              </a:solidFill>
            </a:endParaRPr>
          </a:p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+Booking/Cancel booking</a:t>
            </a:r>
          </a:p>
          <a:p>
            <a:pPr algn="ctr"/>
            <a:r>
              <a:rPr lang="en-US" sz="4400" b="1" dirty="0" smtClean="0">
                <a:solidFill>
                  <a:schemeClr val="tx2"/>
                </a:solidFill>
              </a:rPr>
              <a:t>+View booking history</a:t>
            </a:r>
          </a:p>
          <a:p>
            <a:pPr algn="ctr"/>
            <a:endParaRPr lang="en-US" sz="4000" b="1" dirty="0" smtClean="0">
              <a:solidFill>
                <a:schemeClr val="tx2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FEATURE FUNCTION</a:t>
            </a:r>
            <a:endParaRPr lang="en-US" sz="4000" b="1" dirty="0"/>
          </a:p>
        </p:txBody>
      </p:sp>
      <p:pic>
        <p:nvPicPr>
          <p:cNvPr id="3" name="Picture 2" descr="person-icon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801" y="2824223"/>
            <a:ext cx="1198832" cy="15452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664596"/>
            <a:ext cx="2232948" cy="518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chemeClr val="tx2"/>
                </a:solidFill>
              </a:rPr>
              <a:t>Customer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3723" y="1655179"/>
            <a:ext cx="3611300" cy="17014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FEEDBACK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9" idx="1"/>
          </p:cNvCxnSpPr>
          <p:nvPr/>
        </p:nvCxnSpPr>
        <p:spPr>
          <a:xfrm flipV="1">
            <a:off x="1555633" y="2505919"/>
            <a:ext cx="4058090" cy="109091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 Arrow Callout 14"/>
          <p:cNvSpPr/>
          <p:nvPr/>
        </p:nvSpPr>
        <p:spPr>
          <a:xfrm>
            <a:off x="3356657" y="3298784"/>
            <a:ext cx="8380071" cy="3402958"/>
          </a:xfrm>
          <a:prstGeom prst="upArrow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2"/>
                </a:solidFill>
              </a:rPr>
              <a:t>Send rating and comment about rental service.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69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1290</Words>
  <Application>Microsoft Office PowerPoint</Application>
  <PresentationFormat>Custom</PresentationFormat>
  <Paragraphs>157</Paragraphs>
  <Slides>35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Sales Direction 16X9</vt:lpstr>
      <vt:lpstr>Slide 1</vt:lpstr>
      <vt:lpstr>PROJECT INTRODUCTION</vt:lpstr>
      <vt:lpstr>Slide 3</vt:lpstr>
      <vt:lpstr>CURRENT SITUATION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FUTURE PLAN</vt:lpstr>
      <vt:lpstr>FUTURE PLAN</vt:lpstr>
      <vt:lpstr>FUTURE PLAN</vt:lpstr>
      <vt:lpstr>FUTURE PLAN</vt:lpstr>
      <vt:lpstr>FUTURE PLAN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2016-12-01T08:11:03Z</dcterms:created>
  <dcterms:modified xsi:type="dcterms:W3CDTF">2016-12-06T12:41:12Z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