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57" r:id="rId3"/>
    <p:sldId id="258" r:id="rId4"/>
    <p:sldId id="270" r:id="rId5"/>
    <p:sldId id="271" r:id="rId6"/>
    <p:sldId id="273" r:id="rId7"/>
    <p:sldId id="272" r:id="rId8"/>
    <p:sldId id="277" r:id="rId9"/>
    <p:sldId id="278" r:id="rId10"/>
    <p:sldId id="279" r:id="rId11"/>
    <p:sldId id="276" r:id="rId12"/>
    <p:sldId id="280" r:id="rId13"/>
    <p:sldId id="281" r:id="rId14"/>
    <p:sldId id="282" r:id="rId15"/>
    <p:sldId id="275" r:id="rId16"/>
    <p:sldId id="283" r:id="rId17"/>
    <p:sldId id="284" r:id="rId18"/>
    <p:sldId id="285" r:id="rId19"/>
    <p:sldId id="286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8" autoAdjust="0"/>
    <p:restoredTop sz="94660"/>
  </p:normalViewPr>
  <p:slideViewPr>
    <p:cSldViewPr snapToGrid="0">
      <p:cViewPr>
        <p:scale>
          <a:sx n="66" d="100"/>
          <a:sy n="66" d="100"/>
        </p:scale>
        <p:origin x="-744" y="-5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58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5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401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94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11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618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xmlns="" val="240281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1964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20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236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33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363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76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800" y="2534855"/>
            <a:ext cx="1423333" cy="18345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118170" y="2939968"/>
            <a:ext cx="9549112" cy="1585732"/>
          </a:xfrm>
          <a:prstGeom prst="homePlat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Callout 28"/>
          <p:cNvSpPr/>
          <p:nvPr/>
        </p:nvSpPr>
        <p:spPr>
          <a:xfrm>
            <a:off x="2349660" y="2592729"/>
            <a:ext cx="2858948" cy="2210764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Manage garage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0" name="Right Arrow Callout 29"/>
          <p:cNvSpPr/>
          <p:nvPr/>
        </p:nvSpPr>
        <p:spPr>
          <a:xfrm>
            <a:off x="5233687" y="2594658"/>
            <a:ext cx="2858948" cy="2210764"/>
          </a:xfrm>
          <a:prstGeom prst="righ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pricing by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1" name="Right Arrow Callout 30"/>
          <p:cNvSpPr/>
          <p:nvPr/>
        </p:nvSpPr>
        <p:spPr>
          <a:xfrm>
            <a:off x="8150506" y="2652532"/>
            <a:ext cx="3042213" cy="2210764"/>
          </a:xfrm>
          <a:prstGeom prst="rightArrow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booking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697" y="4201609"/>
            <a:ext cx="1423333" cy="18345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1437" y="6134581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187618" y="4537275"/>
            <a:ext cx="9549112" cy="1585732"/>
          </a:xfrm>
          <a:prstGeom prst="homePlat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Callout 28"/>
          <p:cNvSpPr/>
          <p:nvPr/>
        </p:nvSpPr>
        <p:spPr>
          <a:xfrm>
            <a:off x="2534855" y="4282633"/>
            <a:ext cx="2858948" cy="2210764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Manage garage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0" name="Right Arrow Callout 29"/>
          <p:cNvSpPr/>
          <p:nvPr/>
        </p:nvSpPr>
        <p:spPr>
          <a:xfrm>
            <a:off x="5453606" y="4272987"/>
            <a:ext cx="2858948" cy="2210764"/>
          </a:xfrm>
          <a:prstGeom prst="righ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pricing by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1" name="Right Arrow Callout 30"/>
          <p:cNvSpPr/>
          <p:nvPr/>
        </p:nvSpPr>
        <p:spPr>
          <a:xfrm>
            <a:off x="8289402" y="4261413"/>
            <a:ext cx="3042213" cy="2210764"/>
          </a:xfrm>
          <a:prstGeom prst="rightArrow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booking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1585732" y="1747777"/>
            <a:ext cx="6296627" cy="2349661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+ Create/update/delete </a:t>
            </a:r>
            <a:r>
              <a:rPr lang="en-US" sz="2800" b="1" dirty="0" smtClean="0">
                <a:solidFill>
                  <a:schemeClr val="tx2"/>
                </a:solidFill>
              </a:rPr>
              <a:t>garage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+ </a:t>
            </a:r>
            <a:r>
              <a:rPr lang="en-US" sz="2800" b="1" dirty="0" smtClean="0">
                <a:solidFill>
                  <a:schemeClr val="tx2"/>
                </a:solidFill>
              </a:rPr>
              <a:t>Add/remove vehicle from </a:t>
            </a:r>
            <a:r>
              <a:rPr lang="en-US" sz="2800" b="1" dirty="0" smtClean="0">
                <a:solidFill>
                  <a:schemeClr val="tx2"/>
                </a:solidFill>
              </a:rPr>
              <a:t>garage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+ Close/reopen garage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697" y="4201609"/>
            <a:ext cx="1423333" cy="18345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1437" y="6134581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187618" y="4537275"/>
            <a:ext cx="9549112" cy="1585732"/>
          </a:xfrm>
          <a:prstGeom prst="homePlat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Callout 28"/>
          <p:cNvSpPr/>
          <p:nvPr/>
        </p:nvSpPr>
        <p:spPr>
          <a:xfrm>
            <a:off x="2534855" y="4282633"/>
            <a:ext cx="2858948" cy="2210764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Manage garage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0" name="Right Arrow Callout 29"/>
          <p:cNvSpPr/>
          <p:nvPr/>
        </p:nvSpPr>
        <p:spPr>
          <a:xfrm>
            <a:off x="5453606" y="4272987"/>
            <a:ext cx="2858948" cy="2210764"/>
          </a:xfrm>
          <a:prstGeom prst="righ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pricing by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1" name="Right Arrow Callout 30"/>
          <p:cNvSpPr/>
          <p:nvPr/>
        </p:nvSpPr>
        <p:spPr>
          <a:xfrm>
            <a:off x="8289402" y="4261413"/>
            <a:ext cx="3042213" cy="2210764"/>
          </a:xfrm>
          <a:prstGeom prst="rightArrow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booking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4016416" y="1666754"/>
            <a:ext cx="6840638" cy="2374741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+ Create/update/delete pricing </a:t>
            </a:r>
            <a:r>
              <a:rPr lang="en-US" sz="2800" b="1" dirty="0" smtClean="0">
                <a:solidFill>
                  <a:schemeClr val="tx2"/>
                </a:solidFill>
              </a:rPr>
              <a:t>group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+ Add/remove vehicle from </a:t>
            </a:r>
            <a:r>
              <a:rPr lang="en-US" sz="2800" b="1" dirty="0" smtClean="0">
                <a:solidFill>
                  <a:schemeClr val="tx2"/>
                </a:solidFill>
              </a:rPr>
              <a:t>group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+ Deactivate/reactivate group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697" y="4201609"/>
            <a:ext cx="1423333" cy="18345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1437" y="6134581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187618" y="4537275"/>
            <a:ext cx="9549112" cy="1585732"/>
          </a:xfrm>
          <a:prstGeom prst="homePlat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Callout 28"/>
          <p:cNvSpPr/>
          <p:nvPr/>
        </p:nvSpPr>
        <p:spPr>
          <a:xfrm>
            <a:off x="2534855" y="4282633"/>
            <a:ext cx="2858948" cy="2210764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Manage garage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0" name="Right Arrow Callout 29"/>
          <p:cNvSpPr/>
          <p:nvPr/>
        </p:nvSpPr>
        <p:spPr>
          <a:xfrm>
            <a:off x="5453606" y="4272987"/>
            <a:ext cx="2858948" cy="2210764"/>
          </a:xfrm>
          <a:prstGeom prst="righ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pricing by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1" name="Right Arrow Callout 30"/>
          <p:cNvSpPr/>
          <p:nvPr/>
        </p:nvSpPr>
        <p:spPr>
          <a:xfrm>
            <a:off x="8289402" y="4261413"/>
            <a:ext cx="3042213" cy="2210764"/>
          </a:xfrm>
          <a:prstGeom prst="rightArrow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booking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7303626" y="1620456"/>
            <a:ext cx="4699322" cy="2422968"/>
          </a:xfrm>
          <a:prstGeom prst="wedge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+ Track bookings of each </a:t>
            </a:r>
            <a:r>
              <a:rPr lang="en-US" sz="3600" b="1" dirty="0" smtClean="0">
                <a:solidFill>
                  <a:schemeClr val="tx2"/>
                </a:solidFill>
              </a:rPr>
              <a:t>garage/vehicle</a:t>
            </a:r>
          </a:p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+ Create/cancel self-booking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2436" y="1747778"/>
            <a:ext cx="11065398" cy="1203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87" y="3129698"/>
            <a:ext cx="5590571" cy="3307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2436" y="1747778"/>
            <a:ext cx="11065398" cy="1203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Support self-driving </a:t>
            </a:r>
            <a:r>
              <a:rPr lang="en-US" sz="3600" b="1" dirty="0" smtClean="0">
                <a:solidFill>
                  <a:schemeClr val="tx2"/>
                </a:solidFill>
              </a:rPr>
              <a:t>rental</a:t>
            </a:r>
            <a:r>
              <a:rPr lang="en-US" sz="3600" b="1" dirty="0" smtClean="0">
                <a:solidFill>
                  <a:schemeClr val="tx2"/>
                </a:solidFill>
              </a:rPr>
              <a:t>, driver management functions.</a:t>
            </a:r>
            <a:endParaRPr lang="en-US" sz="36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66" y="3102016"/>
            <a:ext cx="5752617" cy="36113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2436" y="1747778"/>
            <a:ext cx="11065398" cy="1203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</a:rPr>
              <a:t>Support internationalization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endParaRPr lang="en-US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05" y="3078866"/>
            <a:ext cx="801624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2436" y="1747778"/>
            <a:ext cx="11065398" cy="1203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</a:rPr>
              <a:t>Upgrade</a:t>
            </a:r>
            <a:endParaRPr lang="en-US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150" y="3264061"/>
            <a:ext cx="3883933" cy="2825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2436" y="1747778"/>
            <a:ext cx="11065398" cy="1203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</a:rPr>
              <a:t>Develop mobile version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endParaRPr lang="en-US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912" y="3472404"/>
            <a:ext cx="4813285" cy="2361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PROJECT 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Official name: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b="1" dirty="0" smtClean="0">
                <a:solidFill>
                  <a:schemeClr val="tx2"/>
                </a:solidFill>
              </a:rPr>
              <a:t>Car Rental Portal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Vietnamese name: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b="1" dirty="0" err="1" smtClean="0">
                <a:solidFill>
                  <a:schemeClr val="tx2"/>
                </a:solidFill>
              </a:rPr>
              <a:t>Cổng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thông</a:t>
            </a:r>
            <a:r>
              <a:rPr lang="en-US" b="1" dirty="0" smtClean="0">
                <a:solidFill>
                  <a:schemeClr val="tx2"/>
                </a:solidFill>
              </a:rPr>
              <a:t> tin </a:t>
            </a:r>
            <a:r>
              <a:rPr lang="en-US" b="1" dirty="0" err="1" smtClean="0">
                <a:solidFill>
                  <a:schemeClr val="tx2"/>
                </a:solidFill>
              </a:rPr>
              <a:t>cho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thuê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xe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Abbreviation: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	CRP</a:t>
            </a:r>
          </a:p>
        </p:txBody>
      </p:sp>
    </p:spTree>
    <p:extLst>
      <p:ext uri="{BB962C8B-B14F-4D97-AF65-F5344CB8AC3E}">
        <p14:creationId xmlns:p14="http://schemas.microsoft.com/office/powerpoint/2010/main" xmlns="" val="363987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67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77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711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172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534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84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92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18884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CURRENT SITUATION</a:t>
            </a:r>
            <a:endParaRPr lang="en-US" sz="4000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6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49930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796" y="3752848"/>
            <a:ext cx="3657607" cy="13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444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789" y="3923818"/>
            <a:ext cx="1423333" cy="18345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29229" y="1759350"/>
            <a:ext cx="3471440" cy="819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process: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9229" y="6099858"/>
            <a:ext cx="245286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person-icon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5279" y="3902599"/>
            <a:ext cx="1423333" cy="183458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49995" y="6113362"/>
            <a:ext cx="245286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199190" y="2592729"/>
            <a:ext cx="3808071" cy="2222339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Booking..?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8057909" y="2478912"/>
            <a:ext cx="3808071" cy="2222339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Manage..?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86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250" y="2720050"/>
            <a:ext cx="1423333" cy="18345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7736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187618" y="2997842"/>
            <a:ext cx="9838478" cy="1585732"/>
          </a:xfrm>
          <a:prstGeom prst="homePlat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Callout 28"/>
          <p:cNvSpPr/>
          <p:nvPr/>
        </p:nvSpPr>
        <p:spPr>
          <a:xfrm>
            <a:off x="2569579" y="2685326"/>
            <a:ext cx="2858948" cy="2210764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SEARCH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0" name="Right Arrow Callout 29"/>
          <p:cNvSpPr/>
          <p:nvPr/>
        </p:nvSpPr>
        <p:spPr>
          <a:xfrm>
            <a:off x="5465180" y="2710405"/>
            <a:ext cx="2858948" cy="2210764"/>
          </a:xfrm>
          <a:prstGeom prst="righ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BOOKING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1" name="Right Arrow Callout 30"/>
          <p:cNvSpPr/>
          <p:nvPr/>
        </p:nvSpPr>
        <p:spPr>
          <a:xfrm>
            <a:off x="8382000" y="2698831"/>
            <a:ext cx="3042213" cy="2210764"/>
          </a:xfrm>
          <a:prstGeom prst="rightArrow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FEEDBACK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697" y="4201609"/>
            <a:ext cx="1423333" cy="18345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1437" y="6134581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187618" y="4537275"/>
            <a:ext cx="9549112" cy="1585732"/>
          </a:xfrm>
          <a:prstGeom prst="homePlat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Callout 28"/>
          <p:cNvSpPr/>
          <p:nvPr/>
        </p:nvSpPr>
        <p:spPr>
          <a:xfrm>
            <a:off x="2534855" y="4282633"/>
            <a:ext cx="2858948" cy="2210764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SEARCH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0" name="Right Arrow Callout 29"/>
          <p:cNvSpPr/>
          <p:nvPr/>
        </p:nvSpPr>
        <p:spPr>
          <a:xfrm>
            <a:off x="5453606" y="4272987"/>
            <a:ext cx="2858948" cy="2210764"/>
          </a:xfrm>
          <a:prstGeom prst="righ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BOOKING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1" name="Right Arrow Callout 30"/>
          <p:cNvSpPr/>
          <p:nvPr/>
        </p:nvSpPr>
        <p:spPr>
          <a:xfrm>
            <a:off x="8289402" y="4261413"/>
            <a:ext cx="3042213" cy="2210764"/>
          </a:xfrm>
          <a:prstGeom prst="rightArrow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FEEDBACK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1967696" y="1898249"/>
            <a:ext cx="5220182" cy="2199190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Search vehicle for </a:t>
            </a:r>
            <a:r>
              <a:rPr lang="en-US" sz="4000" b="1" dirty="0" smtClean="0">
                <a:solidFill>
                  <a:schemeClr val="tx2"/>
                </a:solidFill>
              </a:rPr>
              <a:t>booking.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697" y="4201609"/>
            <a:ext cx="1423333" cy="18345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1437" y="6134581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187618" y="4537275"/>
            <a:ext cx="9549112" cy="1585732"/>
          </a:xfrm>
          <a:prstGeom prst="homePlat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Callout 28"/>
          <p:cNvSpPr/>
          <p:nvPr/>
        </p:nvSpPr>
        <p:spPr>
          <a:xfrm>
            <a:off x="2534855" y="4282633"/>
            <a:ext cx="2858948" cy="2210764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SEARCH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0" name="Right Arrow Callout 29"/>
          <p:cNvSpPr/>
          <p:nvPr/>
        </p:nvSpPr>
        <p:spPr>
          <a:xfrm>
            <a:off x="5453606" y="4272987"/>
            <a:ext cx="2858948" cy="2210764"/>
          </a:xfrm>
          <a:prstGeom prst="righ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BOOKING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1" name="Right Arrow Callout 30"/>
          <p:cNvSpPr/>
          <p:nvPr/>
        </p:nvSpPr>
        <p:spPr>
          <a:xfrm>
            <a:off x="8289402" y="4261413"/>
            <a:ext cx="3042213" cy="2210764"/>
          </a:xfrm>
          <a:prstGeom prst="rightArrow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FEEDBACK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4676172" y="2120097"/>
            <a:ext cx="5222111" cy="1944547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Create/Cancel booking</a:t>
            </a:r>
            <a:r>
              <a:rPr lang="en-US" sz="3600" b="1" dirty="0" smtClean="0">
                <a:solidFill>
                  <a:schemeClr val="tx2"/>
                </a:solidFill>
              </a:rPr>
              <a:t>.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697" y="4201609"/>
            <a:ext cx="1423333" cy="18345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1437" y="6134581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2187618" y="4537275"/>
            <a:ext cx="9549112" cy="1585732"/>
          </a:xfrm>
          <a:prstGeom prst="homePlat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Callout 28"/>
          <p:cNvSpPr/>
          <p:nvPr/>
        </p:nvSpPr>
        <p:spPr>
          <a:xfrm>
            <a:off x="2534855" y="4282633"/>
            <a:ext cx="2858948" cy="2210764"/>
          </a:xfrm>
          <a:prstGeom prst="right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SEARCH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0" name="Right Arrow Callout 29"/>
          <p:cNvSpPr/>
          <p:nvPr/>
        </p:nvSpPr>
        <p:spPr>
          <a:xfrm>
            <a:off x="5453606" y="4272987"/>
            <a:ext cx="2858948" cy="2210764"/>
          </a:xfrm>
          <a:prstGeom prst="righ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BOOKING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1" name="Right Arrow Callout 30"/>
          <p:cNvSpPr/>
          <p:nvPr/>
        </p:nvSpPr>
        <p:spPr>
          <a:xfrm>
            <a:off x="8289402" y="4261413"/>
            <a:ext cx="3042213" cy="2210764"/>
          </a:xfrm>
          <a:prstGeom prst="rightArrow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FEEDBACK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7315200" y="2191473"/>
            <a:ext cx="4622157" cy="1944547"/>
          </a:xfrm>
          <a:prstGeom prst="wedge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Send rating and comment about rental </a:t>
            </a:r>
            <a:r>
              <a:rPr lang="en-US" sz="3600" b="1" dirty="0" smtClean="0">
                <a:solidFill>
                  <a:schemeClr val="tx2"/>
                </a:solidFill>
              </a:rPr>
              <a:t>service.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184</Words>
  <Application>Microsoft Office PowerPoint</Application>
  <PresentationFormat>Custom</PresentationFormat>
  <Paragraphs>72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Sales Direction 16X9</vt:lpstr>
      <vt:lpstr>Slide 1</vt:lpstr>
      <vt:lpstr>PROJECT INTRODUCTION</vt:lpstr>
      <vt:lpstr>Slide 3</vt:lpstr>
      <vt:lpstr>CURRENT SITUATION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FUTURE PLAN</vt:lpstr>
      <vt:lpstr>FUTURE PLAN</vt:lpstr>
      <vt:lpstr>FUTURE PLAN</vt:lpstr>
      <vt:lpstr>FUTURE PLAN</vt:lpstr>
      <vt:lpstr>FUTURE PLAN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2016-12-01T08:11:03Z</dcterms:created>
  <dcterms:modified xsi:type="dcterms:W3CDTF">2016-12-05T10:30:29Z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