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1"/>
  </p:notesMasterIdLst>
  <p:handoutMasterIdLst>
    <p:handoutMasterId r:id="rId72"/>
  </p:handoutMasterIdLst>
  <p:sldIdLst>
    <p:sldId id="292" r:id="rId3"/>
    <p:sldId id="270" r:id="rId4"/>
    <p:sldId id="293" r:id="rId5"/>
    <p:sldId id="422" r:id="rId6"/>
    <p:sldId id="424" r:id="rId7"/>
    <p:sldId id="425" r:id="rId8"/>
    <p:sldId id="426" r:id="rId9"/>
    <p:sldId id="413" r:id="rId10"/>
    <p:sldId id="417" r:id="rId11"/>
    <p:sldId id="414" r:id="rId12"/>
    <p:sldId id="415" r:id="rId13"/>
    <p:sldId id="416" r:id="rId14"/>
    <p:sldId id="418" r:id="rId15"/>
    <p:sldId id="405" r:id="rId16"/>
    <p:sldId id="406" r:id="rId17"/>
    <p:sldId id="407" r:id="rId18"/>
    <p:sldId id="408" r:id="rId19"/>
    <p:sldId id="409" r:id="rId20"/>
    <p:sldId id="410" r:id="rId21"/>
    <p:sldId id="419" r:id="rId22"/>
    <p:sldId id="420" r:id="rId23"/>
    <p:sldId id="421" r:id="rId24"/>
    <p:sldId id="303" r:id="rId25"/>
    <p:sldId id="304" r:id="rId26"/>
    <p:sldId id="30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273" r:id="rId40"/>
    <p:sldId id="330" r:id="rId41"/>
    <p:sldId id="403" r:id="rId42"/>
    <p:sldId id="331" r:id="rId43"/>
    <p:sldId id="364" r:id="rId44"/>
    <p:sldId id="399" r:id="rId45"/>
    <p:sldId id="365" r:id="rId46"/>
    <p:sldId id="369" r:id="rId47"/>
    <p:sldId id="366" r:id="rId48"/>
    <p:sldId id="396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80" r:id="rId59"/>
    <p:sldId id="381" r:id="rId60"/>
    <p:sldId id="384" r:id="rId61"/>
    <p:sldId id="400" r:id="rId62"/>
    <p:sldId id="394" r:id="rId63"/>
    <p:sldId id="356" r:id="rId64"/>
    <p:sldId id="357" r:id="rId65"/>
    <p:sldId id="358" r:id="rId66"/>
    <p:sldId id="359" r:id="rId67"/>
    <p:sldId id="360" r:id="rId68"/>
    <p:sldId id="362" r:id="rId69"/>
    <p:sldId id="363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9" autoAdjust="0"/>
  </p:normalViewPr>
  <p:slideViewPr>
    <p:cSldViewPr snapToGrid="0">
      <p:cViewPr varScale="1">
        <p:scale>
          <a:sx n="77" d="100"/>
          <a:sy n="77" d="100"/>
        </p:scale>
        <p:origin x="1824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</a:t>
            </a:r>
            <a:r>
              <a:rPr lang="en-US" sz="1200" dirty="0" err="1" smtClean="0"/>
              <a:t>kính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chào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 </a:t>
            </a:r>
            <a:r>
              <a:rPr lang="vi-VN" sz="1200" dirty="0" err="1" smtClean="0"/>
              <a:t>cùng</a:t>
            </a:r>
            <a:r>
              <a:rPr lang="en-US" sz="1200" dirty="0" smtClean="0"/>
              <a:t> </a:t>
            </a:r>
            <a:r>
              <a:rPr lang="en-US" sz="1200" dirty="0" err="1" smtClean="0"/>
              <a:t>toàn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thể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smtClean="0"/>
              <a:t>gi</a:t>
            </a:r>
            <a:r>
              <a:rPr lang="en-US" sz="1200" dirty="0" smtClean="0"/>
              <a:t>ả.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là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nhóm</a:t>
            </a:r>
            <a:r>
              <a:rPr lang="en-US" sz="1200" baseline="0" dirty="0" smtClean="0"/>
              <a:t> capstone project </a:t>
            </a:r>
            <a:r>
              <a:rPr lang="en-US" sz="1200" baseline="0" dirty="0" err="1" smtClean="0"/>
              <a:t>số</a:t>
            </a:r>
            <a:r>
              <a:rPr lang="en-US" sz="1200" baseline="0" dirty="0" smtClean="0"/>
              <a:t> 3. </a:t>
            </a:r>
            <a:r>
              <a:rPr lang="en-US" sz="1200" baseline="0" dirty="0" err="1" smtClean="0"/>
              <a:t>Hôm</a:t>
            </a:r>
            <a:r>
              <a:rPr lang="en-US" sz="1200" baseline="0" dirty="0" smtClean="0"/>
              <a:t> nay,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xin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được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phép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thuyết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tài</a:t>
            </a:r>
            <a:r>
              <a:rPr lang="en-US" sz="1200" baseline="0" dirty="0" smtClean="0"/>
              <a:t> Car Rental Portal.</a:t>
            </a:r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truong</a:t>
            </a:r>
            <a:r>
              <a:rPr lang="en-US" dirty="0" smtClean="0"/>
              <a:t> hop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baseline="0" dirty="0" smtClean="0"/>
              <a:t> cap muon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hop tac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ho co the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them de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thang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4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h</a:t>
            </a:r>
            <a:r>
              <a:rPr lang="vi-VN" dirty="0" smtClean="0"/>
              <a:t>ệ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en-US" dirty="0" smtClean="0"/>
              <a:t> neighbor </a:t>
            </a:r>
            <a:r>
              <a:rPr lang="en-US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9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qua internet. Anh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Proposed Solution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smtClean="0"/>
              <a:t>theo.</a:t>
            </a:r>
            <a:r>
              <a:rPr lang="en-US" baseline="0" dirty="0" smtClean="0"/>
              <a:t>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has a small business trip in 16/12 (9:00 – 16:00)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book a 4 or 5-seat car for this 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69" r="8787" b="3386"/>
          <a:stretch/>
        </p:blipFill>
        <p:spPr bwMode="auto">
          <a:xfrm>
            <a:off x="5140790" y="1768344"/>
            <a:ext cx="3144394" cy="21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4" y="1952619"/>
            <a:ext cx="3400546" cy="18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5914" y="6244276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</a:p>
        </p:txBody>
      </p:sp>
      <p:pic>
        <p:nvPicPr>
          <p:cNvPr id="6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0" y="4129549"/>
            <a:ext cx="3362639" cy="18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4222</Words>
  <Application>Microsoft Office PowerPoint</Application>
  <PresentationFormat>On-screen Show (4:3)</PresentationFormat>
  <Paragraphs>456</Paragraphs>
  <Slides>68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2016-12-10T06:55:48Z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