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7"/>
  </p:notesMasterIdLst>
  <p:handoutMasterIdLst>
    <p:handoutMasterId r:id="rId68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401" r:id="rId13"/>
    <p:sldId id="395" r:id="rId14"/>
    <p:sldId id="282" r:id="rId15"/>
    <p:sldId id="402" r:id="rId16"/>
    <p:sldId id="303" r:id="rId17"/>
    <p:sldId id="304" r:id="rId18"/>
    <p:sldId id="30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73" r:id="rId32"/>
    <p:sldId id="330" r:id="rId33"/>
    <p:sldId id="403" r:id="rId34"/>
    <p:sldId id="331" r:id="rId35"/>
    <p:sldId id="364" r:id="rId36"/>
    <p:sldId id="399" r:id="rId37"/>
    <p:sldId id="365" r:id="rId38"/>
    <p:sldId id="369" r:id="rId39"/>
    <p:sldId id="366" r:id="rId40"/>
    <p:sldId id="396" r:id="rId41"/>
    <p:sldId id="367" r:id="rId42"/>
    <p:sldId id="397" r:id="rId43"/>
    <p:sldId id="368" r:id="rId44"/>
    <p:sldId id="398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80" r:id="rId55"/>
    <p:sldId id="381" r:id="rId56"/>
    <p:sldId id="384" r:id="rId57"/>
    <p:sldId id="400" r:id="rId58"/>
    <p:sldId id="394" r:id="rId59"/>
    <p:sldId id="356" r:id="rId60"/>
    <p:sldId id="357" r:id="rId61"/>
    <p:sldId id="358" r:id="rId62"/>
    <p:sldId id="359" r:id="rId63"/>
    <p:sldId id="360" r:id="rId64"/>
    <p:sldId id="362" r:id="rId65"/>
    <p:sldId id="36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401"/>
            <p14:sldId id="395"/>
            <p14:sldId id="282"/>
            <p14:sldId id="402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  <p14:sldId id="367"/>
            <p14:sldId id="397"/>
            <p14:sldId id="368"/>
            <p14:sldId id="39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944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cloudinary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</a:t>
            </a:r>
            <a:r>
              <a:rPr lang="vi-VN" dirty="0" smtClean="0"/>
              <a:t>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google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track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50.png"/><Relationship Id="rId10" Type="http://schemas.openxmlformats.org/officeDocument/2006/relationships/image" Target="../media/image42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34.png"/><Relationship Id="rId5" Type="http://schemas.openxmlformats.org/officeDocument/2006/relationships/image" Target="../media/image51.png"/><Relationship Id="rId1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4700" y="4813272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965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loudi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952247"/>
            <a:ext cx="2205160" cy="2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 smtClean="0"/>
                          <a:t>View </a:t>
                        </a:r>
                        <a:r>
                          <a:rPr lang="en-US" sz="2100" dirty="0"/>
                          <a:t>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4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and want to moves some vehicles 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</a:t>
            </a:r>
            <a:r>
              <a:rPr lang="en-US" sz="2800" dirty="0" smtClean="0"/>
              <a:t>4: </a:t>
            </a:r>
            <a:r>
              <a:rPr lang="en-US" sz="2800" dirty="0"/>
              <a:t>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</a:t>
            </a:r>
            <a:r>
              <a:rPr lang="en-US" sz="2800" dirty="0" smtClean="0"/>
              <a:t>4: </a:t>
            </a:r>
            <a:r>
              <a:rPr lang="en-US" sz="2800" dirty="0"/>
              <a:t>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 she can book her own vehicles between that time so nobody else can books there vehicles.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ookings in customer’s booking history can be represented as vectors. Customer profile is the product of these vectors.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acustomer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Instant-pricing and fast driver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Navigate pickup/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dropoff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point with google map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Bonuses for 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constractor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are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4666</Words>
  <Application>Microsoft Office PowerPoint</Application>
  <PresentationFormat>On-screen Show (4:3)</PresentationFormat>
  <Paragraphs>406</Paragraphs>
  <Slides>64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Scenario 4: Create new subsidiary garage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2016-12-08T08:50:18Z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