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3"/>
  </p:notesMasterIdLst>
  <p:handoutMasterIdLst>
    <p:handoutMasterId r:id="rId64"/>
  </p:handoutMasterIdLst>
  <p:sldIdLst>
    <p:sldId id="292" r:id="rId3"/>
    <p:sldId id="270" r:id="rId4"/>
    <p:sldId id="293" r:id="rId5"/>
    <p:sldId id="294" r:id="rId6"/>
    <p:sldId id="300" r:id="rId7"/>
    <p:sldId id="296" r:id="rId8"/>
    <p:sldId id="301" r:id="rId9"/>
    <p:sldId id="298" r:id="rId10"/>
    <p:sldId id="302" r:id="rId11"/>
    <p:sldId id="275" r:id="rId12"/>
    <p:sldId id="401" r:id="rId13"/>
    <p:sldId id="395" r:id="rId14"/>
    <p:sldId id="282" r:id="rId15"/>
    <p:sldId id="402" r:id="rId16"/>
    <p:sldId id="303" r:id="rId17"/>
    <p:sldId id="304" r:id="rId18"/>
    <p:sldId id="305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73" r:id="rId32"/>
    <p:sldId id="330" r:id="rId33"/>
    <p:sldId id="403" r:id="rId34"/>
    <p:sldId id="331" r:id="rId35"/>
    <p:sldId id="364" r:id="rId36"/>
    <p:sldId id="399" r:id="rId37"/>
    <p:sldId id="365" r:id="rId38"/>
    <p:sldId id="369" r:id="rId39"/>
    <p:sldId id="366" r:id="rId40"/>
    <p:sldId id="396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80" r:id="rId51"/>
    <p:sldId id="381" r:id="rId52"/>
    <p:sldId id="384" r:id="rId53"/>
    <p:sldId id="400" r:id="rId54"/>
    <p:sldId id="394" r:id="rId55"/>
    <p:sldId id="356" r:id="rId56"/>
    <p:sldId id="357" r:id="rId57"/>
    <p:sldId id="358" r:id="rId58"/>
    <p:sldId id="359" r:id="rId59"/>
    <p:sldId id="360" r:id="rId60"/>
    <p:sldId id="362" r:id="rId61"/>
    <p:sldId id="36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5"/>
            <p14:sldId id="401"/>
            <p14:sldId id="395"/>
            <p14:sldId id="282"/>
            <p14:sldId id="402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09" autoAdjust="0"/>
  </p:normalViewPr>
  <p:slideViewPr>
    <p:cSldViewPr snapToGrid="0">
      <p:cViewPr varScale="1">
        <p:scale>
          <a:sx n="72" d="100"/>
          <a:sy n="72" d="100"/>
        </p:scale>
        <p:origin x="1944" y="5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Airbnb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engine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cloudinary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 </a:t>
            </a:r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ở </a:t>
            </a:r>
            <a:r>
              <a:rPr lang="vi-VN" dirty="0" err="1" smtClean="0"/>
              <a:t>nước</a:t>
            </a:r>
            <a:r>
              <a:rPr lang="vi-VN" dirty="0" smtClean="0"/>
              <a:t> ta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nên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đa </a:t>
            </a:r>
            <a:r>
              <a:rPr lang="vi-VN" dirty="0" err="1" smtClean="0"/>
              <a:t>dạng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ngắn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du </a:t>
            </a:r>
            <a:r>
              <a:rPr lang="vi-VN" dirty="0" err="1" smtClean="0"/>
              <a:t>lịch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giờ</a:t>
            </a:r>
            <a:r>
              <a:rPr lang="vi-VN" dirty="0" smtClean="0"/>
              <a:t> hay </a:t>
            </a:r>
            <a:r>
              <a:rPr lang="vi-VN" dirty="0" err="1" smtClean="0"/>
              <a:t>ngày</a:t>
            </a:r>
            <a:r>
              <a:rPr lang="vi-VN" dirty="0" smtClean="0"/>
              <a:t> thuê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di </a:t>
            </a:r>
            <a:r>
              <a:rPr lang="vi-VN" dirty="0" err="1" smtClean="0"/>
              <a:t>chuyển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bá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năng qua </a:t>
            </a:r>
            <a:r>
              <a:rPr lang="vi-VN" dirty="0" err="1" smtClean="0"/>
              <a:t>internet</a:t>
            </a:r>
            <a:r>
              <a:rPr lang="vi-VN" dirty="0" smtClean="0"/>
              <a:t> luôn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chiến</a:t>
            </a:r>
            <a:r>
              <a:rPr lang="vi-VN" dirty="0" smtClean="0"/>
              <a:t> </a:t>
            </a:r>
            <a:r>
              <a:rPr lang="vi-VN" dirty="0" err="1" smtClean="0"/>
              <a:t>lược</a:t>
            </a:r>
            <a:r>
              <a:rPr lang="vi-VN" dirty="0" smtClean="0"/>
              <a:t> </a:t>
            </a:r>
            <a:r>
              <a:rPr lang="vi-VN" dirty="0" err="1" smtClean="0"/>
              <a:t>đáng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tư.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1 </a:t>
            </a:r>
            <a:r>
              <a:rPr lang="vi-VN" dirty="0" err="1" smtClean="0"/>
              <a:t>bộ</a:t>
            </a:r>
            <a:r>
              <a:rPr lang="vi-VN" dirty="0" smtClean="0"/>
              <a:t> </a:t>
            </a:r>
            <a:r>
              <a:rPr lang="vi-VN" dirty="0" err="1" smtClean="0"/>
              <a:t>phận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trong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internet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cho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công ty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website</a:t>
            </a:r>
            <a:r>
              <a:rPr lang="vi-VN" dirty="0" smtClean="0"/>
              <a:t> hay </a:t>
            </a:r>
            <a:r>
              <a:rPr lang="vi-VN" dirty="0" err="1" smtClean="0"/>
              <a:t>app</a:t>
            </a:r>
            <a:r>
              <a:rPr lang="vi-VN" dirty="0" smtClean="0"/>
              <a:t> di </a:t>
            </a:r>
            <a:r>
              <a:rPr lang="vi-VN" dirty="0" err="1" smtClean="0"/>
              <a:t>dộng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riêng </a:t>
            </a:r>
            <a:r>
              <a:rPr lang="vi-VN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như </a:t>
            </a:r>
            <a:r>
              <a:rPr lang="vi-VN" dirty="0" err="1" smtClean="0"/>
              <a:t>Vinasun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, thuexegiare.net, </a:t>
            </a:r>
            <a:r>
              <a:rPr lang="vi-VN" dirty="0" err="1" smtClean="0"/>
              <a:t>đoàn</a:t>
            </a:r>
            <a:r>
              <a:rPr lang="vi-VN" dirty="0" smtClean="0"/>
              <a:t> khanh </a:t>
            </a:r>
            <a:r>
              <a:rPr lang="vi-VN" dirty="0" err="1" smtClean="0"/>
              <a:t>travel</a:t>
            </a:r>
            <a:r>
              <a:rPr lang="vi-VN" dirty="0" smtClean="0"/>
              <a:t>...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thoải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phù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kinh doanh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Thế</a:t>
            </a:r>
            <a:r>
              <a:rPr lang="vi-VN" dirty="0" smtClean="0"/>
              <a:t> nhưng chi </a:t>
            </a:r>
            <a:r>
              <a:rPr lang="vi-VN" dirty="0" err="1" smtClean="0"/>
              <a:t>phí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không </a:t>
            </a:r>
            <a:r>
              <a:rPr lang="vi-VN" dirty="0" err="1" smtClean="0"/>
              <a:t>hề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doanh </a:t>
            </a:r>
            <a:r>
              <a:rPr lang="vi-VN" dirty="0" err="1" smtClean="0"/>
              <a:t>nghiệp</a:t>
            </a:r>
            <a:r>
              <a:rPr lang="vi-VN" dirty="0" smtClean="0"/>
              <a:t> cho thuê xe </a:t>
            </a:r>
            <a:r>
              <a:rPr lang="vi-VN" dirty="0" err="1" smtClean="0"/>
              <a:t>cở</a:t>
            </a:r>
            <a:r>
              <a:rPr lang="vi-VN" dirty="0" smtClean="0"/>
              <a:t> </a:t>
            </a:r>
            <a:r>
              <a:rPr lang="vi-VN" dirty="0" err="1" smtClean="0"/>
              <a:t>vừa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nhó</a:t>
            </a:r>
            <a:r>
              <a:rPr lang="vi-VN" dirty="0" smtClean="0"/>
              <a:t>,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</a:t>
            </a:r>
            <a:r>
              <a:rPr lang="vi-VN" dirty="0" err="1" smtClean="0"/>
              <a:t>giống</a:t>
            </a:r>
            <a:r>
              <a:rPr lang="vi-VN" dirty="0" smtClean="0"/>
              <a:t> như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</a:t>
            </a:r>
            <a:r>
              <a:rPr lang="vi-VN" dirty="0" err="1" smtClean="0"/>
              <a:t>ẩn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rủi</a:t>
            </a:r>
            <a:r>
              <a:rPr lang="vi-VN" dirty="0" smtClean="0"/>
              <a:t> ro </a:t>
            </a:r>
            <a:r>
              <a:rPr lang="vi-VN" dirty="0" err="1" smtClean="0"/>
              <a:t>thất</a:t>
            </a:r>
            <a:r>
              <a:rPr lang="vi-VN" dirty="0" smtClean="0"/>
              <a:t> </a:t>
            </a:r>
            <a:r>
              <a:rPr lang="vi-VN" dirty="0" err="1" smtClean="0"/>
              <a:t>bại</a:t>
            </a:r>
            <a:r>
              <a:rPr lang="vi-VN" dirty="0" smtClean="0"/>
              <a:t>,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lép</a:t>
            </a:r>
            <a:r>
              <a:rPr lang="vi-VN" dirty="0" smtClean="0"/>
              <a:t> </a:t>
            </a:r>
            <a:r>
              <a:rPr lang="vi-VN" dirty="0" err="1" smtClean="0"/>
              <a:t>vế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tuổi</a:t>
            </a:r>
            <a:r>
              <a:rPr lang="vi-VN" dirty="0" smtClean="0"/>
              <a:t> hơn, hay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đào</a:t>
            </a:r>
            <a:r>
              <a:rPr lang="vi-VN" dirty="0" smtClean="0"/>
              <a:t> </a:t>
            </a:r>
            <a:r>
              <a:rPr lang="vi-VN" dirty="0" err="1" smtClean="0"/>
              <a:t>thải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vi-VN" dirty="0" err="1" smtClean="0"/>
              <a:t>tiện</a:t>
            </a:r>
            <a:r>
              <a:rPr lang="vi-VN" dirty="0" smtClean="0"/>
              <a:t> </a:t>
            </a:r>
            <a:r>
              <a:rPr lang="vi-VN" dirty="0" err="1" smtClean="0"/>
              <a:t>lợi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1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hay </a:t>
            </a:r>
            <a:r>
              <a:rPr lang="vi-VN" dirty="0" err="1" smtClean="0"/>
              <a:t>lái</a:t>
            </a:r>
            <a:r>
              <a:rPr lang="vi-VN" dirty="0" smtClean="0"/>
              <a:t> xe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hơn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,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rẽ</a:t>
            </a:r>
            <a:r>
              <a:rPr lang="vi-VN" dirty="0" smtClean="0"/>
              <a:t> đang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ở </a:t>
            </a:r>
            <a:r>
              <a:rPr lang="vi-VN" dirty="0" err="1" smtClean="0"/>
              <a:t>nước</a:t>
            </a:r>
            <a:r>
              <a:rPr lang="vi-VN" dirty="0" smtClean="0"/>
              <a:t> 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 </a:t>
            </a:r>
            <a:r>
              <a:rPr lang="en-US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smtClean="0"/>
              <a:t>chóng.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google map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hang, track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đưa ra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lương </a:t>
            </a:r>
            <a:r>
              <a:rPr lang="vi-VN" dirty="0" err="1" smtClean="0"/>
              <a:t>thưởng</a:t>
            </a:r>
            <a:r>
              <a:rPr lang="vi-VN" dirty="0" smtClean="0"/>
              <a:t>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hấp</a:t>
            </a:r>
            <a:r>
              <a:rPr lang="vi-VN" dirty="0" smtClean="0"/>
              <a:t> </a:t>
            </a:r>
            <a:r>
              <a:rPr lang="vi-VN" dirty="0" err="1" smtClean="0"/>
              <a:t>dẫn</a:t>
            </a:r>
            <a:r>
              <a:rPr lang="vi-VN" dirty="0" smtClean="0"/>
              <a:t> cho </a:t>
            </a:r>
            <a:r>
              <a:rPr lang="vi-VN" dirty="0" err="1" smtClean="0"/>
              <a:t>tài</a:t>
            </a:r>
            <a:r>
              <a:rPr lang="vi-VN" dirty="0" smtClean="0"/>
              <a:t> </a:t>
            </a:r>
            <a:r>
              <a:rPr lang="vi-VN" dirty="0" err="1" smtClean="0"/>
              <a:t>xế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cho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vẫn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vẫn</a:t>
            </a:r>
            <a:r>
              <a:rPr lang="vi-VN" dirty="0" smtClean="0"/>
              <a:t> không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cảm</a:t>
            </a:r>
            <a:r>
              <a:rPr lang="vi-VN" dirty="0" smtClean="0"/>
              <a:t> </a:t>
            </a:r>
            <a:r>
              <a:rPr lang="vi-VN" dirty="0" err="1" smtClean="0"/>
              <a:t>thấy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chấp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khi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Uber</a:t>
            </a:r>
            <a:r>
              <a:rPr lang="vi-VN" dirty="0" smtClean="0"/>
              <a:t> hay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gò</a:t>
            </a:r>
            <a:r>
              <a:rPr lang="vi-VN" dirty="0" smtClean="0"/>
              <a:t> </a:t>
            </a:r>
            <a:r>
              <a:rPr lang="vi-VN" dirty="0" err="1" smtClean="0"/>
              <a:t>bó</a:t>
            </a:r>
            <a:r>
              <a:rPr lang="vi-VN" dirty="0" smtClean="0"/>
              <a:t>.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không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 </a:t>
            </a:r>
            <a:r>
              <a:rPr lang="vi-VN" dirty="0" err="1" smtClean="0"/>
              <a:t>Ngoài</a:t>
            </a:r>
            <a:r>
              <a:rPr lang="vi-VN" dirty="0" smtClean="0"/>
              <a:t> ra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không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thuê xe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Gần</a:t>
            </a:r>
            <a:r>
              <a:rPr lang="vi-VN" dirty="0" smtClean="0"/>
              <a:t> đây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giái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xe </a:t>
            </a:r>
            <a:r>
              <a:rPr lang="vi-VN" dirty="0" err="1" smtClean="0"/>
              <a:t>online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Aleka.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vi-VN" dirty="0" err="1" smtClean="0"/>
              <a:t>sàn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 cho thuê xe </a:t>
            </a:r>
            <a:r>
              <a:rPr lang="vi-VN" dirty="0" err="1" smtClean="0"/>
              <a:t>được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trên khuôn </a:t>
            </a:r>
            <a:r>
              <a:rPr lang="vi-VN" dirty="0" err="1" smtClean="0"/>
              <a:t>mẫu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như </a:t>
            </a:r>
            <a:r>
              <a:rPr lang="vi-VN" dirty="0" err="1" smtClean="0"/>
              <a:t>Airbnb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</a:t>
            </a:r>
            <a:r>
              <a:rPr lang="vi-VN" dirty="0" err="1" smtClean="0"/>
              <a:t>nhà</a:t>
            </a:r>
            <a:r>
              <a:rPr lang="vi-VN" dirty="0" smtClean="0"/>
              <a:t> </a:t>
            </a:r>
            <a:r>
              <a:rPr lang="vi-VN" dirty="0" err="1" smtClean="0"/>
              <a:t>trọ</a:t>
            </a:r>
            <a:r>
              <a:rPr lang="vi-VN" dirty="0" smtClean="0"/>
              <a:t> </a:t>
            </a:r>
            <a:r>
              <a:rPr lang="vi-VN" dirty="0" err="1" smtClean="0"/>
              <a:t>nỗi</a:t>
            </a:r>
            <a:r>
              <a:rPr lang="vi-VN" dirty="0" smtClean="0"/>
              <a:t> </a:t>
            </a:r>
            <a:r>
              <a:rPr lang="vi-VN" dirty="0" err="1" smtClean="0"/>
              <a:t>tiếng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. Aleka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cho thuê xe </a:t>
            </a:r>
            <a:r>
              <a:rPr lang="vi-VN" dirty="0" err="1" smtClean="0"/>
              <a:t>đã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đăng xe lên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thuê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khác</a:t>
            </a:r>
            <a:r>
              <a:rPr lang="vi-VN" dirty="0" smtClean="0"/>
              <a:t>. Trang </a:t>
            </a:r>
            <a:r>
              <a:rPr lang="vi-VN" dirty="0" err="1" smtClean="0"/>
              <a:t>web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công </a:t>
            </a:r>
            <a:r>
              <a:rPr lang="vi-VN" dirty="0" err="1" smtClean="0"/>
              <a:t>cụ</a:t>
            </a:r>
            <a:r>
              <a:rPr lang="vi-VN" dirty="0" smtClean="0"/>
              <a:t> </a:t>
            </a:r>
            <a:r>
              <a:rPr lang="vi-VN" dirty="0" err="1" smtClean="0"/>
              <a:t>search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thuê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dễ</a:t>
            </a:r>
            <a:r>
              <a:rPr lang="vi-VN" dirty="0" smtClean="0"/>
              <a:t> </a:t>
            </a:r>
            <a:r>
              <a:rPr lang="vi-VN" dirty="0" err="1" smtClean="0"/>
              <a:t>dàng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cho thuê </a:t>
            </a:r>
            <a:r>
              <a:rPr lang="vi-VN" dirty="0" err="1" smtClean="0"/>
              <a:t>phụ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.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người</a:t>
            </a:r>
            <a:r>
              <a:rPr lang="vi-VN" dirty="0" smtClean="0"/>
              <a:t> thuê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trả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thuê xe </a:t>
            </a:r>
            <a:r>
              <a:rPr lang="vi-VN" dirty="0" err="1" smtClean="0"/>
              <a:t>online</a:t>
            </a:r>
            <a:r>
              <a:rPr lang="vi-VN" dirty="0" smtClean="0"/>
              <a:t>.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Aleka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</a:t>
            </a:r>
            <a:r>
              <a:rPr lang="vi-VN" dirty="0" err="1" smtClean="0"/>
              <a:t>quản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ngay trên </a:t>
            </a:r>
            <a:r>
              <a:rPr lang="vi-VN" dirty="0" err="1" smtClean="0"/>
              <a:t>website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en-US" dirty="0" err="1" smtClean="0"/>
              <a:t>mất</a:t>
            </a:r>
            <a:r>
              <a:rPr lang="en-US" baseline="0" dirty="0" smtClean="0"/>
              <a:t> 1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rất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,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feedback</a:t>
            </a:r>
            <a:r>
              <a:rPr lang="vi-VN" dirty="0" smtClean="0"/>
              <a:t>/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. Aleka chưa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viết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cho xe sau khi thuê </a:t>
            </a:r>
            <a:r>
              <a:rPr lang="vi-VN" dirty="0" err="1" smtClean="0"/>
              <a:t>cũng</a:t>
            </a:r>
            <a:r>
              <a:rPr lang="vi-VN" dirty="0" smtClean="0"/>
              <a:t> như xem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khi </a:t>
            </a:r>
            <a:r>
              <a:rPr lang="vi-VN" dirty="0" err="1" smtClean="0"/>
              <a:t>quyết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thuê. Đây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khuyết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Aleka.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Đến</a:t>
            </a:r>
            <a:r>
              <a:rPr lang="vi-VN" dirty="0" smtClean="0"/>
              <a:t> đây,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.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theo: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bởi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 Xin </a:t>
            </a:r>
            <a:r>
              <a:rPr lang="vi-VN" dirty="0" err="1" smtClean="0"/>
              <a:t>mời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40.png"/><Relationship Id="rId4" Type="http://schemas.openxmlformats.org/officeDocument/2006/relationships/image" Target="../media/image48.png"/><Relationship Id="rId9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32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10" Type="http://schemas.openxmlformats.org/officeDocument/2006/relationships/image" Target="../media/image51.png"/><Relationship Id="rId4" Type="http://schemas.openxmlformats.org/officeDocument/2006/relationships/image" Target="../media/image41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314700" y="4813272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4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3965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cloudin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1952247"/>
            <a:ext cx="2205160" cy="22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 smtClean="0"/>
                          <a:t>View </a:t>
                        </a:r>
                        <a:r>
                          <a:rPr lang="en-US" sz="2100" dirty="0"/>
                          <a:t>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247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Mr.Sơn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Instant-pricing and fast driver finding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Navigate pickup/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dropoff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point with google map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Bonuses for </a:t>
            </a:r>
            <a:r>
              <a:rPr lang="en-US" sz="24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constractor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 are </a:t>
            </a: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4624</Words>
  <Application>Microsoft Office PowerPoint</Application>
  <PresentationFormat>On-screen Show (4:3)</PresentationFormat>
  <Paragraphs>394</Paragraphs>
  <Slides>60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2016-12-08T10:43:01Z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