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292" r:id="rId3"/>
    <p:sldId id="270" r:id="rId4"/>
    <p:sldId id="293" r:id="rId5"/>
    <p:sldId id="422" r:id="rId6"/>
    <p:sldId id="423" r:id="rId7"/>
    <p:sldId id="424" r:id="rId8"/>
    <p:sldId id="425" r:id="rId9"/>
    <p:sldId id="426" r:id="rId10"/>
    <p:sldId id="413" r:id="rId11"/>
    <p:sldId id="417" r:id="rId12"/>
    <p:sldId id="414" r:id="rId13"/>
    <p:sldId id="415" r:id="rId14"/>
    <p:sldId id="416" r:id="rId15"/>
    <p:sldId id="418" r:id="rId16"/>
    <p:sldId id="405" r:id="rId17"/>
    <p:sldId id="406" r:id="rId18"/>
    <p:sldId id="407" r:id="rId19"/>
    <p:sldId id="408" r:id="rId20"/>
    <p:sldId id="409" r:id="rId21"/>
    <p:sldId id="410" r:id="rId22"/>
    <p:sldId id="419" r:id="rId23"/>
    <p:sldId id="420" r:id="rId24"/>
    <p:sldId id="421" r:id="rId25"/>
    <p:sldId id="303" r:id="rId26"/>
    <p:sldId id="304" r:id="rId27"/>
    <p:sldId id="427" r:id="rId28"/>
    <p:sldId id="428" r:id="rId29"/>
    <p:sldId id="429" r:id="rId30"/>
    <p:sldId id="321" r:id="rId31"/>
    <p:sldId id="430" r:id="rId32"/>
    <p:sldId id="431" r:id="rId33"/>
    <p:sldId id="432" r:id="rId34"/>
    <p:sldId id="433" r:id="rId35"/>
    <p:sldId id="327" r:id="rId36"/>
    <p:sldId id="434" r:id="rId37"/>
    <p:sldId id="273" r:id="rId38"/>
    <p:sldId id="330" r:id="rId39"/>
    <p:sldId id="403" r:id="rId40"/>
    <p:sldId id="331" r:id="rId41"/>
    <p:sldId id="364" r:id="rId42"/>
    <p:sldId id="399" r:id="rId43"/>
    <p:sldId id="365" r:id="rId44"/>
    <p:sldId id="369" r:id="rId45"/>
    <p:sldId id="366" r:id="rId46"/>
    <p:sldId id="396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80" r:id="rId57"/>
    <p:sldId id="381" r:id="rId58"/>
    <p:sldId id="384" r:id="rId59"/>
    <p:sldId id="400" r:id="rId60"/>
    <p:sldId id="394" r:id="rId61"/>
    <p:sldId id="356" r:id="rId62"/>
    <p:sldId id="357" r:id="rId63"/>
    <p:sldId id="358" r:id="rId64"/>
    <p:sldId id="359" r:id="rId65"/>
    <p:sldId id="360" r:id="rId66"/>
    <p:sldId id="362" r:id="rId67"/>
    <p:sldId id="36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3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2308" autoAdjust="0"/>
  </p:normalViewPr>
  <p:slideViewPr>
    <p:cSldViewPr snapToGrid="0">
      <p:cViewPr>
        <p:scale>
          <a:sx n="75" d="100"/>
          <a:sy n="75" d="100"/>
        </p:scale>
        <p:origin x="-1685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785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546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68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68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68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68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140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14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8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14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14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140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799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799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42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213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7204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353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34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62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63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330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46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445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786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489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154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1997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136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75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502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175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936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5504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041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4394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.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11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24028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6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2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3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3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6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6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9739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352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2375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135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977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941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30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3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860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2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89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95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93441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8084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441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6869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06899" y="1928872"/>
            <a:ext cx="2229741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SEARCH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930279" y="3759200"/>
            <a:ext cx="1138041" cy="26197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41159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2229741" cy="2114951"/>
            <a:chOff x="3242113" y="1949530"/>
            <a:chExt cx="2521069" cy="1828269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930279" y="3759200"/>
            <a:ext cx="1138041" cy="26197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41159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2229741" cy="3212231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930279" y="3759200"/>
            <a:ext cx="1138041" cy="26197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41159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2229741" cy="3212231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66819" y="559258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930279" y="3759200"/>
            <a:ext cx="1138041" cy="26197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41159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57856" y="1641000"/>
            <a:ext cx="2710306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Manage </a:t>
            </a:r>
            <a:r>
              <a:rPr lang="en-US" sz="2400" b="1" dirty="0" smtClean="0">
                <a:solidFill>
                  <a:schemeClr val="tx2"/>
                </a:solidFill>
              </a:rPr>
              <a:t>Vehicle/Garage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312312" y="404545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xmlns="" val="231839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4157856" y="1641000"/>
            <a:ext cx="2750946" cy="2013351"/>
            <a:chOff x="3716130" y="2125185"/>
            <a:chExt cx="2870599" cy="1740443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282819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2863324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312312" y="404545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4157856" y="1641000"/>
            <a:ext cx="2791585" cy="3080150"/>
            <a:chOff x="3716130" y="2125185"/>
            <a:chExt cx="2913006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282819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2863324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5" y="4048622"/>
              <a:ext cx="290762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312312" y="404545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4157856" y="1641000"/>
            <a:ext cx="2791585" cy="3080150"/>
            <a:chOff x="3716130" y="2125185"/>
            <a:chExt cx="2913006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282819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2863324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5" y="4048622"/>
              <a:ext cx="290762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312312" y="404545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4159153" y="4915769"/>
            <a:ext cx="2922367" cy="855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4157856" y="1641000"/>
            <a:ext cx="2791585" cy="3080150"/>
            <a:chOff x="3716130" y="2125185"/>
            <a:chExt cx="2913006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282819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2863324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5" y="4048622"/>
              <a:ext cx="290762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312312" y="404545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2"/>
          <p:cNvGrpSpPr/>
          <p:nvPr/>
        </p:nvGrpSpPr>
        <p:grpSpPr>
          <a:xfrm>
            <a:off x="3800353" y="4915769"/>
            <a:ext cx="3549658" cy="1810151"/>
            <a:chOff x="3083335" y="5289331"/>
            <a:chExt cx="3549658" cy="1810151"/>
          </a:xfrm>
        </p:grpSpPr>
        <p:sp>
          <p:nvSpPr>
            <p:cNvPr id="19" name="Rounded Rectangle 18"/>
            <p:cNvSpPr/>
            <p:nvPr/>
          </p:nvSpPr>
          <p:spPr>
            <a:xfrm>
              <a:off x="3083335" y="6244371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42135" y="5289331"/>
              <a:ext cx="2922367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36555" y="2286000"/>
            <a:ext cx="3459925" cy="11352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027655" y="370384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85900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36555" y="2286000"/>
            <a:ext cx="3459925" cy="11352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027655" y="370384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4196080" y="4483697"/>
            <a:ext cx="2966720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5900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12938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66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98839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29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4369" r="8787" b="3386"/>
          <a:stretch/>
        </p:blipFill>
        <p:spPr bwMode="auto">
          <a:xfrm>
            <a:off x="5206069" y="2644866"/>
            <a:ext cx="3487355" cy="23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66" y="2644867"/>
            <a:ext cx="4311495" cy="235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365" y="5655708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</p:spTree>
    <p:extLst>
      <p:ext uri="{BB962C8B-B14F-4D97-AF65-F5344CB8AC3E}">
        <p14:creationId xmlns:p14="http://schemas.microsoft.com/office/powerpoint/2010/main" xmlns="" val="94686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105889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32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8453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4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378200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4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122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842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6959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060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55708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Inter-city bus services provide cheap solution to move between regions by car.</a:t>
            </a:r>
          </a:p>
        </p:txBody>
      </p:sp>
      <p:pic>
        <p:nvPicPr>
          <p:cNvPr id="2050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4937" y="2054087"/>
            <a:ext cx="6074126" cy="34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151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181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16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01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48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741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xmlns="" val="35317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0940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21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xmlns="" val="299037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15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392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90939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77562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520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7712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998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88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94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285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51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445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4036</Words>
  <Application>Microsoft Office PowerPoint</Application>
  <PresentationFormat>On-screen Show (4:3)</PresentationFormat>
  <Paragraphs>447</Paragraphs>
  <Slides>66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Sales Direction 16X9</vt:lpstr>
      <vt:lpstr>CAR RENTAL PORTAL</vt:lpstr>
      <vt:lpstr>Slide 2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Scenario 1: Book a vehicle</vt:lpstr>
      <vt:lpstr>Slide 37</vt:lpstr>
      <vt:lpstr>Scenario 2: Cancel booking</vt:lpstr>
      <vt:lpstr>Slide 39</vt:lpstr>
      <vt:lpstr>Scenario 3: Become provider and bring vehicle into system</vt:lpstr>
      <vt:lpstr>Slide 41</vt:lpstr>
      <vt:lpstr>Scenario 3: Become provider and bring vehicle into system</vt:lpstr>
      <vt:lpstr>Slide 43</vt:lpstr>
      <vt:lpstr>Scenario 4: Create new subsidiary garage</vt:lpstr>
      <vt:lpstr>Slide 45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Slide 65</vt:lpstr>
      <vt:lpstr>Slide 66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2016-12-10T09:38:31Z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