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2" y="30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5/16/2021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957"/>
            <a:ext cx="9144000" cy="1133347"/>
          </a:xfrm>
        </p:spPr>
        <p:txBody>
          <a:bodyPr/>
          <a:lstStyle/>
          <a:p>
            <a:r>
              <a:rPr lang="en-US" dirty="0"/>
              <a:t>CLOTHING STORE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Stanciu Ovidiu &amp; Suciu </a:t>
            </a:r>
            <a:r>
              <a:rPr lang="en-US" dirty="0" err="1"/>
              <a:t>Denisa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B6F9-2A9F-421C-9CA9-BB6E61C8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6" y="349919"/>
            <a:ext cx="5021940" cy="804338"/>
          </a:xfrm>
        </p:spPr>
        <p:txBody>
          <a:bodyPr/>
          <a:lstStyle/>
          <a:p>
            <a:r>
              <a:rPr lang="en-US" dirty="0" err="1"/>
              <a:t>Activitate</a:t>
            </a:r>
            <a:r>
              <a:rPr lang="en-US" dirty="0"/>
              <a:t>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791A5-D608-4386-8CA1-58CC726C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02823-4539-429D-8139-67B9F286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4574DE-1E00-4D85-A1E5-C08DB042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6" y="349919"/>
            <a:ext cx="910717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7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F6C1-C9C6-4737-988D-B50AB60D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6" y="2229519"/>
            <a:ext cx="8523604" cy="804338"/>
          </a:xfrm>
        </p:spPr>
        <p:txBody>
          <a:bodyPr>
            <a:noAutofit/>
          </a:bodyPr>
          <a:lstStyle/>
          <a:p>
            <a:r>
              <a:rPr lang="en-US" sz="80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FC668-4555-45EC-8778-74F3467B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178" y="1603023"/>
            <a:ext cx="5910477" cy="2393244"/>
          </a:xfrm>
        </p:spPr>
        <p:txBody>
          <a:bodyPr/>
          <a:lstStyle/>
          <a:p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aplicatie</a:t>
            </a:r>
            <a:r>
              <a:rPr lang="en-US" sz="2000" dirty="0"/>
              <a:t> are ca scop </a:t>
            </a:r>
            <a:r>
              <a:rPr lang="en-US" sz="2000" dirty="0" err="1"/>
              <a:t>vanzarea</a:t>
            </a:r>
            <a:r>
              <a:rPr lang="en-US" sz="2000" dirty="0"/>
              <a:t>/</a:t>
            </a:r>
            <a:r>
              <a:rPr lang="en-US" sz="2000" dirty="0" err="1"/>
              <a:t>cumpararea</a:t>
            </a:r>
            <a:r>
              <a:rPr lang="en-US" sz="2000" dirty="0"/>
              <a:t> de </a:t>
            </a:r>
            <a:r>
              <a:rPr lang="en-US" sz="2000" dirty="0" err="1"/>
              <a:t>haine</a:t>
            </a:r>
            <a:r>
              <a:rPr lang="en-US" sz="2000" dirty="0"/>
              <a:t> SH.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Ne </a:t>
            </a:r>
            <a:r>
              <a:rPr lang="en-US" sz="2000" dirty="0" err="1"/>
              <a:t>putem</a:t>
            </a:r>
            <a:r>
              <a:rPr lang="en-US" sz="2000" dirty="0"/>
              <a:t> </a:t>
            </a:r>
            <a:r>
              <a:rPr lang="en-US" sz="2000" dirty="0" err="1"/>
              <a:t>inregistra</a:t>
            </a:r>
            <a:r>
              <a:rPr lang="en-US" sz="2000" dirty="0"/>
              <a:t> ca </a:t>
            </a:r>
            <a:r>
              <a:rPr lang="en-US" sz="2000" dirty="0" err="1"/>
              <a:t>Vanzator</a:t>
            </a:r>
            <a:r>
              <a:rPr lang="en-US" sz="2000" dirty="0"/>
              <a:t>/</a:t>
            </a:r>
            <a:r>
              <a:rPr lang="en-US" sz="2000" dirty="0" err="1"/>
              <a:t>Cumparator</a:t>
            </a:r>
            <a:r>
              <a:rPr lang="en-US" sz="2000" dirty="0"/>
              <a:t>, in </a:t>
            </a:r>
            <a:r>
              <a:rPr lang="en-US" sz="2000" dirty="0" err="1"/>
              <a:t>functie</a:t>
            </a:r>
            <a:r>
              <a:rPr lang="en-US" sz="2000" dirty="0"/>
              <a:t> de </a:t>
            </a:r>
            <a:r>
              <a:rPr lang="en-US" sz="2000" dirty="0" err="1"/>
              <a:t>scopul</a:t>
            </a:r>
            <a:r>
              <a:rPr lang="en-US" sz="2000" dirty="0"/>
              <a:t> </a:t>
            </a:r>
            <a:r>
              <a:rPr lang="en-US" sz="2000" dirty="0" err="1"/>
              <a:t>dorit</a:t>
            </a:r>
            <a:r>
              <a:rPr lang="en-US" sz="2000" dirty="0"/>
              <a:t>.</a:t>
            </a:r>
            <a:br>
              <a:rPr lang="en-US" sz="2400" dirty="0"/>
            </a:br>
            <a:endParaRPr lang="ru-RU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F47604-6BE5-4D6F-A99C-6752F08E64AA}"/>
              </a:ext>
            </a:extLst>
          </p:cNvPr>
          <p:cNvSpPr txBox="1">
            <a:spLocks/>
          </p:cNvSpPr>
          <p:nvPr/>
        </p:nvSpPr>
        <p:spPr>
          <a:xfrm>
            <a:off x="589101" y="423334"/>
            <a:ext cx="5247255" cy="17102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 description: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2" y="962134"/>
            <a:ext cx="5021940" cy="804338"/>
          </a:xfrm>
        </p:spPr>
        <p:txBody>
          <a:bodyPr/>
          <a:lstStyle/>
          <a:p>
            <a:r>
              <a:rPr lang="en-US" dirty="0"/>
              <a:t>Application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912" y="3243817"/>
            <a:ext cx="5339644" cy="258775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: JAVA</a:t>
            </a:r>
          </a:p>
          <a:p>
            <a:endParaRPr lang="it-IT" b="0" i="0" dirty="0">
              <a:effectLst/>
              <a:latin typeface="Segoe UI" panose="020B0502040204020203" pitchFamily="34" charset="0"/>
            </a:endParaRPr>
          </a:p>
          <a:p>
            <a:r>
              <a:rPr lang="it-IT" b="0" dirty="0">
                <a:latin typeface="Segoe UI" panose="020B0502040204020203" pitchFamily="34" charset="0"/>
              </a:rPr>
              <a:t>UI Framework: JavaFX</a:t>
            </a:r>
          </a:p>
          <a:p>
            <a:endParaRPr lang="it-IT" b="0" dirty="0">
              <a:latin typeface="Segoe UI" panose="020B0502040204020203" pitchFamily="34" charset="0"/>
            </a:endParaRPr>
          </a:p>
          <a:p>
            <a:r>
              <a:rPr lang="it-IT" b="0" dirty="0">
                <a:latin typeface="Segoe UI" panose="020B0502040204020203" pitchFamily="34" charset="0"/>
              </a:rPr>
              <a:t>Buidl Tool: Maven</a:t>
            </a:r>
          </a:p>
          <a:p>
            <a:endParaRPr lang="en-US" dirty="0"/>
          </a:p>
          <a:p>
            <a:r>
              <a:rPr lang="en-US" dirty="0" err="1"/>
              <a:t>Baza</a:t>
            </a:r>
            <a:r>
              <a:rPr lang="en-US" dirty="0"/>
              <a:t> de date: Nitrite-Java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6011" y="1472184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191" y="785318"/>
            <a:ext cx="4962129" cy="804338"/>
          </a:xfrm>
        </p:spPr>
        <p:txBody>
          <a:bodyPr/>
          <a:lstStyle/>
          <a:p>
            <a:r>
              <a:rPr lang="en-US" dirty="0" err="1"/>
              <a:t>Impartirea</a:t>
            </a:r>
            <a:r>
              <a:rPr lang="en-US" dirty="0"/>
              <a:t> task-</a:t>
            </a:r>
            <a:r>
              <a:rPr lang="en-US" dirty="0" err="1"/>
              <a:t>urilor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5091" y="2121742"/>
            <a:ext cx="5720080" cy="455337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Ovidiu:</a:t>
            </a:r>
            <a:endParaRPr lang="en-US" sz="18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Registration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Buyer : GUI, See Products,</a:t>
            </a:r>
          </a:p>
          <a:p>
            <a:pPr lvl="3"/>
            <a:r>
              <a:rPr lang="en-US" sz="2000" dirty="0"/>
              <a:t>		    Buy products, 			   	    Order’s History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Seller: Orders</a:t>
            </a:r>
          </a:p>
          <a:p>
            <a:r>
              <a:rPr lang="en-US" sz="2800" dirty="0" err="1"/>
              <a:t>Denisa</a:t>
            </a:r>
            <a:r>
              <a:rPr lang="en-US" sz="2800" dirty="0"/>
              <a:t>: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Welcome Page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Log in: Seller/Buyer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Seller:	</a:t>
            </a:r>
          </a:p>
          <a:p>
            <a:pPr marL="2743200" lvl="5" indent="-457200">
              <a:buFont typeface="Courier New" panose="02070309020205020404" pitchFamily="49" charset="0"/>
              <a:buChar char="o"/>
            </a:pPr>
            <a:r>
              <a:rPr lang="en-US" sz="2000" dirty="0"/>
              <a:t>GUI</a:t>
            </a:r>
          </a:p>
          <a:p>
            <a:pPr marL="2743200" lvl="5" indent="-457200">
              <a:buFont typeface="Courier New" panose="02070309020205020404" pitchFamily="49" charset="0"/>
              <a:buChar char="o"/>
            </a:pPr>
            <a:r>
              <a:rPr lang="en-US" sz="2000" dirty="0"/>
              <a:t>Product: add, delete, edit</a:t>
            </a:r>
          </a:p>
          <a:p>
            <a:pPr marL="2743200" lvl="5" indent="-457200">
              <a:buFont typeface="Courier New" panose="02070309020205020404" pitchFamily="49" charset="0"/>
              <a:buChar char="o"/>
            </a:pPr>
            <a:r>
              <a:rPr lang="en-US" sz="2000" dirty="0"/>
              <a:t>View Products</a:t>
            </a:r>
          </a:p>
          <a:p>
            <a:pPr marL="2743200" lvl="5" indent="-4572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31" y="1867736"/>
            <a:ext cx="5021940" cy="804338"/>
          </a:xfrm>
        </p:spPr>
        <p:txBody>
          <a:bodyPr/>
          <a:lstStyle/>
          <a:p>
            <a:r>
              <a:rPr lang="en-US" dirty="0"/>
              <a:t>Welcome Page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63C10-DC17-4CA2-B5E3-D6AAD406004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44476" y="3429000"/>
            <a:ext cx="5699124" cy="221017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La </a:t>
            </a:r>
            <a:r>
              <a:rPr lang="en-US" sz="3200" dirty="0" err="1"/>
              <a:t>pornirea</a:t>
            </a:r>
            <a:r>
              <a:rPr lang="en-US" sz="3200" dirty="0"/>
              <a:t> </a:t>
            </a:r>
            <a:r>
              <a:rPr lang="en-US" sz="3200" dirty="0" err="1"/>
              <a:t>aplicatie</a:t>
            </a:r>
            <a:r>
              <a:rPr lang="en-US" sz="3200" dirty="0"/>
              <a:t> se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deschide</a:t>
            </a:r>
            <a:r>
              <a:rPr lang="en-US" sz="3200" dirty="0"/>
              <a:t> </a:t>
            </a:r>
            <a:r>
              <a:rPr lang="en-US" sz="3200" dirty="0" err="1"/>
              <a:t>fereastra</a:t>
            </a:r>
            <a:r>
              <a:rPr lang="en-US" sz="3200" dirty="0"/>
              <a:t> </a:t>
            </a:r>
            <a:r>
              <a:rPr lang="en-US" sz="3200" dirty="0" err="1"/>
              <a:t>alaturata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Vom</a:t>
            </a:r>
            <a:r>
              <a:rPr lang="en-US" sz="3200" dirty="0"/>
              <a:t> </a:t>
            </a:r>
            <a:r>
              <a:rPr lang="en-US" sz="3200" dirty="0" err="1"/>
              <a:t>putea</a:t>
            </a:r>
            <a:r>
              <a:rPr lang="en-US" sz="3200" dirty="0"/>
              <a:t> </a:t>
            </a:r>
            <a:r>
              <a:rPr lang="en-US" sz="3200" dirty="0" err="1"/>
              <a:t>alege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facem</a:t>
            </a:r>
            <a:r>
              <a:rPr lang="en-US" sz="3200" dirty="0"/>
              <a:t> Log-in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ne </a:t>
            </a:r>
            <a:r>
              <a:rPr lang="en-US" sz="3200" dirty="0" err="1"/>
              <a:t>inregistram</a:t>
            </a:r>
            <a:r>
              <a:rPr lang="en-US" sz="3200" dirty="0"/>
              <a:t> in </a:t>
            </a:r>
            <a:r>
              <a:rPr lang="en-US" sz="3200" dirty="0" err="1"/>
              <a:t>aplicatie</a:t>
            </a:r>
            <a:r>
              <a:rPr lang="en-US" sz="3200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A33C7B-C186-42A6-993D-0F138BBF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08" y="450376"/>
            <a:ext cx="567769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E4F9-6CBD-4AAA-BB3A-B17F1D46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6" y="1965359"/>
            <a:ext cx="5021940" cy="804338"/>
          </a:xfrm>
        </p:spPr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76C1F-B70F-48D9-9DF4-7714106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A3C4AB-AFFC-46F9-9588-B8AAE39D41E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46076" y="3429000"/>
            <a:ext cx="5302884" cy="244972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ne </a:t>
            </a:r>
            <a:r>
              <a:rPr lang="en-US" sz="2800" dirty="0" err="1"/>
              <a:t>inregistra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completam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field-urile.</a:t>
            </a:r>
          </a:p>
          <a:p>
            <a:endParaRPr lang="en-US" sz="2800" dirty="0"/>
          </a:p>
          <a:p>
            <a:r>
              <a:rPr lang="en-US" sz="2800" dirty="0" err="1"/>
              <a:t>Parola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contina</a:t>
            </a:r>
            <a:r>
              <a:rPr lang="en-US" sz="2800" dirty="0"/>
              <a:t> minim 6 </a:t>
            </a:r>
            <a:r>
              <a:rPr lang="en-US" sz="2800" dirty="0" err="1"/>
              <a:t>caractere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Username-ul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fie </a:t>
            </a:r>
            <a:r>
              <a:rPr lang="en-US" sz="2800" dirty="0" err="1"/>
              <a:t>unic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ne </a:t>
            </a:r>
            <a:r>
              <a:rPr lang="en-US" sz="2800" dirty="0" err="1"/>
              <a:t>alegem</a:t>
            </a:r>
            <a:r>
              <a:rPr lang="en-US" sz="2800" dirty="0"/>
              <a:t> </a:t>
            </a:r>
            <a:r>
              <a:rPr lang="en-US" sz="2800" dirty="0" err="1"/>
              <a:t>tipul</a:t>
            </a:r>
            <a:r>
              <a:rPr lang="en-US" sz="2800" dirty="0"/>
              <a:t> de </a:t>
            </a:r>
            <a:r>
              <a:rPr lang="en-US" sz="2800" dirty="0" err="1"/>
              <a:t>cont</a:t>
            </a:r>
            <a:r>
              <a:rPr lang="en-US" sz="2800" dirty="0"/>
              <a:t> </a:t>
            </a:r>
            <a:r>
              <a:rPr lang="en-US" sz="2800" dirty="0" err="1"/>
              <a:t>dorit</a:t>
            </a:r>
            <a:r>
              <a:rPr lang="en-US" sz="28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0F62F5-AB92-4036-A468-2421C922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349" y="119314"/>
            <a:ext cx="598253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E020B-B285-4341-AE00-79ED06C4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E898E2E-FF6D-4A3D-9D3B-CB977A49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16" y="390559"/>
            <a:ext cx="5021940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Login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363BF4A-BA2C-466A-81AF-FB1A25775D4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85116" y="1086621"/>
            <a:ext cx="5993764" cy="244972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ne </a:t>
            </a:r>
            <a:r>
              <a:rPr lang="en-US" sz="2800" dirty="0" err="1"/>
              <a:t>introducem</a:t>
            </a:r>
            <a:r>
              <a:rPr lang="en-US" sz="2800" dirty="0"/>
              <a:t> </a:t>
            </a:r>
            <a:r>
              <a:rPr lang="en-US" sz="2800" dirty="0" err="1"/>
              <a:t>datele</a:t>
            </a:r>
            <a:r>
              <a:rPr lang="en-US" sz="2800" dirty="0"/>
              <a:t>.</a:t>
            </a:r>
          </a:p>
          <a:p>
            <a:r>
              <a:rPr lang="en-US" sz="2800" dirty="0"/>
              <a:t> In </a:t>
            </a:r>
            <a:r>
              <a:rPr lang="en-US" sz="2800" dirty="0" err="1"/>
              <a:t>functie</a:t>
            </a:r>
            <a:r>
              <a:rPr lang="en-US" sz="2800" dirty="0"/>
              <a:t> de </a:t>
            </a:r>
            <a:r>
              <a:rPr lang="en-US" sz="2800" dirty="0" err="1"/>
              <a:t>rolul</a:t>
            </a:r>
            <a:r>
              <a:rPr lang="en-US" sz="2800" dirty="0"/>
              <a:t> </a:t>
            </a:r>
            <a:r>
              <a:rPr lang="en-US" sz="2800" dirty="0" err="1"/>
              <a:t>contului</a:t>
            </a:r>
            <a:r>
              <a:rPr lang="en-US" sz="2800" dirty="0"/>
              <a:t> se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deschide</a:t>
            </a:r>
            <a:r>
              <a:rPr lang="en-US" sz="2800" dirty="0"/>
              <a:t> </a:t>
            </a:r>
            <a:r>
              <a:rPr lang="en-US" sz="2800" dirty="0" err="1"/>
              <a:t>fereastra</a:t>
            </a:r>
            <a:r>
              <a:rPr lang="en-US" sz="2800" dirty="0"/>
              <a:t> </a:t>
            </a:r>
            <a:r>
              <a:rPr lang="en-US" sz="2800" dirty="0" err="1"/>
              <a:t>corespunzatoare</a:t>
            </a:r>
            <a:r>
              <a:rPr lang="en-US" sz="28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C53F6-96D5-4550-911A-58288FE9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3901440" cy="25761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068705-191C-46F5-B22C-94738D79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6" y="3536341"/>
            <a:ext cx="4419370" cy="2811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23E3AD-C4F9-46EF-9946-1462D23B4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39" y="3176099"/>
            <a:ext cx="4594319" cy="32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30EF-67F6-485E-A401-65AC1763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6" y="278311"/>
            <a:ext cx="5021940" cy="804338"/>
          </a:xfrm>
        </p:spPr>
        <p:txBody>
          <a:bodyPr/>
          <a:lstStyle/>
          <a:p>
            <a:r>
              <a:rPr lang="en-US" dirty="0"/>
              <a:t>Seller: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1AC6A-B6FB-4153-9DD0-80E54C8A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E4DD7-051D-47DF-ADD2-6AD81840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8" y="1459597"/>
            <a:ext cx="4164964" cy="2811009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B343C4-918A-49D1-8081-956C4A3FADA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317712" y="273231"/>
            <a:ext cx="7874288" cy="2210173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Putem</a:t>
            </a:r>
            <a:r>
              <a:rPr lang="en-US" sz="3200" dirty="0"/>
              <a:t> </a:t>
            </a:r>
            <a:r>
              <a:rPr lang="en-US" sz="3200" dirty="0" err="1"/>
              <a:t>alege</a:t>
            </a:r>
            <a:r>
              <a:rPr lang="en-US" sz="3200" dirty="0"/>
              <a:t> una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optiuni</a:t>
            </a:r>
            <a:r>
              <a:rPr lang="en-US" sz="3200" dirty="0"/>
              <a:t>, </a:t>
            </a:r>
            <a:r>
              <a:rPr lang="en-US" sz="3200" dirty="0" err="1"/>
              <a:t>adaugarea</a:t>
            </a:r>
            <a:r>
              <a:rPr lang="en-US" sz="3200" dirty="0"/>
              <a:t> </a:t>
            </a:r>
            <a:r>
              <a:rPr lang="en-US" sz="3200" dirty="0" err="1"/>
              <a:t>unui</a:t>
            </a:r>
            <a:r>
              <a:rPr lang="en-US" sz="3200" dirty="0"/>
              <a:t> </a:t>
            </a:r>
            <a:r>
              <a:rPr lang="en-US" sz="3200" dirty="0" err="1"/>
              <a:t>nou</a:t>
            </a:r>
            <a:r>
              <a:rPr lang="en-US" sz="3200" dirty="0"/>
              <a:t> </a:t>
            </a:r>
            <a:r>
              <a:rPr lang="en-US" sz="3200" dirty="0" err="1"/>
              <a:t>produs</a:t>
            </a:r>
            <a:r>
              <a:rPr lang="en-US" sz="3200" dirty="0"/>
              <a:t>, </a:t>
            </a:r>
            <a:r>
              <a:rPr lang="en-US" sz="3200" dirty="0" err="1"/>
              <a:t>lista</a:t>
            </a:r>
            <a:r>
              <a:rPr lang="en-US" sz="3200" dirty="0"/>
              <a:t> cu </a:t>
            </a:r>
            <a:r>
              <a:rPr lang="en-US" sz="3200" dirty="0" err="1"/>
              <a:t>produse</a:t>
            </a:r>
            <a:r>
              <a:rPr lang="en-US" sz="3200" dirty="0"/>
              <a:t>, </a:t>
            </a:r>
            <a:r>
              <a:rPr lang="en-US" sz="3200" dirty="0" err="1"/>
              <a:t>comenzi</a:t>
            </a:r>
            <a:r>
              <a:rPr lang="en-US" sz="32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D7DC31-C40C-4C3F-AF34-D48E061E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53" y="1459596"/>
            <a:ext cx="4662968" cy="281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871131-9876-43F7-BEAA-E0E4B5279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30" y="4374597"/>
            <a:ext cx="3182755" cy="2210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139954-18C3-4288-9D84-1622AE60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062" y="4337362"/>
            <a:ext cx="3182755" cy="23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3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147B-6750-45C5-ACB2-D99426C0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56" y="445132"/>
            <a:ext cx="2219944" cy="804338"/>
          </a:xfrm>
        </p:spPr>
        <p:txBody>
          <a:bodyPr/>
          <a:lstStyle/>
          <a:p>
            <a:r>
              <a:rPr lang="en-US" dirty="0"/>
              <a:t>Buyer: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5703E-043B-4F1E-91DE-7813BAC9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6DDD1CD-8915-49C7-BE5C-C4A82799E05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86960" y="273231"/>
            <a:ext cx="7020560" cy="221017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 </a:t>
            </a:r>
            <a:r>
              <a:rPr lang="en-US" sz="2600" dirty="0" err="1"/>
              <a:t>Avem</a:t>
            </a:r>
            <a:r>
              <a:rPr lang="en-US" sz="2600" dirty="0"/>
              <a:t> </a:t>
            </a:r>
            <a:r>
              <a:rPr lang="en-US" sz="2600" dirty="0" err="1"/>
              <a:t>lista</a:t>
            </a:r>
            <a:r>
              <a:rPr lang="en-US" sz="2600" dirty="0"/>
              <a:t> cu </a:t>
            </a:r>
            <a:r>
              <a:rPr lang="en-US" sz="2600" dirty="0" err="1"/>
              <a:t>produsele</a:t>
            </a:r>
            <a:r>
              <a:rPr lang="en-US" sz="2600" dirty="0"/>
              <a:t> </a:t>
            </a:r>
            <a:r>
              <a:rPr lang="en-US" sz="2600" dirty="0" err="1"/>
              <a:t>existente</a:t>
            </a:r>
            <a:r>
              <a:rPr lang="en-US" sz="2600" dirty="0"/>
              <a:t>.</a:t>
            </a:r>
          </a:p>
          <a:p>
            <a:r>
              <a:rPr lang="en-US" sz="2600" dirty="0"/>
              <a:t> La </a:t>
            </a:r>
            <a:r>
              <a:rPr lang="en-US" sz="2600" dirty="0" err="1"/>
              <a:t>selectarea</a:t>
            </a:r>
            <a:r>
              <a:rPr lang="en-US" sz="2600" dirty="0"/>
              <a:t> </a:t>
            </a:r>
            <a:r>
              <a:rPr lang="en-US" sz="2600" dirty="0" err="1"/>
              <a:t>unui</a:t>
            </a:r>
            <a:r>
              <a:rPr lang="en-US" sz="2600" dirty="0"/>
              <a:t> </a:t>
            </a:r>
            <a:r>
              <a:rPr lang="en-US" sz="2600" dirty="0" err="1"/>
              <a:t>produs</a:t>
            </a:r>
            <a:r>
              <a:rPr lang="en-US" sz="2600" dirty="0"/>
              <a:t>, </a:t>
            </a:r>
            <a:r>
              <a:rPr lang="en-US" sz="2600" dirty="0" err="1"/>
              <a:t>va</a:t>
            </a:r>
            <a:r>
              <a:rPr lang="en-US" sz="2600" dirty="0"/>
              <a:t> fi </a:t>
            </a:r>
            <a:r>
              <a:rPr lang="en-US" sz="2600" dirty="0" err="1"/>
              <a:t>afisata</a:t>
            </a:r>
            <a:r>
              <a:rPr lang="en-US" sz="2600" dirty="0"/>
              <a:t> </a:t>
            </a:r>
            <a:r>
              <a:rPr lang="en-US" sz="2600" dirty="0" err="1"/>
              <a:t>poza</a:t>
            </a:r>
            <a:r>
              <a:rPr lang="en-US" sz="2600" dirty="0"/>
              <a:t> </a:t>
            </a:r>
            <a:r>
              <a:rPr lang="en-US" sz="2600" dirty="0" err="1"/>
              <a:t>acestuia</a:t>
            </a:r>
            <a:r>
              <a:rPr lang="en-US" sz="2600" dirty="0"/>
              <a:t> in </a:t>
            </a:r>
            <a:r>
              <a:rPr lang="en-US" sz="2600" dirty="0" err="1"/>
              <a:t>dreapta</a:t>
            </a:r>
            <a:r>
              <a:rPr lang="en-US" sz="2600" dirty="0"/>
              <a:t>.</a:t>
            </a:r>
          </a:p>
          <a:p>
            <a:r>
              <a:rPr lang="en-US" sz="2600" dirty="0"/>
              <a:t> </a:t>
            </a:r>
            <a:r>
              <a:rPr lang="en-US" sz="2600" dirty="0" err="1"/>
              <a:t>Pentru</a:t>
            </a:r>
            <a:r>
              <a:rPr lang="en-US" sz="2600" dirty="0"/>
              <a:t> a </a:t>
            </a:r>
            <a:r>
              <a:rPr lang="en-US" sz="2600" dirty="0" err="1"/>
              <a:t>cumpara</a:t>
            </a:r>
            <a:r>
              <a:rPr lang="en-US" sz="2600" dirty="0"/>
              <a:t> un </a:t>
            </a:r>
            <a:r>
              <a:rPr lang="en-US" sz="2600" dirty="0" err="1"/>
              <a:t>produs</a:t>
            </a:r>
            <a:r>
              <a:rPr lang="en-US" sz="2600" dirty="0"/>
              <a:t>, </a:t>
            </a:r>
            <a:r>
              <a:rPr lang="en-US" sz="2600" dirty="0" err="1"/>
              <a:t>trebuie</a:t>
            </a:r>
            <a:r>
              <a:rPr lang="en-US" sz="2600" dirty="0"/>
              <a:t> </a:t>
            </a:r>
            <a:r>
              <a:rPr lang="en-US" sz="2600" dirty="0" err="1"/>
              <a:t>introdus</a:t>
            </a:r>
            <a:r>
              <a:rPr lang="en-US" sz="2600" dirty="0"/>
              <a:t> </a:t>
            </a:r>
            <a:r>
              <a:rPr lang="en-US" sz="2600" dirty="0" err="1"/>
              <a:t>numele</a:t>
            </a:r>
            <a:r>
              <a:rPr lang="en-US" sz="2600" dirty="0"/>
              <a:t> </a:t>
            </a:r>
            <a:r>
              <a:rPr lang="en-US" sz="2600" dirty="0" err="1"/>
              <a:t>produsului</a:t>
            </a:r>
            <a:r>
              <a:rPr lang="en-US" sz="2600" dirty="0"/>
              <a:t>, </a:t>
            </a:r>
            <a:r>
              <a:rPr lang="en-US" sz="2600" dirty="0" err="1"/>
              <a:t>marimea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numele</a:t>
            </a:r>
            <a:r>
              <a:rPr lang="en-US" sz="2600" dirty="0"/>
              <a:t> </a:t>
            </a:r>
            <a:r>
              <a:rPr lang="en-US" sz="2600" dirty="0" err="1"/>
              <a:t>vanzatorului</a:t>
            </a:r>
            <a:r>
              <a:rPr lang="en-US" sz="26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389A44-86F7-48F6-91E7-1AEE40A9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" y="2483404"/>
            <a:ext cx="5672490" cy="4101365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17FADA9-C805-4443-9E92-0C97B9F112FC}"/>
              </a:ext>
            </a:extLst>
          </p:cNvPr>
          <p:cNvSpPr txBox="1">
            <a:spLocks/>
          </p:cNvSpPr>
          <p:nvPr/>
        </p:nvSpPr>
        <p:spPr>
          <a:xfrm>
            <a:off x="6096000" y="2528751"/>
            <a:ext cx="5672488" cy="900249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 La </a:t>
            </a:r>
            <a:r>
              <a:rPr lang="en-US" sz="3200" dirty="0" err="1"/>
              <a:t>apasarea</a:t>
            </a:r>
            <a:r>
              <a:rPr lang="en-US" sz="3200" dirty="0"/>
              <a:t> </a:t>
            </a:r>
            <a:r>
              <a:rPr lang="en-US" sz="3200" dirty="0" err="1"/>
              <a:t>butonului</a:t>
            </a:r>
            <a:r>
              <a:rPr lang="en-US" sz="3200" dirty="0"/>
              <a:t> BUY, </a:t>
            </a:r>
            <a:r>
              <a:rPr lang="en-US" sz="3200" dirty="0" err="1"/>
              <a:t>comanda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trimisa</a:t>
            </a:r>
            <a:r>
              <a:rPr lang="en-US" sz="3200" dirty="0"/>
              <a:t> </a:t>
            </a:r>
            <a:r>
              <a:rPr lang="en-US" sz="3200" dirty="0" err="1"/>
              <a:t>vanzatorului</a:t>
            </a:r>
            <a:r>
              <a:rPr lang="en-US" sz="3200" dirty="0"/>
              <a:t>, </a:t>
            </a:r>
            <a:r>
              <a:rPr lang="en-US" sz="3200" dirty="0" err="1"/>
              <a:t>dar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adaugata</a:t>
            </a:r>
            <a:r>
              <a:rPr lang="en-US" sz="3200" dirty="0"/>
              <a:t> in “My orders”.</a:t>
            </a:r>
            <a:endParaRPr lang="en-US" sz="2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F5AA8B-24F5-4022-9C9C-B5BF298D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19" y="3474347"/>
            <a:ext cx="4384927" cy="31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7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58</TotalTime>
  <Words>289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Segoe UI</vt:lpstr>
      <vt:lpstr>Segoe UI Light</vt:lpstr>
      <vt:lpstr>Office Theme</vt:lpstr>
      <vt:lpstr>CLOTHING STORE</vt:lpstr>
      <vt:lpstr>Aceasta aplicatie are ca scop vanzarea/cumpararea de haine SH.  Ne putem inregistra ca Vanzator/Cumparator, in functie de scopul dorit. </vt:lpstr>
      <vt:lpstr>Application Details</vt:lpstr>
      <vt:lpstr>Impartirea task-urilor</vt:lpstr>
      <vt:lpstr>Welcome Page</vt:lpstr>
      <vt:lpstr>Register</vt:lpstr>
      <vt:lpstr>Login </vt:lpstr>
      <vt:lpstr>Seller:</vt:lpstr>
      <vt:lpstr>Buyer:</vt:lpstr>
      <vt:lpstr>Activitate: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STORE</dc:title>
  <dc:creator>Ovidiu Stanciu</dc:creator>
  <cp:lastModifiedBy>Ovidiu Stanciu</cp:lastModifiedBy>
  <cp:revision>6</cp:revision>
  <dcterms:created xsi:type="dcterms:W3CDTF">2021-05-16T18:59:39Z</dcterms:created>
  <dcterms:modified xsi:type="dcterms:W3CDTF">2021-05-16T19:58:02Z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