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84" autoAdjust="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Negyedik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5/16/2021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hAPPen</a:t>
            </a:r>
            <a:endParaRPr lang="hu-HU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kern="1200" noProof="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Summer-Planning-Application</a:t>
            </a:r>
          </a:p>
          <a:p>
            <a:r>
              <a:rPr lang="en-US" dirty="0" smtClean="0"/>
              <a:t>By: </a:t>
            </a:r>
            <a:r>
              <a:rPr lang="en-US" dirty="0" err="1" smtClean="0"/>
              <a:t>Sturzu</a:t>
            </a:r>
            <a:r>
              <a:rPr lang="en-US" dirty="0" smtClean="0"/>
              <a:t> Mihai</a:t>
            </a:r>
          </a:p>
          <a:p>
            <a:r>
              <a:rPr lang="en-US" noProof="0" dirty="0" err="1" smtClean="0"/>
              <a:t>Ulkei</a:t>
            </a:r>
            <a:r>
              <a:rPr lang="en-US" noProof="0" dirty="0" smtClean="0"/>
              <a:t> </a:t>
            </a:r>
            <a:r>
              <a:rPr lang="en-US" noProof="0" dirty="0" err="1" smtClean="0"/>
              <a:t>Szabolcs</a:t>
            </a:r>
            <a:endParaRPr lang="hu-HU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The goal</a:t>
            </a:r>
            <a:endParaRPr lang="hu-HU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Application</a:t>
            </a:r>
          </a:p>
          <a:p>
            <a:pPr lvl="1"/>
            <a:r>
              <a:rPr lang="en-US" dirty="0" smtClean="0"/>
              <a:t>in which Organizers can easily make public their events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which possible participants can access all the information they might need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which participants can make reservations</a:t>
            </a:r>
          </a:p>
          <a:p>
            <a:pPr lvl="1"/>
            <a:r>
              <a:rPr lang="en-US" dirty="0" smtClean="0"/>
              <a:t>In which organizers can handle these reservations simple and with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sz="3600" b="1" kern="1200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Basic Structure</a:t>
            </a:r>
            <a:endParaRPr lang="hu-HU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 smtClean="0"/>
              <a:t>Login and Registration</a:t>
            </a:r>
          </a:p>
          <a:p>
            <a:r>
              <a:rPr lang="en-US" dirty="0" smtClean="0"/>
              <a:t>Login -&gt; Corresponding Container</a:t>
            </a:r>
            <a:endParaRPr lang="en-US" dirty="0"/>
          </a:p>
          <a:p>
            <a:pPr lvl="1"/>
            <a:r>
              <a:rPr lang="en-US" dirty="0" smtClean="0"/>
              <a:t>Participant Container:</a:t>
            </a:r>
          </a:p>
          <a:p>
            <a:pPr lvl="2"/>
            <a:r>
              <a:rPr lang="en-US" dirty="0" smtClean="0"/>
              <a:t>Browse Events:</a:t>
            </a:r>
          </a:p>
          <a:p>
            <a:pPr lvl="3"/>
            <a:r>
              <a:rPr lang="en-US" dirty="0" smtClean="0"/>
              <a:t>Sort by Name, Date, Price</a:t>
            </a:r>
          </a:p>
          <a:p>
            <a:pPr lvl="3"/>
            <a:r>
              <a:rPr lang="en-US" dirty="0" smtClean="0"/>
              <a:t>View Event Details:</a:t>
            </a:r>
          </a:p>
          <a:p>
            <a:pPr lvl="4"/>
            <a:r>
              <a:rPr lang="en-US" dirty="0" smtClean="0"/>
              <a:t>Mark your reservation intent and wait for the organizer’s response</a:t>
            </a:r>
          </a:p>
          <a:p>
            <a:pPr lvl="2"/>
            <a:r>
              <a:rPr lang="en-US" dirty="0" smtClean="0"/>
              <a:t>See your Reservations</a:t>
            </a:r>
          </a:p>
          <a:p>
            <a:pPr lvl="3"/>
            <a:endParaRPr lang="en-US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3973987"/>
            <a:ext cx="2088232" cy="14881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973987"/>
            <a:ext cx="2545789" cy="14678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244680"/>
            <a:ext cx="2561068" cy="147336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3890"/>
            <a:ext cx="2561068" cy="1480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Basic Structure</a:t>
            </a:r>
            <a:endParaRPr lang="hu-HU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/>
              <a:t>Login and Registration</a:t>
            </a:r>
          </a:p>
          <a:p>
            <a:r>
              <a:rPr lang="en-US" dirty="0"/>
              <a:t>Login -&gt; Corresponding Container</a:t>
            </a:r>
          </a:p>
          <a:p>
            <a:pPr lvl="1"/>
            <a:r>
              <a:rPr lang="en-US" dirty="0" smtClean="0"/>
              <a:t>Organizer </a:t>
            </a:r>
            <a:r>
              <a:rPr lang="en-US" dirty="0"/>
              <a:t>Container: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Events:</a:t>
            </a:r>
          </a:p>
          <a:p>
            <a:pPr lvl="3"/>
            <a:r>
              <a:rPr lang="en-US" dirty="0" smtClean="0"/>
              <a:t>Add your Event’s </a:t>
            </a:r>
            <a:r>
              <a:rPr lang="en-US" dirty="0"/>
              <a:t>Name</a:t>
            </a:r>
            <a:r>
              <a:rPr lang="en-US" dirty="0" smtClean="0"/>
              <a:t>, Description, </a:t>
            </a:r>
            <a:r>
              <a:rPr lang="en-US" dirty="0"/>
              <a:t>Date, </a:t>
            </a:r>
            <a:r>
              <a:rPr lang="en-US" dirty="0" smtClean="0"/>
              <a:t>Price, Logo</a:t>
            </a:r>
            <a:endParaRPr lang="en-US" dirty="0"/>
          </a:p>
          <a:p>
            <a:pPr lvl="2"/>
            <a:r>
              <a:rPr lang="en-US" dirty="0" smtClean="0"/>
              <a:t>See your Events:</a:t>
            </a:r>
          </a:p>
          <a:p>
            <a:pPr lvl="3"/>
            <a:r>
              <a:rPr lang="en-US" dirty="0" smtClean="0"/>
              <a:t>View it’s details</a:t>
            </a:r>
          </a:p>
          <a:p>
            <a:pPr lvl="4"/>
            <a:r>
              <a:rPr lang="en-US" dirty="0" smtClean="0"/>
              <a:t>Edit or Delete your Event if you’d like</a:t>
            </a:r>
          </a:p>
          <a:p>
            <a:pPr lvl="2"/>
            <a:r>
              <a:rPr lang="en-US" dirty="0" smtClean="0"/>
              <a:t>See Reservations for your Events</a:t>
            </a:r>
          </a:p>
          <a:p>
            <a:pPr lvl="3"/>
            <a:r>
              <a:rPr lang="en-US" dirty="0" smtClean="0"/>
              <a:t>Modify the reservation’s status with ease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1" y="4315642"/>
            <a:ext cx="2086662" cy="12025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7" y="4315642"/>
            <a:ext cx="2094224" cy="12025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4315642"/>
            <a:ext cx="2085215" cy="120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sz="3600" b="1" kern="1200" noProof="0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endParaRPr lang="hu-HU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 smtClean="0"/>
              <a:t>Database:</a:t>
            </a:r>
          </a:p>
          <a:p>
            <a:pPr lvl="1"/>
            <a:r>
              <a:rPr lang="en-US" noProof="0" dirty="0" smtClean="0"/>
              <a:t>Nitrite</a:t>
            </a:r>
          </a:p>
          <a:p>
            <a:pPr lvl="1"/>
            <a:endParaRPr lang="en-US" noProof="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412776"/>
            <a:ext cx="8183562" cy="404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sz="2800" kern="1200" noProof="0" dirty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Demo:</a:t>
            </a:r>
            <a:endParaRPr lang="hu-HU" noProof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us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ktus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u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6C57C99-6C2A-48F7-8C7C-AC959C1E2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Továbbképzési bemutató</Template>
  <TotalTime>0</TotalTime>
  <Words>154</Words>
  <Application>Microsoft Office PowerPoint</Application>
  <PresentationFormat>Diavetítés a képernyőre (4:3 oldalarány)</PresentationFormat>
  <Paragraphs>40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Verdana</vt:lpstr>
      <vt:lpstr>Wingdings 2</vt:lpstr>
      <vt:lpstr>Aspektus</vt:lpstr>
      <vt:lpstr>hAPPen</vt:lpstr>
      <vt:lpstr>The goal</vt:lpstr>
      <vt:lpstr>Basic Structure</vt:lpstr>
      <vt:lpstr>Basic Structure</vt:lpstr>
      <vt:lpstr>DataBase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2021-05-16T16:52:34Z</dcterms:created>
  <dcterms:modified xsi:type="dcterms:W3CDTF">2021-05-16T17:36:04Z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