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71" r:id="rId4"/>
    <p:sldId id="272" r:id="rId5"/>
    <p:sldId id="270" r:id="rId6"/>
  </p:sldIdLst>
  <p:sldSz cx="12192000" cy="6858000"/>
  <p:notesSz cx="6858000" cy="9144000"/>
  <p:embeddedFontLs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939B5E8-EF71-43FF-B7B6-C3DB42F2B419}">
          <p14:sldIdLst>
            <p14:sldId id="256"/>
            <p14:sldId id="264"/>
          </p14:sldIdLst>
        </p14:section>
        <p14:section name="goemetry" id="{C4CAC356-299D-44DE-B875-0B42FFFB2C47}">
          <p14:sldIdLst>
            <p14:sldId id="271"/>
          </p14:sldIdLst>
        </p14:section>
        <p14:section name="governing equations" id="{C2957D9E-634C-44E2-89FC-483EFDC8A956}">
          <p14:sldIdLst>
            <p14:sldId id="272"/>
          </p14:sldIdLst>
        </p14:section>
        <p14:section name="mesh_dep + validation" id="{98804D22-D1A5-49F9-889D-B8D7BE782177}">
          <p14:sldIdLst/>
        </p14:section>
        <p14:section name="results" id="{59834961-E1E2-4803-BDC0-156AB703C88C}">
          <p14:sldIdLst/>
        </p14:section>
        <p14:section name="end + appendix" id="{9E2C446E-88C2-4D58-B199-96CE045F8F6C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Titelmasterformat durch Klicken bearbeiten</a:t>
            </a:r>
            <a:endParaRPr lang="de-DE" sz="2400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Das ist eine Überschrift</a:t>
            </a:r>
            <a:br>
              <a:rPr lang="de-DE" dirty="0" smtClean="0"/>
            </a:br>
            <a:r>
              <a:rPr lang="de-DE" dirty="0" smtClean="0"/>
              <a:t>in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Erste Textebene (16pt)</a:t>
            </a:r>
          </a:p>
          <a:p>
            <a:pPr lvl="1"/>
            <a:r>
              <a:rPr lang="de-DE" dirty="0" smtClean="0"/>
              <a:t>Zweite Textebene für Aufzählungen</a:t>
            </a:r>
          </a:p>
          <a:p>
            <a:pPr lvl="2"/>
            <a:r>
              <a:rPr lang="de-DE" dirty="0" smtClean="0"/>
              <a:t>Dritte Textebene bei viel Text (14pt)</a:t>
            </a:r>
          </a:p>
          <a:p>
            <a:pPr lvl="3"/>
            <a:r>
              <a:rPr lang="de-DE" dirty="0" smtClean="0"/>
              <a:t>Vierte Textebene für Aufzählungen bei viel Text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Zwischenseite</a:t>
            </a:r>
          </a:p>
          <a:p>
            <a:pPr lvl="6"/>
            <a:r>
              <a:rPr lang="de-DE" dirty="0" smtClean="0"/>
              <a:t>Für den nächsten Präsentationsabschnitt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</a:rPr>
              <a:t>Defense</a:t>
            </a:r>
            <a:r>
              <a:rPr lang="de-DE" sz="800" baseline="0" dirty="0" smtClean="0">
                <a:solidFill>
                  <a:schemeClr val="bg2"/>
                </a:solidFill>
              </a:rPr>
              <a:t> </a:t>
            </a:r>
            <a:r>
              <a:rPr lang="de-DE" sz="800" baseline="0" dirty="0" err="1" smtClean="0">
                <a:solidFill>
                  <a:schemeClr val="bg2"/>
                </a:solidFill>
              </a:rPr>
              <a:t>diplom</a:t>
            </a:r>
            <a:r>
              <a:rPr lang="de-DE" sz="800" baseline="0" dirty="0" smtClean="0">
                <a:solidFill>
                  <a:schemeClr val="bg2"/>
                </a:solidFill>
              </a:rPr>
              <a:t> </a:t>
            </a:r>
            <a:r>
              <a:rPr lang="de-DE" sz="800" baseline="0" dirty="0" err="1" smtClean="0">
                <a:solidFill>
                  <a:schemeClr val="bg2"/>
                </a:solidFill>
              </a:rPr>
              <a:t>thesis</a:t>
            </a:r>
            <a:endParaRPr lang="de-DE" sz="800" dirty="0" smtClean="0">
              <a:solidFill>
                <a:schemeClr val="bg2"/>
              </a:solidFill>
            </a:endParaRPr>
          </a:p>
          <a:p>
            <a:pPr algn="l"/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Fakultät Maschinenwesen/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Daniel Fischer</a:t>
            </a:r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 Dresden // 03.03.2023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73" y="6336430"/>
            <a:ext cx="1230227" cy="35763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130682" y="6299205"/>
            <a:ext cx="953864" cy="3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Fakultät Maschinenwesen</a:t>
            </a:r>
          </a:p>
          <a:p>
            <a:r>
              <a:rPr lang="de-DE" dirty="0" smtClean="0"/>
              <a:t>Professur für Transportprozesse an Grenzflächen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Defense </a:t>
            </a:r>
            <a:r>
              <a:rPr lang="de-DE" dirty="0" err="1" smtClean="0"/>
              <a:t>diploma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smtClean="0"/>
              <a:t>Daniel Fischer</a:t>
            </a:r>
            <a:endParaRPr lang="de-DE" b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68" y="4929166"/>
            <a:ext cx="3485822" cy="139743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835" y="2234330"/>
            <a:ext cx="2571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err="1" smtClean="0"/>
              <a:t>Introduction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err="1" smtClean="0"/>
              <a:t>Goemetric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err="1" smtClean="0"/>
              <a:t>Governing</a:t>
            </a:r>
            <a:r>
              <a:rPr lang="de-DE" dirty="0" smtClean="0"/>
              <a:t> </a:t>
            </a:r>
            <a:r>
              <a:rPr lang="de-DE" dirty="0" err="1" smtClean="0"/>
              <a:t>equations</a:t>
            </a:r>
            <a:endParaRPr lang="de-DE" dirty="0" smtClean="0"/>
          </a:p>
          <a:p>
            <a:pPr marL="738842" lvl="3" indent="-342900">
              <a:buFont typeface="+mj-lt"/>
              <a:buAutoNum type="alphaLcPeriod"/>
            </a:pPr>
            <a:r>
              <a:rPr lang="de-DE" dirty="0" err="1" smtClean="0"/>
              <a:t>Mass</a:t>
            </a:r>
            <a:r>
              <a:rPr lang="de-DE" dirty="0" smtClean="0"/>
              <a:t>- &amp; </a:t>
            </a:r>
            <a:r>
              <a:rPr lang="de-DE" dirty="0" err="1" smtClean="0"/>
              <a:t>momentum</a:t>
            </a:r>
            <a:r>
              <a:rPr lang="de-DE" dirty="0" smtClean="0"/>
              <a:t> </a:t>
            </a:r>
            <a:r>
              <a:rPr lang="de-DE" dirty="0" err="1" smtClean="0"/>
              <a:t>conservation</a:t>
            </a:r>
            <a:endParaRPr lang="de-DE" dirty="0" smtClean="0"/>
          </a:p>
          <a:p>
            <a:pPr marL="738842" lvl="3" indent="-342900">
              <a:buFont typeface="+mj-lt"/>
              <a:buAutoNum type="alphaLcPeriod"/>
            </a:pP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endParaRPr lang="de-DE" dirty="0" smtClean="0"/>
          </a:p>
          <a:p>
            <a:pPr marL="738842" lvl="3" indent="-342900">
              <a:buFont typeface="+mj-lt"/>
              <a:buAutoNum type="alphaLcPeriod"/>
            </a:pPr>
            <a:r>
              <a:rPr lang="de-DE" dirty="0" err="1" smtClean="0"/>
              <a:t>Reaction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endParaRPr lang="de-DE" dirty="0" smtClean="0"/>
          </a:p>
          <a:p>
            <a:pPr marL="738842" lvl="3" indent="-342900">
              <a:buFont typeface="+mj-lt"/>
              <a:buAutoNum type="alphaLcPeriod"/>
            </a:pPr>
            <a:r>
              <a:rPr lang="de-DE" dirty="0" err="1" smtClean="0"/>
              <a:t>Species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 PDE </a:t>
            </a:r>
            <a:r>
              <a:rPr lang="de-DE" dirty="0" err="1" smtClean="0"/>
              <a:t>system</a:t>
            </a:r>
            <a:endParaRPr lang="de-DE" dirty="0"/>
          </a:p>
          <a:p>
            <a:pPr marL="342900" lvl="2" indent="-342900">
              <a:buFont typeface="+mj-lt"/>
              <a:buAutoNum type="arabicPeriod" startAt="4"/>
            </a:pPr>
            <a:r>
              <a:rPr lang="de-DE" dirty="0" err="1" smtClean="0"/>
              <a:t>Mesh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endParaRPr lang="de-DE" dirty="0" smtClean="0"/>
          </a:p>
          <a:p>
            <a:pPr marL="342900" lvl="2" indent="-342900">
              <a:buFont typeface="+mj-lt"/>
              <a:buAutoNum type="arabicPeriod" startAt="4"/>
            </a:pPr>
            <a:r>
              <a:rPr lang="de-DE" dirty="0" smtClean="0"/>
              <a:t>Simulation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marL="342900" lvl="2" indent="-342900">
              <a:buFont typeface="+mj-lt"/>
              <a:buAutoNum type="arabicPeriod" startAt="4"/>
            </a:pPr>
            <a:r>
              <a:rPr lang="de-DE" dirty="0" err="1" smtClean="0"/>
              <a:t>Limitations</a:t>
            </a:r>
            <a:endParaRPr lang="de-DE" dirty="0" smtClean="0"/>
          </a:p>
          <a:p>
            <a:pPr marL="342900" lvl="2" indent="-342900">
              <a:buFont typeface="+mj-lt"/>
              <a:buAutoNum type="arabicPeriod" startAt="4"/>
            </a:pPr>
            <a:r>
              <a:rPr lang="de-DE" dirty="0" err="1" smtClean="0"/>
              <a:t>Conclusion</a:t>
            </a:r>
            <a:r>
              <a:rPr lang="de-DE" dirty="0" smtClean="0"/>
              <a:t> &amp; Outlook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geometry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84767" y="3394409"/>
            <a:ext cx="9080133" cy="16558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Radial </a:t>
            </a:r>
            <a:r>
              <a:rPr lang="de-DE" dirty="0" err="1" smtClean="0"/>
              <a:t>geometry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Domain </a:t>
            </a:r>
            <a:r>
              <a:rPr lang="de-DE" dirty="0" err="1" smtClean="0"/>
              <a:t>filled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reactant</a:t>
            </a:r>
            <a:r>
              <a:rPr lang="de-DE" dirty="0" smtClean="0"/>
              <a:t>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Reactant</a:t>
            </a:r>
            <a:r>
              <a:rPr lang="de-DE" dirty="0" smtClean="0"/>
              <a:t> B </a:t>
            </a:r>
            <a:r>
              <a:rPr lang="de-DE" dirty="0" err="1" smtClean="0"/>
              <a:t>injected</a:t>
            </a:r>
            <a:r>
              <a:rPr lang="de-DE" dirty="0" smtClean="0"/>
              <a:t> </a:t>
            </a:r>
            <a:r>
              <a:rPr lang="de-DE" dirty="0" err="1" smtClean="0"/>
              <a:t>radially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 smtClean="0"/>
              <a:t>Axisymmetric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2D Case </a:t>
            </a:r>
            <a:r>
              <a:rPr lang="de-DE" dirty="0" err="1" smtClean="0">
                <a:sym typeface="Wingdings" panose="05000000000000000000" pitchFamily="2" charset="2"/>
              </a:rPr>
              <a:t>sufficient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model</a:t>
            </a:r>
            <a:endParaRPr lang="de-DE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9043" y="1273114"/>
            <a:ext cx="8860692" cy="12434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405681" y="1464263"/>
            <a:ext cx="13708" cy="1047262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agnetic Disk 18"/>
          <p:cNvSpPr/>
          <p:nvPr/>
        </p:nvSpPr>
        <p:spPr>
          <a:xfrm>
            <a:off x="984433" y="1268085"/>
            <a:ext cx="8860692" cy="124344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14779" y="2622931"/>
            <a:ext cx="443034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22279" y="1672486"/>
            <a:ext cx="0" cy="8440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35735" y="1817078"/>
            <a:ext cx="3282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7357545" y="2594675"/>
            <a:ext cx="3282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  <a:endParaRPr lang="de-DE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4875425" y="1584445"/>
            <a:ext cx="1078707" cy="419979"/>
            <a:chOff x="4679156" y="5024438"/>
            <a:chExt cx="1078707" cy="419979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4736306" y="5211542"/>
              <a:ext cx="472224" cy="13674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014913" y="5213659"/>
              <a:ext cx="193616" cy="23075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206147" y="5206602"/>
              <a:ext cx="199534" cy="23781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218541" y="5208856"/>
              <a:ext cx="539322" cy="364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679156" y="5213660"/>
              <a:ext cx="529372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218541" y="5206602"/>
              <a:ext cx="398828" cy="14168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5220737" y="5112479"/>
              <a:ext cx="396632" cy="9143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220737" y="5024438"/>
              <a:ext cx="215657" cy="17736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5067300" y="5024438"/>
              <a:ext cx="155820" cy="18441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833938" y="5112479"/>
              <a:ext cx="376788" cy="9637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4875425" y="2007315"/>
            <a:ext cx="1078707" cy="419979"/>
            <a:chOff x="4679156" y="5024438"/>
            <a:chExt cx="1078707" cy="419979"/>
          </a:xfrm>
        </p:grpSpPr>
        <p:cxnSp>
          <p:nvCxnSpPr>
            <p:cNvPr id="210" name="Straight Arrow Connector 209"/>
            <p:cNvCxnSpPr/>
            <p:nvPr/>
          </p:nvCxnSpPr>
          <p:spPr>
            <a:xfrm flipH="1">
              <a:off x="4736306" y="5211542"/>
              <a:ext cx="472224" cy="13674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H="1">
              <a:off x="5014913" y="5213659"/>
              <a:ext cx="193616" cy="23075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5206147" y="5206602"/>
              <a:ext cx="199534" cy="23781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18541" y="5208856"/>
              <a:ext cx="539322" cy="364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H="1">
              <a:off x="4679156" y="5213660"/>
              <a:ext cx="529372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5218541" y="5206602"/>
              <a:ext cx="398828" cy="14168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V="1">
              <a:off x="5220737" y="5112479"/>
              <a:ext cx="396632" cy="9143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flipV="1">
              <a:off x="5220737" y="5024438"/>
              <a:ext cx="215657" cy="17736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H="1" flipV="1">
              <a:off x="5067300" y="5024438"/>
              <a:ext cx="155820" cy="18441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 flipH="1" flipV="1">
              <a:off x="4833938" y="5112479"/>
              <a:ext cx="376788" cy="9637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Rectangle 219"/>
          <p:cNvSpPr/>
          <p:nvPr/>
        </p:nvSpPr>
        <p:spPr>
          <a:xfrm>
            <a:off x="5419389" y="1679180"/>
            <a:ext cx="4432542" cy="839039"/>
          </a:xfrm>
          <a:prstGeom prst="rect">
            <a:avLst/>
          </a:prstGeom>
          <a:solidFill>
            <a:schemeClr val="tx2">
              <a:lumMod val="75000"/>
              <a:lumOff val="25000"/>
              <a:alpha val="50000"/>
            </a:schemeClr>
          </a:solidFill>
          <a:ln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</a:t>
            </a:r>
            <a:r>
              <a:rPr lang="de-DE" dirty="0" err="1" smtClean="0"/>
              <a:t>odelling</a:t>
            </a:r>
            <a:r>
              <a:rPr lang="de-DE" dirty="0" smtClean="0"/>
              <a:t> plane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2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2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9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524000" y="-1"/>
            <a:ext cx="9144000" cy="6092825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b="1" dirty="0" err="1" smtClean="0">
                <a:solidFill>
                  <a:schemeClr val="bg1"/>
                </a:solidFill>
                <a:latin typeface="+mj-lt"/>
              </a:rPr>
              <a:t>Thank</a:t>
            </a:r>
            <a:r>
              <a:rPr lang="de-DE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b="1" dirty="0" err="1" smtClean="0">
                <a:solidFill>
                  <a:schemeClr val="bg1"/>
                </a:solidFill>
                <a:latin typeface="+mj-lt"/>
              </a:rPr>
              <a:t>you</a:t>
            </a:r>
            <a:r>
              <a:rPr lang="de-DE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b="1" dirty="0" err="1" smtClean="0">
                <a:solidFill>
                  <a:schemeClr val="bg1"/>
                </a:solidFill>
                <a:latin typeface="+mj-lt"/>
              </a:rPr>
              <a:t>for</a:t>
            </a:r>
            <a:r>
              <a:rPr lang="de-DE" sz="3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600" b="1" dirty="0" err="1" smtClean="0">
                <a:solidFill>
                  <a:schemeClr val="bg1"/>
                </a:solidFill>
                <a:latin typeface="+mj-lt"/>
              </a:rPr>
              <a:t>attention</a:t>
            </a:r>
            <a:endParaRPr lang="de-DE" sz="3600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4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n_MW_16zu9.pptx" id="{1BA19F19-401C-4F6F-980F-8921DFEA66CA}" vid="{A4AC9D56-A64D-43AA-8595-1AC48592C70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Symbol</vt:lpstr>
      <vt:lpstr>Open Sans</vt:lpstr>
      <vt:lpstr>Wingdings</vt:lpstr>
      <vt:lpstr>Calibri</vt:lpstr>
      <vt:lpstr>TUD_2018_16zu9</vt:lpstr>
      <vt:lpstr>Defense diploma thesis Daniel Fischer</vt:lpstr>
      <vt:lpstr>Content</vt:lpstr>
      <vt:lpstr>geometry</vt:lpstr>
      <vt:lpstr>PowerPoint Presentation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CD</dc:creator>
  <cp:lastModifiedBy>TPG247</cp:lastModifiedBy>
  <cp:revision>12</cp:revision>
  <dcterms:created xsi:type="dcterms:W3CDTF">2018-02-14T13:03:37Z</dcterms:created>
  <dcterms:modified xsi:type="dcterms:W3CDTF">2023-02-03T13:18:51Z</dcterms:modified>
</cp:coreProperties>
</file>