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71" r:id="rId4"/>
    <p:sldId id="272" r:id="rId5"/>
    <p:sldId id="274" r:id="rId6"/>
    <p:sldId id="273" r:id="rId7"/>
    <p:sldId id="275" r:id="rId8"/>
    <p:sldId id="270" r:id="rId9"/>
  </p:sldIdLst>
  <p:sldSz cx="12192000" cy="6858000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39B5E8-EF71-43FF-B7B6-C3DB42F2B419}">
          <p14:sldIdLst>
            <p14:sldId id="256"/>
            <p14:sldId id="264"/>
          </p14:sldIdLst>
        </p14:section>
        <p14:section name="goemetry" id="{C4CAC356-299D-44DE-B875-0B42FFFB2C47}">
          <p14:sldIdLst>
            <p14:sldId id="271"/>
          </p14:sldIdLst>
        </p14:section>
        <p14:section name="governing equations" id="{C2957D9E-634C-44E2-89FC-483EFDC8A956}">
          <p14:sldIdLst>
            <p14:sldId id="272"/>
          </p14:sldIdLst>
        </p14:section>
        <p14:section name="mesh_dep + validation" id="{98804D22-D1A5-49F9-889D-B8D7BE782177}">
          <p14:sldIdLst>
            <p14:sldId id="274"/>
            <p14:sldId id="273"/>
          </p14:sldIdLst>
        </p14:section>
        <p14:section name="results" id="{59834961-E1E2-4803-BDC0-156AB703C88C}">
          <p14:sldIdLst>
            <p14:sldId id="275"/>
          </p14:sldIdLst>
        </p14:section>
        <p14:section name="end + appendix" id="{9E2C446E-88C2-4D58-B199-96CE045F8F6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Titelmasterformat durch Klicken bearbeiten</a:t>
            </a:r>
            <a:endParaRPr lang="de-DE" sz="240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Defense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diplom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thesis</a:t>
            </a:r>
            <a:endParaRPr lang="de-DE" sz="800" dirty="0" smtClean="0">
              <a:solidFill>
                <a:schemeClr val="bg2"/>
              </a:solidFill>
            </a:endParaRP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Maschinenwesen/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Daniel Fischer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03.03.2023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73" y="6336430"/>
            <a:ext cx="1230227" cy="3576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130682" y="6299205"/>
            <a:ext cx="953864" cy="3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Fakultät Maschinenwesen</a:t>
            </a:r>
          </a:p>
          <a:p>
            <a:r>
              <a:rPr lang="de-DE" dirty="0" smtClean="0"/>
              <a:t>Professur für Transportprozesse an Grenzflächen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Defense </a:t>
            </a:r>
            <a:r>
              <a:rPr lang="de-DE" dirty="0" err="1" smtClean="0"/>
              <a:t>diploma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Daniel Fischer</a:t>
            </a:r>
            <a:endParaRPr lang="de-DE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68" y="4929166"/>
            <a:ext cx="3485822" cy="139743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35" y="223433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Goemetric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Mass</a:t>
            </a:r>
            <a:r>
              <a:rPr lang="de-DE" dirty="0" smtClean="0"/>
              <a:t>- &amp; </a:t>
            </a: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conservation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Reaction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Species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PDE </a:t>
            </a:r>
            <a:r>
              <a:rPr lang="de-DE" dirty="0" err="1" smtClean="0"/>
              <a:t>system</a:t>
            </a:r>
            <a:endParaRPr lang="de-DE" dirty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Limitations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Conclusion</a:t>
            </a:r>
            <a:r>
              <a:rPr lang="de-DE" dirty="0" smtClean="0"/>
              <a:t> &amp; Outlook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geometry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84767" y="3394409"/>
            <a:ext cx="9080133" cy="16558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Radial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Domain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reactant</a:t>
            </a:r>
            <a:r>
              <a:rPr lang="de-DE" dirty="0" smtClean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Reactant</a:t>
            </a:r>
            <a:r>
              <a:rPr lang="de-DE" dirty="0" smtClean="0"/>
              <a:t> B </a:t>
            </a:r>
            <a:r>
              <a:rPr lang="de-DE" dirty="0" err="1" smtClean="0"/>
              <a:t>injected</a:t>
            </a:r>
            <a:r>
              <a:rPr lang="de-DE" dirty="0" smtClean="0"/>
              <a:t> </a:t>
            </a:r>
            <a:r>
              <a:rPr lang="de-DE" dirty="0" err="1" smtClean="0"/>
              <a:t>radially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Axisymmetric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2D Case </a:t>
            </a:r>
            <a:r>
              <a:rPr lang="de-DE" dirty="0" err="1" smtClean="0">
                <a:sym typeface="Wingdings" panose="05000000000000000000" pitchFamily="2" charset="2"/>
              </a:rPr>
              <a:t>sufficient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9043" y="1273114"/>
            <a:ext cx="8860692" cy="1243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05681" y="1464263"/>
            <a:ext cx="13708" cy="1047262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984433" y="1268085"/>
            <a:ext cx="8860692" cy="12434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14779" y="2622931"/>
            <a:ext cx="443034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22279" y="1672486"/>
            <a:ext cx="0" cy="8440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5735" y="1817078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7545" y="2594675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4875425" y="1584445"/>
            <a:ext cx="1078707" cy="419979"/>
            <a:chOff x="4679156" y="5024438"/>
            <a:chExt cx="1078707" cy="419979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4875425" y="2007315"/>
            <a:ext cx="1078707" cy="419979"/>
            <a:chOff x="4679156" y="5024438"/>
            <a:chExt cx="1078707" cy="419979"/>
          </a:xfrm>
        </p:grpSpPr>
        <p:cxnSp>
          <p:nvCxnSpPr>
            <p:cNvPr id="210" name="Straight Arrow Connector 209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5419389" y="1679180"/>
            <a:ext cx="4432542" cy="839039"/>
          </a:xfrm>
          <a:prstGeom prst="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</a:t>
            </a:r>
            <a:r>
              <a:rPr lang="de-DE" dirty="0" err="1" smtClean="0"/>
              <a:t>odelling</a:t>
            </a:r>
            <a:r>
              <a:rPr lang="de-DE" dirty="0" smtClean="0"/>
              <a:t>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2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2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setup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27" y="930036"/>
            <a:ext cx="6462127" cy="2493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4713" y="1484314"/>
                <a:ext cx="3978641" cy="434498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Hele-Shaw-Cell with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0.2mm gap height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80mm radius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Reaction</a:t>
                </a:r>
              </a:p>
              <a:p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SCN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Fe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𝐹𝑒𝑆𝐶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4713" y="1484314"/>
                <a:ext cx="3978641" cy="4344985"/>
              </a:xfrm>
              <a:blipFill>
                <a:blip r:embed="rId3"/>
                <a:stretch>
                  <a:fillRect l="-2910" t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318737" y="2176877"/>
            <a:ext cx="3802185" cy="1004568"/>
            <a:chOff x="6318737" y="3263212"/>
            <a:chExt cx="3802185" cy="100456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112372" y="3899879"/>
              <a:ext cx="0" cy="367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534030" y="3724609"/>
              <a:ext cx="4259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112372" y="3724610"/>
              <a:ext cx="5060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9096687" y="3724609"/>
              <a:ext cx="31303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596183" y="3724612"/>
              <a:ext cx="328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318737" y="3263213"/>
              <a:ext cx="0" cy="29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120922" y="3263212"/>
              <a:ext cx="0" cy="29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14007" r="71676" b="52455"/>
          <a:stretch/>
        </p:blipFill>
        <p:spPr>
          <a:xfrm>
            <a:off x="6924429" y="3749931"/>
            <a:ext cx="1831763" cy="19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r>
              <a:rPr lang="de-DE" dirty="0" smtClean="0"/>
              <a:t> </a:t>
            </a:r>
            <a:r>
              <a:rPr lang="en-GB" dirty="0" smtClean="0"/>
              <a:t>investigated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Validation </a:t>
            </a:r>
            <a:r>
              <a:rPr lang="en-GB" dirty="0" smtClean="0"/>
              <a:t>against</a:t>
            </a:r>
            <a:r>
              <a:rPr lang="de-DE" dirty="0" smtClean="0"/>
              <a:t> </a:t>
            </a:r>
            <a:r>
              <a:rPr lang="de-DE" noProof="1" smtClean="0"/>
              <a:t>existing</a:t>
            </a:r>
            <a:r>
              <a:rPr lang="de-DE" dirty="0" smtClean="0"/>
              <a:t> </a:t>
            </a:r>
            <a:r>
              <a:rPr lang="de-DE" dirty="0" smtClean="0"/>
              <a:t>experimental </a:t>
            </a:r>
            <a:r>
              <a:rPr lang="en-GB" dirty="0" smtClean="0"/>
              <a:t>data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2038343"/>
            <a:ext cx="4680000" cy="32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8" y="2038343"/>
            <a:ext cx="46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Taylor dispersion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in space and time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of a front in a pipe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of gap averaged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4" y="2915139"/>
            <a:ext cx="5515584" cy="1303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97930"/>
            <a:ext cx="5455628" cy="28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24000" y="-1"/>
            <a:ext cx="9144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Thank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attention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_MW_16zu9.pptx" id="{1BA19F19-401C-4F6F-980F-8921DFEA66CA}" vid="{A4AC9D56-A64D-43AA-8595-1AC48592C70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</vt:lpstr>
      <vt:lpstr>Wingdings</vt:lpstr>
      <vt:lpstr>Calibri</vt:lpstr>
      <vt:lpstr>Cambria Math</vt:lpstr>
      <vt:lpstr>Arial</vt:lpstr>
      <vt:lpstr>Symbol</vt:lpstr>
      <vt:lpstr>TUD_2018_16zu9</vt:lpstr>
      <vt:lpstr>Defense diploma thesis Daniel Fischer</vt:lpstr>
      <vt:lpstr>Content</vt:lpstr>
      <vt:lpstr>geometry</vt:lpstr>
      <vt:lpstr>PowerPoint Presentation</vt:lpstr>
      <vt:lpstr>Experimental setup</vt:lpstr>
      <vt:lpstr>Mesh dependency and validation</vt:lpstr>
      <vt:lpstr>Taylor dispersion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CD</dc:creator>
  <cp:lastModifiedBy>TPG247</cp:lastModifiedBy>
  <cp:revision>18</cp:revision>
  <dcterms:created xsi:type="dcterms:W3CDTF">2018-02-14T13:03:37Z</dcterms:created>
  <dcterms:modified xsi:type="dcterms:W3CDTF">2023-02-10T09:36:52Z</dcterms:modified>
</cp:coreProperties>
</file>