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7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9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2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0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FB5-683B-D74C-8724-82C3B6511B20}" type="datetimeFigureOut">
              <a:rPr lang="de-DE" smtClean="0"/>
              <a:t>06.07.20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38B2-CAA2-4045-88DE-0F998B735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1385" y="1876058"/>
            <a:ext cx="3614615" cy="2610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1"/>
            <a:endCxn id="5" idx="3"/>
          </p:cNvCxnSpPr>
          <p:nvPr/>
        </p:nvCxnSpPr>
        <p:spPr>
          <a:xfrm>
            <a:off x="2481385" y="3181227"/>
            <a:ext cx="36146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/>
          <p:nvPr/>
        </p:nvCxnSpPr>
        <p:spPr>
          <a:xfrm rot="5400000">
            <a:off x="4757617" y="1729156"/>
            <a:ext cx="1269999" cy="7815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962771" y="781540"/>
            <a:ext cx="2032000" cy="89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Suburb 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>
            <a:off x="1895231" y="3181227"/>
            <a:ext cx="1152769" cy="58969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79231" y="2305540"/>
            <a:ext cx="2032000" cy="89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Suburb 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Multiplizieren 19"/>
          <p:cNvSpPr/>
          <p:nvPr/>
        </p:nvSpPr>
        <p:spPr>
          <a:xfrm>
            <a:off x="3829538" y="2813539"/>
            <a:ext cx="351693" cy="351693"/>
          </a:xfrm>
          <a:prstGeom prst="mathMultiply">
            <a:avLst/>
          </a:prstGeom>
          <a:solidFill>
            <a:schemeClr val="tx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575539" y="2559545"/>
            <a:ext cx="879231" cy="8792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krümmte Verbindung 22"/>
          <p:cNvCxnSpPr/>
          <p:nvPr/>
        </p:nvCxnSpPr>
        <p:spPr>
          <a:xfrm rot="10800000">
            <a:off x="4288696" y="3438778"/>
            <a:ext cx="517767" cy="46891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064001" y="3587627"/>
            <a:ext cx="2032000" cy="89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Finer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aggregation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35384" y="1680309"/>
            <a:ext cx="2383693" cy="23878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krümmte Verbindung 12"/>
          <p:cNvCxnSpPr/>
          <p:nvPr/>
        </p:nvCxnSpPr>
        <p:spPr>
          <a:xfrm rot="10800000" flipV="1">
            <a:off x="4796699" y="1533776"/>
            <a:ext cx="820612" cy="37123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418141" y="820622"/>
            <a:ext cx="2032000" cy="89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Candidates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119077" y="2930771"/>
            <a:ext cx="2032000" cy="898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Observations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interest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35385" y="1719391"/>
            <a:ext cx="2383692" cy="2337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krümmte Verbindung 22"/>
          <p:cNvCxnSpPr/>
          <p:nvPr/>
        </p:nvCxnSpPr>
        <p:spPr>
          <a:xfrm rot="10800000">
            <a:off x="4418141" y="3118716"/>
            <a:ext cx="1199170" cy="46891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8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Fischer</dc:creator>
  <cp:lastModifiedBy>David Fischer</cp:lastModifiedBy>
  <cp:revision>4</cp:revision>
  <dcterms:created xsi:type="dcterms:W3CDTF">2020-06-20T08:12:22Z</dcterms:created>
  <dcterms:modified xsi:type="dcterms:W3CDTF">2020-07-06T18:33:28Z</dcterms:modified>
</cp:coreProperties>
</file>