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8971145-63AC-49C0-98BA-8C7F2A7C0636}" type="datetimeFigureOut">
              <a:rPr lang="de-CH" smtClean="0"/>
              <a:t>15.12.2017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AED42F9-BB57-4F79-AC12-F3652F21BBB2}" type="slidenum">
              <a:rPr lang="de-CH" smtClean="0"/>
              <a:t>‹Nr.›</a:t>
            </a:fld>
            <a:endParaRPr lang="de-CH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0346335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71145-63AC-49C0-98BA-8C7F2A7C0636}" type="datetimeFigureOut">
              <a:rPr lang="de-CH" smtClean="0"/>
              <a:t>15.12.2017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D42F9-BB57-4F79-AC12-F3652F21BBB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33137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71145-63AC-49C0-98BA-8C7F2A7C0636}" type="datetimeFigureOut">
              <a:rPr lang="de-CH" smtClean="0"/>
              <a:t>15.12.2017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D42F9-BB57-4F79-AC12-F3652F21BBB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74760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71145-63AC-49C0-98BA-8C7F2A7C0636}" type="datetimeFigureOut">
              <a:rPr lang="de-CH" smtClean="0"/>
              <a:t>15.12.2017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D42F9-BB57-4F79-AC12-F3652F21BBB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04781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8971145-63AC-49C0-98BA-8C7F2A7C0636}" type="datetimeFigureOut">
              <a:rPr lang="de-CH" smtClean="0"/>
              <a:t>15.12.2017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AED42F9-BB57-4F79-AC12-F3652F21BBB2}" type="slidenum">
              <a:rPr lang="de-CH" smtClean="0"/>
              <a:t>‹Nr.›</a:t>
            </a:fld>
            <a:endParaRPr lang="de-CH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9696660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71145-63AC-49C0-98BA-8C7F2A7C0636}" type="datetimeFigureOut">
              <a:rPr lang="de-CH" smtClean="0"/>
              <a:t>15.12.2017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D42F9-BB57-4F79-AC12-F3652F21BBB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80823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71145-63AC-49C0-98BA-8C7F2A7C0636}" type="datetimeFigureOut">
              <a:rPr lang="de-CH" smtClean="0"/>
              <a:t>15.12.2017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D42F9-BB57-4F79-AC12-F3652F21BBB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71761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71145-63AC-49C0-98BA-8C7F2A7C0636}" type="datetimeFigureOut">
              <a:rPr lang="de-CH" smtClean="0"/>
              <a:t>15.12.2017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D42F9-BB57-4F79-AC12-F3652F21BBB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38060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71145-63AC-49C0-98BA-8C7F2A7C0636}" type="datetimeFigureOut">
              <a:rPr lang="de-CH" smtClean="0"/>
              <a:t>15.12.2017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D42F9-BB57-4F79-AC12-F3652F21BBB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69406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8971145-63AC-49C0-98BA-8C7F2A7C0636}" type="datetimeFigureOut">
              <a:rPr lang="de-CH" smtClean="0"/>
              <a:t>15.12.2017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AED42F9-BB57-4F79-AC12-F3652F21BBB2}" type="slidenum">
              <a:rPr lang="de-CH" smtClean="0"/>
              <a:t>‹Nr.›</a:t>
            </a:fld>
            <a:endParaRPr lang="de-CH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1940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8971145-63AC-49C0-98BA-8C7F2A7C0636}" type="datetimeFigureOut">
              <a:rPr lang="de-CH" smtClean="0"/>
              <a:t>15.12.2017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AED42F9-BB57-4F79-AC12-F3652F21BBB2}" type="slidenum">
              <a:rPr lang="de-CH" smtClean="0"/>
              <a:t>‹Nr.›</a:t>
            </a:fld>
            <a:endParaRPr lang="de-CH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73703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58971145-63AC-49C0-98BA-8C7F2A7C0636}" type="datetimeFigureOut">
              <a:rPr lang="de-CH" smtClean="0"/>
              <a:t>15.12.2017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7AED42F9-BB57-4F79-AC12-F3652F21BBB2}" type="slidenum">
              <a:rPr lang="de-CH" smtClean="0"/>
              <a:t>‹Nr.›</a:t>
            </a:fld>
            <a:endParaRPr lang="de-CH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6019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F9945C-9F31-4657-BCC0-4EE8E504C0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b="1" u="sng" dirty="0" err="1"/>
              <a:t>Bitsübertragung</a:t>
            </a:r>
            <a:r>
              <a:rPr lang="de-CH" b="1" u="sng" dirty="0"/>
              <a:t> per Audiosignal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D950468-6261-4CF8-A992-495D72D589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CH" dirty="0"/>
              <a:t>Tim Fischer </a:t>
            </a:r>
          </a:p>
          <a:p>
            <a:r>
              <a:rPr lang="de-CH" dirty="0"/>
              <a:t>&amp; </a:t>
            </a:r>
          </a:p>
          <a:p>
            <a:r>
              <a:rPr lang="de-CH" dirty="0"/>
              <a:t>Luca Varano</a:t>
            </a:r>
          </a:p>
        </p:txBody>
      </p:sp>
    </p:spTree>
    <p:extLst>
      <p:ext uri="{BB962C8B-B14F-4D97-AF65-F5344CB8AC3E}">
        <p14:creationId xmlns:p14="http://schemas.microsoft.com/office/powerpoint/2010/main" val="7108470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EE664F-412E-4720-A839-DF9B00567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u="sng" dirty="0"/>
              <a:t>Resultate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2457F9-6FC4-4DAD-942F-49E97CC58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28750"/>
            <a:ext cx="9601200" cy="3581400"/>
          </a:xfrm>
        </p:spPr>
        <p:txBody>
          <a:bodyPr/>
          <a:lstStyle/>
          <a:p>
            <a:r>
              <a:rPr lang="de-CH" dirty="0"/>
              <a:t>.</a:t>
            </a:r>
            <a:r>
              <a:rPr lang="de-CH" dirty="0" err="1"/>
              <a:t>txt</a:t>
            </a:r>
            <a:r>
              <a:rPr lang="de-CH" dirty="0"/>
              <a:t> Dateien können über Audio übermittelt werden</a:t>
            </a:r>
          </a:p>
          <a:p>
            <a:r>
              <a:rPr lang="de-CH" dirty="0"/>
              <a:t>Alle Implementationsschritte Funktionieren</a:t>
            </a:r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r>
              <a:rPr lang="de-CH" dirty="0"/>
              <a:t>Auftretende Probleme:</a:t>
            </a:r>
          </a:p>
          <a:p>
            <a:r>
              <a:rPr lang="de-CH" dirty="0"/>
              <a:t>Für n≥3 (8 Frequenzen) wird die Übertragung ungenau und somit unbrauchbar</a:t>
            </a:r>
          </a:p>
          <a:p>
            <a:r>
              <a:rPr lang="de-CH" dirty="0"/>
              <a:t>Grund: Rauschen und andere Störfaktoren </a:t>
            </a:r>
          </a:p>
        </p:txBody>
      </p:sp>
    </p:spTree>
    <p:extLst>
      <p:ext uri="{BB962C8B-B14F-4D97-AF65-F5344CB8AC3E}">
        <p14:creationId xmlns:p14="http://schemas.microsoft.com/office/powerpoint/2010/main" val="3197164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375FC7-ACBD-47D3-AAFA-666D1613A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u="sng" dirty="0"/>
              <a:t>Ziele unseres Projekts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A2ED5F-3790-46CC-BCE9-F45EF2273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28750"/>
            <a:ext cx="9601200" cy="3581400"/>
          </a:xfrm>
        </p:spPr>
        <p:txBody>
          <a:bodyPr/>
          <a:lstStyle/>
          <a:p>
            <a:r>
              <a:rPr lang="de-CH" dirty="0"/>
              <a:t>FSK Modulation mit </a:t>
            </a:r>
            <a:r>
              <a:rPr lang="de-CH" dirty="0" err="1"/>
              <a:t>Matlab</a:t>
            </a:r>
            <a:endParaRPr lang="de-CH" dirty="0"/>
          </a:p>
          <a:p>
            <a:r>
              <a:rPr lang="de-CH" dirty="0"/>
              <a:t>Anschliessende Übermittlung per Audiosignal</a:t>
            </a:r>
          </a:p>
          <a:p>
            <a:r>
              <a:rPr lang="de-CH" dirty="0"/>
              <a:t>Demodulation mit </a:t>
            </a:r>
            <a:r>
              <a:rPr lang="de-CH" dirty="0" err="1"/>
              <a:t>Matlab</a:t>
            </a:r>
            <a:endParaRPr lang="de-CH" dirty="0"/>
          </a:p>
          <a:p>
            <a:pPr marL="0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76689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32485D-134F-4146-BD2E-598E17DE3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u="sng" dirty="0"/>
              <a:t>Implementation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02FB83-3385-4612-98BD-5D199ED09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28750"/>
            <a:ext cx="9601200" cy="3581400"/>
          </a:xfrm>
        </p:spPr>
        <p:txBody>
          <a:bodyPr/>
          <a:lstStyle/>
          <a:p>
            <a:r>
              <a:rPr lang="de-CH" dirty="0"/>
              <a:t>Start- und </a:t>
            </a:r>
            <a:r>
              <a:rPr lang="de-CH" dirty="0" err="1"/>
              <a:t>Endkeys</a:t>
            </a:r>
            <a:endParaRPr lang="de-CH" dirty="0"/>
          </a:p>
          <a:p>
            <a:r>
              <a:rPr lang="de-CH" dirty="0"/>
              <a:t>Modulation</a:t>
            </a:r>
          </a:p>
          <a:p>
            <a:r>
              <a:rPr lang="de-CH" dirty="0"/>
              <a:t>Übertragung</a:t>
            </a:r>
          </a:p>
          <a:p>
            <a:r>
              <a:rPr lang="de-CH" dirty="0"/>
              <a:t>Symbolsynchronisation</a:t>
            </a:r>
          </a:p>
          <a:p>
            <a:r>
              <a:rPr lang="de-CH" dirty="0"/>
              <a:t>Demodulation</a:t>
            </a:r>
          </a:p>
          <a:p>
            <a:r>
              <a:rPr lang="de-CH" dirty="0"/>
              <a:t>Rahmensynchronisation</a:t>
            </a:r>
          </a:p>
        </p:txBody>
      </p:sp>
    </p:spTree>
    <p:extLst>
      <p:ext uri="{BB962C8B-B14F-4D97-AF65-F5344CB8AC3E}">
        <p14:creationId xmlns:p14="http://schemas.microsoft.com/office/powerpoint/2010/main" val="1825479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4EDCE9-0AE2-4B00-821A-3B45D92BE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u="sng" dirty="0"/>
              <a:t>Start- und </a:t>
            </a:r>
            <a:r>
              <a:rPr lang="de-CH" b="1" u="sng" dirty="0" err="1"/>
              <a:t>Endkeys</a:t>
            </a:r>
            <a:endParaRPr lang="de-CH" b="1" u="sng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F63190-2581-4E6E-A4D5-FFB3A22FD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88269"/>
            <a:ext cx="9601200" cy="3581400"/>
          </a:xfrm>
        </p:spPr>
        <p:txBody>
          <a:bodyPr/>
          <a:lstStyle/>
          <a:p>
            <a:r>
              <a:rPr lang="de-CH" dirty="0"/>
              <a:t>Erkennen von Start und Ende der Übertragung (101 und 010)</a:t>
            </a:r>
          </a:p>
          <a:p>
            <a:endParaRPr lang="de-CH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0C83F61-EBEB-4E0F-A24E-0F1247A412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675" y="2671762"/>
            <a:ext cx="7486650" cy="1514475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249AFD4C-B767-4989-B6D6-58ADCBB7DA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2676" y="4186237"/>
            <a:ext cx="7486650" cy="1390650"/>
          </a:xfrm>
          <a:prstGeom prst="rect">
            <a:avLst/>
          </a:prstGeom>
        </p:spPr>
      </p:pic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E9937183-FA90-4837-80A2-11ECF4F7361A}"/>
              </a:ext>
            </a:extLst>
          </p:cNvPr>
          <p:cNvCxnSpPr/>
          <p:nvPr/>
        </p:nvCxnSpPr>
        <p:spPr>
          <a:xfrm>
            <a:off x="4425908" y="4186237"/>
            <a:ext cx="0" cy="125203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F4B9C787-5F2B-4A2D-9DA0-E3E50EDC64AE}"/>
              </a:ext>
            </a:extLst>
          </p:cNvPr>
          <p:cNvCxnSpPr/>
          <p:nvPr/>
        </p:nvCxnSpPr>
        <p:spPr>
          <a:xfrm>
            <a:off x="7934067" y="4186237"/>
            <a:ext cx="0" cy="125203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6066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7A96D7-BA96-4FEA-8D9E-A1573AFA2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u="sng" dirty="0"/>
              <a:t>Modulation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D17857-2A50-43C7-9DE0-5D70ADEB6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57313"/>
            <a:ext cx="9601200" cy="3581400"/>
          </a:xfrm>
        </p:spPr>
        <p:txBody>
          <a:bodyPr/>
          <a:lstStyle/>
          <a:p>
            <a:r>
              <a:rPr lang="de-CH" dirty="0"/>
              <a:t>Weise jeder Sequenz aus n-Bits eine Frequenz zu</a:t>
            </a:r>
          </a:p>
          <a:p>
            <a:endParaRPr lang="de-CH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30020C0-AD47-47CE-BEFB-EB72FAE77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487" y="2733675"/>
            <a:ext cx="7439025" cy="139065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22FD258D-19B4-4C20-AE4A-B02446AE14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6487" y="4124325"/>
            <a:ext cx="7439025" cy="1162050"/>
          </a:xfrm>
          <a:prstGeom prst="rect">
            <a:avLst/>
          </a:prstGeom>
        </p:spPr>
      </p:pic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41412B96-37DB-42D3-A541-851967A9E9EA}"/>
              </a:ext>
            </a:extLst>
          </p:cNvPr>
          <p:cNvCxnSpPr/>
          <p:nvPr/>
        </p:nvCxnSpPr>
        <p:spPr>
          <a:xfrm>
            <a:off x="2672179" y="3009530"/>
            <a:ext cx="363984" cy="1420427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8380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CE45E7-CDC0-4614-BBF3-8E7BC24F3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u="sng" dirty="0"/>
              <a:t>Übertragung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85633D-24D2-4D60-9B4A-837A0E8650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28750"/>
            <a:ext cx="10515600" cy="4351338"/>
          </a:xfrm>
        </p:spPr>
        <p:txBody>
          <a:bodyPr/>
          <a:lstStyle/>
          <a:p>
            <a:r>
              <a:rPr lang="de-CH" dirty="0"/>
              <a:t>Durch Kopfhörer mit integriertem Mikrophon</a:t>
            </a:r>
          </a:p>
        </p:txBody>
      </p:sp>
    </p:spTree>
    <p:extLst>
      <p:ext uri="{BB962C8B-B14F-4D97-AF65-F5344CB8AC3E}">
        <p14:creationId xmlns:p14="http://schemas.microsoft.com/office/powerpoint/2010/main" val="1493455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25796F-3451-468B-A761-91B118ADF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u="sng" dirty="0"/>
              <a:t>Symbolsynchronisation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B2AA6AF-6AC7-48E2-A644-DAC0BE151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7800" y="1419807"/>
            <a:ext cx="9601200" cy="3581400"/>
          </a:xfrm>
        </p:spPr>
        <p:txBody>
          <a:bodyPr/>
          <a:lstStyle/>
          <a:p>
            <a:r>
              <a:rPr lang="de-CH" dirty="0"/>
              <a:t>Eliminierung Offset am Anfang der Aufnahme </a:t>
            </a:r>
          </a:p>
          <a:p>
            <a:pPr marL="0" indent="0">
              <a:buNone/>
            </a:pPr>
            <a:r>
              <a:rPr lang="de-CH" dirty="0"/>
              <a:t> (Anfang eines Symbols muss bestimmt werden)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BA666AA-4500-417D-B1EC-5F8686B7D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299" y="2979319"/>
            <a:ext cx="7391401" cy="133350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5B58C870-08A2-4417-8D11-7CC6247D77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01" b="1"/>
          <a:stretch/>
        </p:blipFill>
        <p:spPr>
          <a:xfrm>
            <a:off x="2400300" y="4336155"/>
            <a:ext cx="7391400" cy="1348264"/>
          </a:xfrm>
          <a:prstGeom prst="rect">
            <a:avLst/>
          </a:prstGeom>
        </p:spPr>
      </p:pic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ECE24BC6-C8E2-4817-81CC-46DABCD0586F}"/>
              </a:ext>
            </a:extLst>
          </p:cNvPr>
          <p:cNvCxnSpPr/>
          <p:nvPr/>
        </p:nvCxnSpPr>
        <p:spPr>
          <a:xfrm>
            <a:off x="3764132" y="3085097"/>
            <a:ext cx="443884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FBDBC258-E4F0-4010-A816-36DA4985D497}"/>
              </a:ext>
            </a:extLst>
          </p:cNvPr>
          <p:cNvCxnSpPr/>
          <p:nvPr/>
        </p:nvCxnSpPr>
        <p:spPr>
          <a:xfrm>
            <a:off x="3320248" y="3085097"/>
            <a:ext cx="443884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FF620519-137C-4593-94D6-4E2D53D288A6}"/>
              </a:ext>
            </a:extLst>
          </p:cNvPr>
          <p:cNvCxnSpPr/>
          <p:nvPr/>
        </p:nvCxnSpPr>
        <p:spPr>
          <a:xfrm>
            <a:off x="2876364" y="3085097"/>
            <a:ext cx="443884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919C35EE-7562-48C4-9871-7DAAF85D7F48}"/>
              </a:ext>
            </a:extLst>
          </p:cNvPr>
          <p:cNvCxnSpPr>
            <a:cxnSpLocks/>
          </p:cNvCxnSpPr>
          <p:nvPr/>
        </p:nvCxnSpPr>
        <p:spPr>
          <a:xfrm flipV="1">
            <a:off x="2628529" y="3233843"/>
            <a:ext cx="247835" cy="71829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F6316120-F76B-466F-9AA7-B11864199043}"/>
              </a:ext>
            </a:extLst>
          </p:cNvPr>
          <p:cNvCxnSpPr>
            <a:cxnSpLocks/>
          </p:cNvCxnSpPr>
          <p:nvPr/>
        </p:nvCxnSpPr>
        <p:spPr>
          <a:xfrm flipH="1" flipV="1">
            <a:off x="2628529" y="3210507"/>
            <a:ext cx="247835" cy="74162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3471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9D626E-3618-4200-936C-C91E00D6B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u="sng" dirty="0"/>
              <a:t>Demodulation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28C93A-37B6-4B21-8EDD-A8BA2F7AB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28750"/>
            <a:ext cx="9601200" cy="3581400"/>
          </a:xfrm>
        </p:spPr>
        <p:txBody>
          <a:bodyPr/>
          <a:lstStyle/>
          <a:p>
            <a:r>
              <a:rPr lang="de-CH" dirty="0"/>
              <a:t>FSK Demodulation mit </a:t>
            </a:r>
            <a:r>
              <a:rPr lang="de-CH" dirty="0" err="1"/>
              <a:t>Matlab</a:t>
            </a:r>
            <a:r>
              <a:rPr lang="de-CH" dirty="0"/>
              <a:t> (weise jeder Frequenz wieder die n Bits zu)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33AC038-AEC7-4488-8635-6FD72CDDFA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55"/>
          <a:stretch/>
        </p:blipFill>
        <p:spPr>
          <a:xfrm>
            <a:off x="2405062" y="4001294"/>
            <a:ext cx="7391399" cy="1258094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9072D802-643B-402D-8F27-972A1A8AF4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20"/>
          <a:stretch/>
        </p:blipFill>
        <p:spPr>
          <a:xfrm>
            <a:off x="2405062" y="2667000"/>
            <a:ext cx="7391400" cy="1334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671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4976F0-ABA1-4F47-BB44-5A773B8D7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u="sng" dirty="0"/>
              <a:t>Rahmensynchronisation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8F69FC-00E5-4444-9081-F3BA03D4A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9238" y="1543844"/>
            <a:ext cx="9601200" cy="3581400"/>
          </a:xfrm>
        </p:spPr>
        <p:txBody>
          <a:bodyPr/>
          <a:lstStyle/>
          <a:p>
            <a:r>
              <a:rPr lang="de-CH" dirty="0"/>
              <a:t>Entfernen Start/</a:t>
            </a:r>
            <a:r>
              <a:rPr lang="de-CH" dirty="0" err="1"/>
              <a:t>Endkeys</a:t>
            </a:r>
            <a:r>
              <a:rPr lang="de-CH" dirty="0"/>
              <a:t> und Noise zu Rückgewinnung der gesendeten Daten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0E2FA27-68C7-49AD-BEEA-7158165C6B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97"/>
          <a:stretch/>
        </p:blipFill>
        <p:spPr>
          <a:xfrm>
            <a:off x="2138863" y="2705100"/>
            <a:ext cx="7400925" cy="1296194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271EFE18-B999-4CBB-9828-E602CE3612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8863" y="4001294"/>
            <a:ext cx="7400925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47244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Override1.xml><?xml version="1.0" encoding="utf-8"?>
<a:themeOverride xmlns:a="http://schemas.openxmlformats.org/drawingml/2006/main">
  <a:clrScheme name="Crop">
    <a:dk1>
      <a:sysClr val="windowText" lastClr="000000"/>
    </a:dk1>
    <a:lt1>
      <a:sysClr val="window" lastClr="FFFFFF"/>
    </a:lt1>
    <a:dk2>
      <a:srgbClr val="191B0E"/>
    </a:dk2>
    <a:lt2>
      <a:srgbClr val="EFEDE3"/>
    </a:lt2>
    <a:accent1>
      <a:srgbClr val="8C8D86"/>
    </a:accent1>
    <a:accent2>
      <a:srgbClr val="E6C069"/>
    </a:accent2>
    <a:accent3>
      <a:srgbClr val="897B61"/>
    </a:accent3>
    <a:accent4>
      <a:srgbClr val="8DAB8E"/>
    </a:accent4>
    <a:accent5>
      <a:srgbClr val="77A2BB"/>
    </a:accent5>
    <a:accent6>
      <a:srgbClr val="E28394"/>
    </a:accent6>
    <a:hlink>
      <a:srgbClr val="77A2BB"/>
    </a:hlink>
    <a:folHlink>
      <a:srgbClr val="957A9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140</Words>
  <Application>Microsoft Office PowerPoint</Application>
  <PresentationFormat>Breitbild</PresentationFormat>
  <Paragraphs>35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3" baseType="lpstr">
      <vt:lpstr>Arial</vt:lpstr>
      <vt:lpstr>Franklin Gothic Book</vt:lpstr>
      <vt:lpstr>Crop</vt:lpstr>
      <vt:lpstr>Bitsübertragung per Audiosignal</vt:lpstr>
      <vt:lpstr>Ziele unseres Projekts</vt:lpstr>
      <vt:lpstr>Implementation </vt:lpstr>
      <vt:lpstr>Start- und Endkeys</vt:lpstr>
      <vt:lpstr>Modulation</vt:lpstr>
      <vt:lpstr>Übertragung</vt:lpstr>
      <vt:lpstr>Symbolsynchronisation</vt:lpstr>
      <vt:lpstr>Demodulation</vt:lpstr>
      <vt:lpstr>Rahmensynchronisation</vt:lpstr>
      <vt:lpstr>Resultate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Bitsübertragung per Audiosignal</dc:title>
  <dc:creator>Luca Varano</dc:creator>
  <cp:lastModifiedBy>Luca Varano</cp:lastModifiedBy>
  <cp:revision>5</cp:revision>
  <dcterms:created xsi:type="dcterms:W3CDTF">2017-12-15T13:09:31Z</dcterms:created>
  <dcterms:modified xsi:type="dcterms:W3CDTF">2017-12-15T13:44:39Z</dcterms:modified>
</cp:coreProperties>
</file>