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7" r:id="rId5"/>
    <p:sldId id="266" r:id="rId6"/>
    <p:sldId id="267" r:id="rId7"/>
    <p:sldId id="268" r:id="rId8"/>
    <p:sldId id="269" r:id="rId9"/>
    <p:sldId id="270" r:id="rId10"/>
    <p:sldId id="263" r:id="rId11"/>
    <p:sldId id="271" r:id="rId12"/>
    <p:sldId id="272" r:id="rId13"/>
    <p:sldId id="273" r:id="rId14"/>
    <p:sldId id="274" r:id="rId15"/>
    <p:sldId id="275" r:id="rId16"/>
    <p:sldId id="264" r:id="rId17"/>
    <p:sldId id="27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4" autoAdjust="0"/>
    <p:restoredTop sz="96163" autoAdjust="0"/>
  </p:normalViewPr>
  <p:slideViewPr>
    <p:cSldViewPr>
      <p:cViewPr>
        <p:scale>
          <a:sx n="50" d="100"/>
          <a:sy n="50" d="100"/>
        </p:scale>
        <p:origin x="1308" y="62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ruonganhhoang/int3507-2016/wiki/%5BDuo%5D-%5BAngular-2%5D-QuickSta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ngular.io/featur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1413" y="609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Nguyễn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Vĩnh</a:t>
            </a:r>
            <a:r>
              <a:rPr lang="en-US" sz="2000" dirty="0" smtClean="0">
                <a:solidFill>
                  <a:schemeClr val="bg1"/>
                </a:solidFill>
              </a:rPr>
              <a:t> Khoa – </a:t>
            </a:r>
            <a:r>
              <a:rPr lang="en-US" sz="2000" dirty="0" err="1" smtClean="0">
                <a:solidFill>
                  <a:schemeClr val="bg1"/>
                </a:solidFill>
              </a:rPr>
              <a:t>Vũ</a:t>
            </a:r>
            <a:r>
              <a:rPr lang="en-US" sz="2000" dirty="0" smtClean="0">
                <a:solidFill>
                  <a:schemeClr val="bg1"/>
                </a:solidFill>
              </a:rPr>
              <a:t> Minh </a:t>
            </a:r>
            <a:r>
              <a:rPr lang="en-US" sz="2000" dirty="0" err="1" smtClean="0">
                <a:solidFill>
                  <a:schemeClr val="bg1"/>
                </a:solidFill>
              </a:rPr>
              <a:t>Chính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09/2016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ANGULAR 2</a:t>
            </a:r>
            <a:endParaRPr lang="en-US" b="1" dirty="0"/>
          </a:p>
        </p:txBody>
      </p:sp>
      <p:sp>
        <p:nvSpPr>
          <p:cNvPr id="2" name="AutoShape 2" descr="https://angular.io/resources/images/logos/angular2/angula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226" y="3243580"/>
            <a:ext cx="9143999" cy="10668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924798" cy="4267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khiển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, </a:t>
            </a:r>
            <a:r>
              <a:rPr lang="en-US" sz="2800" dirty="0" err="1" smtClean="0"/>
              <a:t>gọi</a:t>
            </a:r>
            <a:r>
              <a:rPr lang="en-US" sz="2800" dirty="0" smtClean="0"/>
              <a:t> là </a:t>
            </a:r>
            <a:r>
              <a:rPr lang="en-US" sz="2800" i="1" dirty="0" smtClean="0"/>
              <a:t>view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X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logic </a:t>
            </a:r>
            <a:r>
              <a:rPr lang="en-US" sz="2800" dirty="0" err="1" smtClean="0"/>
              <a:t>cho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class.</a:t>
            </a:r>
          </a:p>
          <a:p>
            <a:r>
              <a:rPr lang="en-US" sz="2800" dirty="0" smtClean="0"/>
              <a:t>Class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tác </a:t>
            </a:r>
            <a:r>
              <a:rPr lang="en-US" sz="2800" dirty="0" err="1" smtClean="0"/>
              <a:t>với</a:t>
            </a:r>
            <a:r>
              <a:rPr lang="en-US" sz="2800" dirty="0" smtClean="0"/>
              <a:t> view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qua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/>
              <a:t> </a:t>
            </a:r>
            <a:r>
              <a:rPr lang="en-US" sz="2800" dirty="0" smtClean="0"/>
              <a:t>phương thức.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9218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3829050"/>
            <a:ext cx="5147628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019798" cy="42672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view </a:t>
            </a:r>
            <a:r>
              <a:rPr lang="en-US" sz="3200" dirty="0" err="1" smtClean="0"/>
              <a:t>cho</a:t>
            </a:r>
            <a:r>
              <a:rPr lang="en-US" sz="3200" dirty="0" smtClean="0"/>
              <a:t> component.</a:t>
            </a:r>
          </a:p>
          <a:p>
            <a:r>
              <a:rPr lang="en-US" sz="3200" dirty="0" smtClean="0"/>
              <a:t>Là form HTML </a:t>
            </a:r>
            <a:r>
              <a:rPr lang="en-US" sz="3200" dirty="0" err="1" smtClean="0"/>
              <a:t>cho</a:t>
            </a:r>
            <a:r>
              <a:rPr lang="en-US" sz="3200" dirty="0" smtClean="0"/>
              <a:t> Angular </a:t>
            </a:r>
            <a:r>
              <a:rPr lang="en-US" sz="3200" dirty="0" err="1" smtClean="0"/>
              <a:t>biết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render component.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1026" name="Picture 2" descr="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194488"/>
            <a:ext cx="5246822" cy="29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1598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Angular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b="1" dirty="0" smtClean="0"/>
              <a:t>data binding</a:t>
            </a:r>
            <a:r>
              <a:rPr lang="en-US" sz="2800" dirty="0" smtClean="0"/>
              <a:t>,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template </a:t>
            </a:r>
            <a:r>
              <a:rPr lang="en-US" sz="2800" dirty="0" err="1" smtClean="0"/>
              <a:t>với</a:t>
            </a:r>
            <a:r>
              <a:rPr lang="en-US" sz="2800" dirty="0" smtClean="0"/>
              <a:t> component.</a:t>
            </a:r>
          </a:p>
          <a:p>
            <a:r>
              <a:rPr lang="en-US" sz="2800" b="1" dirty="0" smtClean="0"/>
              <a:t>Binding markup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template HTML </a:t>
            </a:r>
            <a:r>
              <a:rPr lang="en-US" sz="2800" dirty="0" err="1" smtClean="0"/>
              <a:t>cho</a:t>
            </a:r>
            <a:r>
              <a:rPr lang="en-US" sz="2800" dirty="0" smtClean="0"/>
              <a:t> Angular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2 </a:t>
            </a:r>
            <a:r>
              <a:rPr lang="en-US" sz="2800" dirty="0" err="1" smtClean="0"/>
              <a:t>phía</a:t>
            </a:r>
            <a:r>
              <a:rPr lang="en-US" sz="28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2133600"/>
            <a:ext cx="409840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1598" cy="4267200"/>
          </a:xfrm>
        </p:spPr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, hay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app </a:t>
            </a:r>
            <a:r>
              <a:rPr lang="en-US" dirty="0" err="1" smtClean="0"/>
              <a:t>cần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công </a:t>
            </a:r>
            <a:r>
              <a:rPr lang="en-US" dirty="0" err="1" smtClean="0"/>
              <a:t>việc</a:t>
            </a:r>
            <a:r>
              <a:rPr lang="en-US" dirty="0" smtClean="0"/>
              <a:t> cụ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3074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268" y="1905000"/>
            <a:ext cx="3336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4038600"/>
            <a:ext cx="5029531" cy="226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1598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Node.js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module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component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file start up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web page</a:t>
            </a:r>
          </a:p>
          <a:p>
            <a:r>
              <a:rPr lang="en-US" dirty="0" err="1" smtClean="0"/>
              <a:t>Chạy</a:t>
            </a:r>
            <a:r>
              <a:rPr lang="en-US" dirty="0" smtClean="0"/>
              <a:t> app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github.com/truonganhhoang/int3507-2016/wiki</a:t>
            </a:r>
            <a:r>
              <a:rPr lang="en-US" dirty="0">
                <a:hlinkClick r:id="rId2"/>
              </a:rPr>
              <a:t>/%5BDuo%5D-%5BAngular-2%5D-QuickStart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app Angular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1905000"/>
            <a:ext cx="3848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2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</a:t>
            </a:r>
            <a:r>
              <a:rPr lang="en-US" dirty="0" err="1" smtClean="0"/>
              <a:t>hỏi</a:t>
            </a:r>
            <a:r>
              <a:rPr lang="en-US" dirty="0" smtClean="0"/>
              <a:t> &amp;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1026" name="Picture 2" descr="Kết quả hình ảnh cho question and 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2055743"/>
            <a:ext cx="3886201" cy="23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829799" cy="4267200"/>
          </a:xfrm>
        </p:spPr>
        <p:txBody>
          <a:bodyPr/>
          <a:lstStyle/>
          <a:p>
            <a:r>
              <a:rPr lang="en-US" dirty="0" smtClean="0"/>
              <a:t>Angular 2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 Angular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app Angular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3998" cy="1020762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848599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Là framework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AngularJS.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MVC framework, </a:t>
            </a:r>
            <a:r>
              <a:rPr lang="en-US" dirty="0" err="1" smtClean="0"/>
              <a:t>mà</a:t>
            </a:r>
            <a:r>
              <a:rPr lang="en-US" dirty="0" smtClean="0"/>
              <a:t> là </a:t>
            </a:r>
            <a:r>
              <a:rPr lang="en-US" b="1" dirty="0" smtClean="0"/>
              <a:t>component-based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1.3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trình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sử dụng AngularJS </a:t>
            </a:r>
            <a:r>
              <a:rPr lang="en-US" dirty="0" err="1" smtClean="0"/>
              <a:t>và</a:t>
            </a:r>
            <a:r>
              <a:rPr lang="en-US" dirty="0" smtClean="0"/>
              <a:t> 300 </a:t>
            </a:r>
            <a:r>
              <a:rPr lang="en-US" dirty="0" err="1" smtClean="0"/>
              <a:t>nghìn</a:t>
            </a:r>
            <a:r>
              <a:rPr lang="en-US" dirty="0" smtClean="0"/>
              <a:t> người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sử dụng Angular 2.</a:t>
            </a:r>
          </a:p>
          <a:p>
            <a:r>
              <a:rPr lang="en-US" dirty="0" smtClean="0"/>
              <a:t>Là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Spring framework </a:t>
            </a:r>
            <a:r>
              <a:rPr lang="en-US" dirty="0" err="1" smtClean="0"/>
              <a:t>trên</a:t>
            </a:r>
            <a:r>
              <a:rPr lang="en-US" dirty="0" smtClean="0"/>
              <a:t> Java.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04800"/>
            <a:ext cx="9143998" cy="1020762"/>
          </a:xfrm>
        </p:spPr>
        <p:txBody>
          <a:bodyPr/>
          <a:lstStyle/>
          <a:p>
            <a:r>
              <a:rPr lang="en-US" dirty="0" smtClean="0"/>
              <a:t>Angular 2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 descr="Kết quả hình ảnh cho angular 2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057400"/>
            <a:ext cx="62867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829799" cy="4267200"/>
          </a:xfrm>
        </p:spPr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(Cross Platform)</a:t>
            </a:r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(Speed and Performance)</a:t>
            </a:r>
          </a:p>
          <a:p>
            <a:r>
              <a:rPr lang="en-US" dirty="0" smtClean="0"/>
              <a:t>Full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095999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marL="0" indent="0">
              <a:buNone/>
            </a:pP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Native app</a:t>
            </a:r>
          </a:p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native mobile app </a:t>
            </a:r>
            <a:r>
              <a:rPr lang="en-US" dirty="0" err="1" smtClean="0"/>
              <a:t>với</a:t>
            </a:r>
            <a:r>
              <a:rPr lang="en-US" dirty="0" smtClean="0"/>
              <a:t> Ionic Framework, </a:t>
            </a:r>
            <a:r>
              <a:rPr lang="en-US" dirty="0" err="1" smtClean="0"/>
              <a:t>NativeScript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React Native</a:t>
            </a:r>
          </a:p>
          <a:p>
            <a:r>
              <a:rPr lang="en-US" dirty="0" smtClean="0"/>
              <a:t>Desktop app</a:t>
            </a:r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app </a:t>
            </a:r>
            <a:r>
              <a:rPr lang="en-US" dirty="0" err="1" smtClean="0"/>
              <a:t>trên</a:t>
            </a:r>
            <a:r>
              <a:rPr lang="en-US" dirty="0" smtClean="0"/>
              <a:t> Mac, Windows, </a:t>
            </a:r>
            <a:r>
              <a:rPr lang="en-US" dirty="0" err="1" smtClean="0"/>
              <a:t>và</a:t>
            </a:r>
            <a:r>
              <a:rPr lang="en-US" dirty="0" smtClean="0"/>
              <a:t> Linux sử dụng </a:t>
            </a:r>
            <a:r>
              <a:rPr lang="en-US" dirty="0" err="1" smtClean="0"/>
              <a:t>cùng</a:t>
            </a:r>
            <a:r>
              <a:rPr lang="en-US" dirty="0" smtClean="0"/>
              <a:t> phương thức Angular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native OS APIs.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/>
          </a:p>
        </p:txBody>
      </p:sp>
      <p:pic>
        <p:nvPicPr>
          <p:cNvPr id="6146" name="Picture 2" descr="Kết quả hình ảnh cho cross platform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438400"/>
            <a:ext cx="424295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019799" cy="4267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5 </a:t>
            </a:r>
            <a:r>
              <a:rPr lang="en-US" dirty="0" err="1" smtClean="0"/>
              <a:t>lần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với</a:t>
            </a:r>
            <a:r>
              <a:rPr lang="en-US" dirty="0" smtClean="0"/>
              <a:t> Angular JS 1.</a:t>
            </a:r>
          </a:p>
          <a:p>
            <a:r>
              <a:rPr lang="en-US" dirty="0" smtClean="0"/>
              <a:t>Code generation</a:t>
            </a:r>
          </a:p>
          <a:p>
            <a:pPr marL="0" indent="0">
              <a:buNone/>
            </a:pPr>
            <a:r>
              <a:rPr lang="en-US" dirty="0" smtClean="0"/>
              <a:t>Angular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JavaScript </a:t>
            </a:r>
            <a:r>
              <a:rPr lang="en-US" dirty="0" err="1" smtClean="0"/>
              <a:t>ngày</a:t>
            </a:r>
            <a:r>
              <a:rPr lang="en-US" dirty="0" smtClean="0"/>
              <a:t> nay.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Angular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Component Router, do người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smtClean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/>
          </a:p>
        </p:txBody>
      </p:sp>
      <p:pic>
        <p:nvPicPr>
          <p:cNvPr id="7170" name="Picture 2" descr="Kết quả hình ảnh cho performanc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26098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400799" cy="42672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Karma. </a:t>
            </a:r>
          </a:p>
          <a:p>
            <a:pPr marL="0" indent="0">
              <a:buNone/>
            </a:pPr>
            <a:r>
              <a:rPr lang="en-US" dirty="0" smtClean="0"/>
              <a:t>Protractor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Animation</a:t>
            </a:r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animation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Angular API.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https://angular.io/features.html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737" y="3733800"/>
            <a:ext cx="2419350" cy="2657475"/>
          </a:xfrm>
          <a:prstGeom prst="rect">
            <a:avLst/>
          </a:prstGeom>
        </p:spPr>
      </p:pic>
      <p:pic>
        <p:nvPicPr>
          <p:cNvPr id="1028" name="Picture 4" descr="Kết quả hình ảnh cho test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05000"/>
            <a:ext cx="2612476" cy="25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038599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2050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17700"/>
            <a:ext cx="644551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857998" cy="4267200"/>
          </a:xfrm>
        </p:spPr>
        <p:txBody>
          <a:bodyPr/>
          <a:lstStyle/>
          <a:p>
            <a:r>
              <a:rPr lang="en-US" b="1" dirty="0" smtClean="0"/>
              <a:t>Angular Module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app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i="1" dirty="0" smtClean="0"/>
              <a:t>class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NgModule</a:t>
            </a:r>
            <a:r>
              <a:rPr lang="en-US" b="1" dirty="0" smtClean="0"/>
              <a:t> decorator</a:t>
            </a:r>
            <a:r>
              <a:rPr lang="en-US" dirty="0" smtClean="0"/>
              <a:t>.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metadata,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Angular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module.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component, directive, pipe, service provider…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app Angular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module – </a:t>
            </a:r>
            <a:r>
              <a:rPr lang="en-US" i="1" dirty="0" smtClean="0"/>
              <a:t>root module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8194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743200"/>
            <a:ext cx="2876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583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</vt:lpstr>
      <vt:lpstr>Century Gothic</vt:lpstr>
      <vt:lpstr>Wingdings 3</vt:lpstr>
      <vt:lpstr>Student presentation</vt:lpstr>
      <vt:lpstr>ANGULAR 2</vt:lpstr>
      <vt:lpstr>Tổng quan</vt:lpstr>
      <vt:lpstr>Angular 2 là gì?</vt:lpstr>
      <vt:lpstr>Các đặc tính và ứng dụng</vt:lpstr>
      <vt:lpstr>Đa nền tảng</vt:lpstr>
      <vt:lpstr>Nâng cao tốc độ và hiệu suất</vt:lpstr>
      <vt:lpstr>Full Development</vt:lpstr>
      <vt:lpstr>Các thành phần chính</vt:lpstr>
      <vt:lpstr>Modules</vt:lpstr>
      <vt:lpstr>Components</vt:lpstr>
      <vt:lpstr>Templates</vt:lpstr>
      <vt:lpstr>Data Binding</vt:lpstr>
      <vt:lpstr>Services</vt:lpstr>
      <vt:lpstr>Xây dựng app Angular đầu tiên</vt:lpstr>
      <vt:lpstr>Câu hỏi &amp; Thảo luận</vt:lpstr>
      <vt:lpstr>Cám ơn thầy và các bạn đã theo dõi.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2016-09-15T03:17:27Z</dcterms:created>
  <dcterms:modified xsi:type="dcterms:W3CDTF">2016-09-17T04:37:24Z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