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80427" autoAdjust="0"/>
  </p:normalViewPr>
  <p:slideViewPr>
    <p:cSldViewPr snapToGrid="0">
      <p:cViewPr varScale="1">
        <p:scale>
          <a:sx n="61" d="100"/>
          <a:sy n="61" d="100"/>
        </p:scale>
        <p:origin x="1056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8BFD-B62A-4720-9DAE-38CD8F8F102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70C07-2EAD-430A-89F2-5F5540AA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70C07-2EAD-430A-89F2-5F5540AA3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Jasmine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framework test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web.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Testing Utilities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dung Angular.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Karma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vừa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vừa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unit test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project.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Bọn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demo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karma test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Protractor: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protractor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end-to-end test. End-to-end test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trải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end-to-end test,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thật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so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phản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hồi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sz="26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70C07-2EAD-430A-89F2-5F5540AA3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karma.conf.js </a:t>
            </a:r>
            <a:r>
              <a:rPr lang="en-US" sz="26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test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aseline="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karma-test-shim.js </a:t>
            </a:r>
            <a:r>
              <a:rPr lang="en-US" sz="26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aseline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6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Angular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aseline="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systemjs.config.js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aseline="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70C07-2EAD-430A-89F2-5F5540AA3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70C07-2EAD-430A-89F2-5F5540AA3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70C07-2EAD-430A-89F2-5F5540AA3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76506D-6AD0-4684-85A6-7E6FD2F404E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8AAF93A-4B2A-4134-A0FE-9A70751B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178401"/>
            <a:ext cx="8825658" cy="1190625"/>
          </a:xfrm>
        </p:spPr>
        <p:txBody>
          <a:bodyPr anchor="t"/>
          <a:lstStyle/>
          <a:p>
            <a:pPr algn="ctr"/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GIỚI THIỆU ANGULAR 2 TESTING</a:t>
            </a:r>
            <a:endParaRPr 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78740"/>
            <a:ext cx="8825658" cy="58057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 XYZ</a:t>
            </a:r>
            <a:endParaRPr lang="en-US" sz="36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90910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2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33715"/>
            <a:ext cx="8825658" cy="28302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endParaRPr lang="en-US" sz="3200" i="1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endParaRPr lang="en-US" sz="3200" i="1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2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Testing</a:t>
            </a:r>
            <a:endParaRPr lang="en-US" sz="3200" i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86" y="4064001"/>
            <a:ext cx="1834092" cy="18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4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33714"/>
            <a:ext cx="8825658" cy="352878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5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</a:p>
          <a:p>
            <a:pPr algn="ctr"/>
            <a:endParaRPr lang="en-US" sz="1500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Jasmine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Testing Utilities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Karma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Protractor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86" y="4064001"/>
            <a:ext cx="1834092" cy="18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0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33714"/>
            <a:ext cx="8825658" cy="4426857"/>
          </a:xfrm>
        </p:spPr>
        <p:txBody>
          <a:bodyPr>
            <a:normAutofit/>
          </a:bodyPr>
          <a:lstStyle/>
          <a:p>
            <a:pPr algn="ctr"/>
            <a:r>
              <a:rPr lang="en-US" sz="35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KARMA TEST</a:t>
            </a:r>
          </a:p>
          <a:p>
            <a:pPr algn="ctr"/>
            <a:endParaRPr lang="en-US" sz="1400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Angular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(clone, CLI)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endParaRPr lang="en-US" sz="28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karma.conf.js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karma-test-shim.js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systemjs.config.js		</a:t>
            </a:r>
            <a:endParaRPr lang="en-US" sz="26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86" y="4064001"/>
            <a:ext cx="1834092" cy="18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4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33714"/>
            <a:ext cx="8825658" cy="4426857"/>
          </a:xfrm>
        </p:spPr>
        <p:txBody>
          <a:bodyPr>
            <a:normAutofit/>
          </a:bodyPr>
          <a:lstStyle/>
          <a:p>
            <a:pPr algn="ctr"/>
            <a:r>
              <a:rPr lang="en-US" sz="35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Testing </a:t>
            </a:r>
            <a:r>
              <a:rPr lang="en-US" sz="35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</a:p>
          <a:p>
            <a:pPr algn="ctr"/>
            <a:endParaRPr lang="en-US" sz="1400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Angular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endParaRPr lang="en-US" sz="26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86" y="4064001"/>
            <a:ext cx="1834092" cy="18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9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33714"/>
            <a:ext cx="8825658" cy="4426857"/>
          </a:xfrm>
        </p:spPr>
        <p:txBody>
          <a:bodyPr>
            <a:normAutofit/>
          </a:bodyPr>
          <a:lstStyle/>
          <a:p>
            <a:pPr algn="ctr"/>
            <a:r>
              <a:rPr lang="en-US" sz="35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86" y="4064001"/>
            <a:ext cx="1834092" cy="18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6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343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Ion Boardroom</vt:lpstr>
      <vt:lpstr>GIỚI THIỆU ANGULAR 2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ANGULAR 2 TESTING</dc:title>
  <dc:creator>Boy Ha Loi</dc:creator>
  <cp:lastModifiedBy>Boy Ha Loi</cp:lastModifiedBy>
  <cp:revision>7</cp:revision>
  <dcterms:created xsi:type="dcterms:W3CDTF">2016-10-25T02:22:21Z</dcterms:created>
  <dcterms:modified xsi:type="dcterms:W3CDTF">2016-10-25T03:10:35Z</dcterms:modified>
</cp:coreProperties>
</file>