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5734-B7C9-4172-A639-A40502EC049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8391-33C0-4B01-B8B6-160C8528A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alconphp.com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halconphp.com/en/lates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halconphp.com/en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tracks/php" TargetMode="External"/><Relationship Id="rId2" Type="http://schemas.openxmlformats.org/officeDocument/2006/relationships/hyperlink" Target="http://www.w3schools.com/php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halconphp" TargetMode="External"/><Relationship Id="rId7" Type="http://schemas.openxmlformats.org/officeDocument/2006/relationships/hyperlink" Target="https://vi.wikipedia.org/wiki/PHP" TargetMode="External"/><Relationship Id="rId2" Type="http://schemas.openxmlformats.org/officeDocument/2006/relationships/hyperlink" Target="https://github.com/phalcon/cphal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ptrinhweb.org/phalcon-framework-cua-toc-do/" TargetMode="External"/><Relationship Id="rId5" Type="http://schemas.openxmlformats.org/officeDocument/2006/relationships/hyperlink" Target="https://www.facebook.com/C%E1%BB%99ng-%C4%91%E1%BB%93ng-PHP-Vi%E1%BB%87t-Nam-261573760536525/" TargetMode="External"/><Relationship Id="rId4" Type="http://schemas.openxmlformats.org/officeDocument/2006/relationships/hyperlink" Target="https://www.facebook.com/phalcon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590800"/>
            <a:ext cx="1828800" cy="1470025"/>
          </a:xfrm>
        </p:spPr>
        <p:txBody>
          <a:bodyPr>
            <a:normAutofit/>
          </a:bodyPr>
          <a:lstStyle/>
          <a:p>
            <a:pPr algn="r"/>
            <a:r>
              <a:rPr lang="en-US" sz="2500" dirty="0" smtClean="0">
                <a:solidFill>
                  <a:srgbClr val="FF0000"/>
                </a:solidFill>
              </a:rPr>
              <a:t>Framework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 full-stack PHP framework delivered as a C-extension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435353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: </a:t>
            </a:r>
            <a:r>
              <a:rPr lang="en-US" sz="2000" dirty="0"/>
              <a:t> </a:t>
            </a:r>
            <a:r>
              <a:rPr lang="en-US" sz="2000" u="sng" dirty="0">
                <a:hlinkClick r:id="rId2"/>
              </a:rPr>
              <a:t>https://phalconphp.com/en/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1337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Phalcon</a:t>
            </a:r>
            <a:r>
              <a:rPr lang="en-US" sz="2000" dirty="0" smtClean="0"/>
              <a:t>: 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docs.phalconphp.com/en/latest/index.html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3459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Download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,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bạn</a:t>
            </a:r>
            <a:r>
              <a:rPr lang="en-US" sz="2000" dirty="0" smtClean="0"/>
              <a:t>: </a:t>
            </a:r>
            <a:r>
              <a:rPr lang="en-US" sz="2000" u="sng" dirty="0">
                <a:hlinkClick r:id="rId2"/>
              </a:rPr>
              <a:t>https://phalconphp.com/en/download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07489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PHP:</a:t>
            </a:r>
            <a:br>
              <a:rPr lang="en-US" sz="2000" dirty="0" smtClean="0"/>
            </a:br>
            <a:r>
              <a:rPr lang="en-US" sz="2000" u="sng" dirty="0">
                <a:hlinkClick r:id="rId2"/>
              </a:rPr>
              <a:t>http://www.w3schools.com/php/default.asp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https://www.codecademy.com/tracks/php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7642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500" dirty="0" err="1" smtClean="0"/>
              <a:t>Cộng</a:t>
            </a:r>
            <a:r>
              <a:rPr lang="en-US" sz="2500" dirty="0" smtClean="0"/>
              <a:t> </a:t>
            </a:r>
            <a:r>
              <a:rPr lang="en-US" sz="2500" dirty="0" err="1" smtClean="0"/>
              <a:t>đồng</a:t>
            </a:r>
            <a:r>
              <a:rPr lang="en-US" sz="2500" dirty="0" smtClean="0"/>
              <a:t> </a:t>
            </a:r>
            <a:r>
              <a:rPr lang="en-US" sz="2500" dirty="0" err="1" smtClean="0"/>
              <a:t>phát</a:t>
            </a:r>
            <a:r>
              <a:rPr lang="en-US" sz="2500" dirty="0" smtClean="0"/>
              <a:t> </a:t>
            </a:r>
            <a:r>
              <a:rPr lang="en-US" sz="2500" dirty="0" err="1" smtClean="0"/>
              <a:t>triển</a:t>
            </a:r>
            <a:r>
              <a:rPr lang="en-US" sz="2500" dirty="0"/>
              <a:t> </a:t>
            </a:r>
            <a:r>
              <a:rPr lang="en-US" sz="2500" dirty="0" err="1" smtClean="0"/>
              <a:t>ngôn</a:t>
            </a:r>
            <a:r>
              <a:rPr lang="en-US" sz="2500" dirty="0" smtClean="0"/>
              <a:t> </a:t>
            </a:r>
            <a:r>
              <a:rPr lang="en-US" sz="2500" dirty="0" err="1" smtClean="0"/>
              <a:t>ngữ</a:t>
            </a:r>
            <a:r>
              <a:rPr lang="en-US" sz="2500" dirty="0" smtClean="0"/>
              <a:t> PHP &amp; </a:t>
            </a:r>
            <a:r>
              <a:rPr lang="en-US" sz="2500" dirty="0" err="1" smtClean="0"/>
              <a:t>Phalcon</a:t>
            </a:r>
            <a:r>
              <a:rPr lang="en-US" sz="2500" dirty="0" smtClean="0"/>
              <a:t>:</a:t>
            </a:r>
            <a:br>
              <a:rPr lang="en-US" sz="2500" dirty="0" smtClean="0"/>
            </a:b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u="sng" dirty="0">
                <a:hlinkClick r:id="rId2"/>
              </a:rPr>
              <a:t>https://github.com/phalcon/cphalcon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Switter</a:t>
            </a:r>
            <a:r>
              <a:rPr lang="en-US" sz="2000" dirty="0" smtClean="0"/>
              <a:t>: </a:t>
            </a: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twitter.com/phalconphp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Facebook: </a:t>
            </a:r>
          </a:p>
          <a:p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</a:t>
            </a:r>
            <a:r>
              <a:rPr lang="en-US" sz="2000" u="sng" dirty="0" smtClean="0">
                <a:hlinkClick r:id="rId4"/>
              </a:rPr>
              <a:t>www.facebook.com/phalconvn</a:t>
            </a:r>
            <a:endParaRPr lang="en-US" sz="2000" dirty="0" smtClean="0"/>
          </a:p>
          <a:p>
            <a:r>
              <a:rPr lang="en-US" sz="2000" u="sng" dirty="0" smtClean="0">
                <a:hlinkClick r:id="rId5"/>
              </a:rPr>
              <a:t>https</a:t>
            </a:r>
            <a:r>
              <a:rPr lang="en-US" sz="2000" u="sng" dirty="0">
                <a:hlinkClick r:id="rId5"/>
              </a:rPr>
              <a:t>://www.facebook.com/C%E1%BB%99ng-%</a:t>
            </a:r>
            <a:r>
              <a:rPr lang="en-US" sz="2000" u="sng" dirty="0" smtClean="0">
                <a:hlinkClick r:id="rId5"/>
              </a:rPr>
              <a:t>C4%91%E1%BB%93ng-PHP-Vi%E1%BB%87t-Nam-261573760536525/</a:t>
            </a:r>
            <a:endParaRPr lang="en-US" sz="2000" u="sng" dirty="0" smtClean="0"/>
          </a:p>
          <a:p>
            <a:pPr marL="0" indent="0">
              <a:buNone/>
            </a:pP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Nam:</a:t>
            </a:r>
          </a:p>
          <a:p>
            <a:r>
              <a:rPr lang="en-US" sz="2000" u="sng" dirty="0" smtClean="0">
                <a:hlinkClick r:id="rId6"/>
              </a:rPr>
              <a:t>http</a:t>
            </a:r>
            <a:r>
              <a:rPr lang="en-US" sz="2000" u="sng" dirty="0">
                <a:hlinkClick r:id="rId6"/>
              </a:rPr>
              <a:t>://laptrinhweb.org/phalcon-framework-cua-toc-do</a:t>
            </a:r>
            <a:r>
              <a:rPr lang="en-US" sz="2000" u="sng" dirty="0" smtClean="0">
                <a:hlinkClick r:id="rId6"/>
              </a:rPr>
              <a:t>/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https://vi.wikipedia.org/wiki/PHP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391318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Framework</vt:lpstr>
      <vt:lpstr>  Trang chủ:  https://phalconphp.com/en/  </vt:lpstr>
      <vt:lpstr>Tài liệu chi tiết về Phalcon: https://docs.phalconphp.com/en/latest/index.html</vt:lpstr>
      <vt:lpstr>Download và cài đặt phiên bản phù hợp cho máy tính, hệ điều hành của bạn: https://phalconphp.com/en/download </vt:lpstr>
      <vt:lpstr> Tìm hiểu về ngôn ngữ PHP: http://www.w3schools.com/php/default.asp https://www.codecademy.com/tracks/php  </vt:lpstr>
      <vt:lpstr>Cộng đồng phát triển ngôn ngữ PHP &amp; Phalcon: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admin</dc:creator>
  <cp:lastModifiedBy>admin</cp:lastModifiedBy>
  <cp:revision>9</cp:revision>
  <dcterms:created xsi:type="dcterms:W3CDTF">2015-10-25T09:48:51Z</dcterms:created>
  <dcterms:modified xsi:type="dcterms:W3CDTF">2015-10-25T10:20:43Z</dcterms:modified>
</cp:coreProperties>
</file>