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6B8-6CEA-42CC-AEC9-9CE22FD7DBE7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50A-4FE3-49FA-9136-9CA6266A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6B8-6CEA-42CC-AEC9-9CE22FD7DBE7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50A-4FE3-49FA-9136-9CA6266A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6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6B8-6CEA-42CC-AEC9-9CE22FD7DBE7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50A-4FE3-49FA-9136-9CA6266A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6B8-6CEA-42CC-AEC9-9CE22FD7DBE7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50A-4FE3-49FA-9136-9CA6266A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9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6B8-6CEA-42CC-AEC9-9CE22FD7DBE7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50A-4FE3-49FA-9136-9CA6266A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9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6B8-6CEA-42CC-AEC9-9CE22FD7DBE7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50A-4FE3-49FA-9136-9CA6266A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6B8-6CEA-42CC-AEC9-9CE22FD7DBE7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50A-4FE3-49FA-9136-9CA6266A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6B8-6CEA-42CC-AEC9-9CE22FD7DBE7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50A-4FE3-49FA-9136-9CA6266A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6B8-6CEA-42CC-AEC9-9CE22FD7DBE7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50A-4FE3-49FA-9136-9CA6266A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6B8-6CEA-42CC-AEC9-9CE22FD7DBE7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50A-4FE3-49FA-9136-9CA6266A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8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16B8-6CEA-42CC-AEC9-9CE22FD7DBE7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B50A-4FE3-49FA-9136-9CA6266A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4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16B8-6CEA-42CC-AEC9-9CE22FD7DBE7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6B50A-4FE3-49FA-9136-9CA6266A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ztemplates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ztemplates.org/Wiki.jsp?page=Downloa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templates.org/apidocs/index.html" TargetMode="External"/><Relationship Id="rId2" Type="http://schemas.openxmlformats.org/officeDocument/2006/relationships/hyperlink" Target="http://www.ztemplates.org/Wiki.jsp?page=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javaviet" TargetMode="External"/><Relationship Id="rId2" Type="http://schemas.openxmlformats.org/officeDocument/2006/relationships/hyperlink" Target="http://congdongjava.com/foru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Ztemplates</a:t>
            </a:r>
            <a:r>
              <a:rPr lang="en-US" dirty="0" smtClean="0">
                <a:solidFill>
                  <a:srgbClr val="FF0000"/>
                </a:solidFill>
              </a:rPr>
              <a:t> frame work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381000" y="533401"/>
            <a:ext cx="7772400" cy="53339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smtClean="0"/>
              <a:t>Trang chủ framework Ztemplates: </a:t>
            </a:r>
            <a:r>
              <a:rPr lang="en-US" sz="1400" u="sng" smtClean="0">
                <a:hlinkClick r:id="rId2"/>
              </a:rPr>
              <a:t>http://www.ztemplates.org</a:t>
            </a:r>
            <a:r>
              <a:rPr lang="en-US" sz="1400" smtClean="0"/>
              <a:t/>
            </a:r>
            <a:br>
              <a:rPr lang="en-US" sz="1400" smtClean="0"/>
            </a:b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077200" cy="47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7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7772400" cy="1222375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Download </a:t>
            </a:r>
            <a:r>
              <a:rPr lang="en-US" sz="1600" dirty="0" err="1"/>
              <a:t>ztemplates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: </a:t>
            </a:r>
            <a:r>
              <a:rPr lang="en-US" sz="1600" u="sng" dirty="0">
                <a:hlinkClick r:id="rId2"/>
              </a:rPr>
              <a:t>http://www.ztemplates.org/Wiki.jsp?page=Download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7" y="1143000"/>
            <a:ext cx="8534400" cy="47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cụ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xem</a:t>
            </a:r>
            <a:r>
              <a:rPr lang="en-US" sz="1600" dirty="0"/>
              <a:t> chi </a:t>
            </a:r>
            <a:r>
              <a:rPr lang="en-US" sz="1600" dirty="0" err="1"/>
              <a:t>tiết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 : </a:t>
            </a:r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www.ztemplates.org/Wiki.jsp?page=Documentation</a:t>
            </a:r>
            <a:r>
              <a:rPr lang="en-US" sz="1600" u="sng" dirty="0" smtClean="0"/>
              <a:t/>
            </a:r>
            <a:br>
              <a:rPr lang="en-US" sz="1600" u="sng" dirty="0" smtClean="0"/>
            </a:b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ztemplates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java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hiểu</a:t>
            </a:r>
            <a:r>
              <a:rPr lang="en-US" sz="1600" dirty="0"/>
              <a:t>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 smtClean="0"/>
              <a:t>tại</a:t>
            </a:r>
            <a:r>
              <a:rPr lang="en-US" sz="1600" dirty="0" smtClean="0"/>
              <a:t>: </a:t>
            </a:r>
            <a:r>
              <a:rPr lang="en-US" sz="1600" u="sng" dirty="0" smtClean="0">
                <a:hlinkClick r:id="rId3"/>
              </a:rPr>
              <a:t>http</a:t>
            </a:r>
            <a:r>
              <a:rPr lang="en-US" sz="1600" u="sng" dirty="0">
                <a:hlinkClick r:id="rId3"/>
              </a:rPr>
              <a:t>://www.ztemplates.org/apidocs/index.html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75851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dirty="0" err="1"/>
              <a:t>Diễn</a:t>
            </a:r>
            <a:r>
              <a:rPr lang="en-US" sz="1600" dirty="0"/>
              <a:t> </a:t>
            </a:r>
            <a:r>
              <a:rPr lang="en-US" sz="1600" dirty="0" err="1"/>
              <a:t>đàn</a:t>
            </a:r>
            <a:r>
              <a:rPr lang="en-US" sz="1600" dirty="0"/>
              <a:t> chia </a:t>
            </a:r>
            <a:r>
              <a:rPr lang="en-US" sz="1600" dirty="0" err="1"/>
              <a:t>sẻ</a:t>
            </a:r>
            <a:r>
              <a:rPr lang="en-US" sz="1600" dirty="0"/>
              <a:t> : 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u="sng" dirty="0">
                <a:hlinkClick r:id="rId2"/>
              </a:rPr>
              <a:t>http://congdongjava.com/forum/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u="sng" dirty="0">
                <a:hlinkClick r:id="rId3"/>
              </a:rPr>
              <a:t>https://www.facebook.com/javaviet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6002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419050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Ztemplates frame work</vt:lpstr>
      <vt:lpstr>PowerPoint Presentation</vt:lpstr>
      <vt:lpstr>Download ztemplates tại: http://www.ztemplates.org/Wiki.jsp?page=Download </vt:lpstr>
      <vt:lpstr>Tài liệu cụ thể xem chi tiết tại : http://www.ztemplates.org/Wiki.jsp?page=Documentation Để sử dụng hiệu quả ztemplates với ngôn ngữ java tìm hiểu thêm tại: http://www.ztemplates.org/apidocs/index.html  </vt:lpstr>
      <vt:lpstr>Diễn đàn chia sẻ :   http://congdongjava.com/forum/  https://www.facebook.com/javaviet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Trang chủ framework Ztemplates: http://www.ztemplates.org</dc:title>
  <dc:creator>admin</dc:creator>
  <cp:lastModifiedBy>admin</cp:lastModifiedBy>
  <cp:revision>3</cp:revision>
  <dcterms:created xsi:type="dcterms:W3CDTF">2015-10-24T02:37:42Z</dcterms:created>
  <dcterms:modified xsi:type="dcterms:W3CDTF">2015-10-24T03:09:16Z</dcterms:modified>
</cp:coreProperties>
</file>