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54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18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07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037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2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2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65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35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3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197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C434-2669-4500-8670-58E06AB644D2}" type="datetimeFigureOut">
              <a:rPr lang="vi-VN" smtClean="0"/>
              <a:t>24/10/2015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FED-82FA-4736-932F-B8E7BA4F7D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6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lightph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lightphp.com/lea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ckoverflow.com/questions/21295981/using-flightphp-framework-views-and-layouts-not-rendering-correct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5082"/>
            <a:ext cx="9144000" cy="672353"/>
          </a:xfrm>
        </p:spPr>
        <p:txBody>
          <a:bodyPr>
            <a:normAutofit/>
          </a:bodyPr>
          <a:lstStyle/>
          <a:p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 PHP</a:t>
            </a:r>
            <a:endParaRPr lang="vi-V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9141"/>
            <a:ext cx="9144000" cy="4652683"/>
          </a:xfrm>
        </p:spPr>
        <p:txBody>
          <a:bodyPr/>
          <a:lstStyle/>
          <a:p>
            <a:pPr algn="l"/>
            <a:r>
              <a:rPr lang="en-US" smtClean="0"/>
              <a:t>Trang chủ: </a:t>
            </a:r>
            <a:r>
              <a:rPr lang="en-US" smtClean="0">
                <a:hlinkClick r:id="rId2"/>
              </a:rPr>
              <a:t>http://flightphp.com/</a:t>
            </a:r>
            <a:endParaRPr lang="en-US" smtClean="0"/>
          </a:p>
          <a:p>
            <a:pPr algn="l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8" y="2339787"/>
            <a:ext cx="10972801" cy="42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/>
          </a:bodyPr>
          <a:lstStyle/>
          <a:p>
            <a:r>
              <a:rPr lang="en-US" sz="2800" b="1" smtClean="0"/>
              <a:t>Start to learn Flight PHP</a:t>
            </a:r>
            <a:endParaRPr lang="vi-VN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338481"/>
          </a:xfrm>
        </p:spPr>
        <p:txBody>
          <a:bodyPr/>
          <a:lstStyle/>
          <a:p>
            <a:r>
              <a:rPr lang="vi-VN" smtClean="0">
                <a:hlinkClick r:id="rId2"/>
              </a:rPr>
              <a:t>http://flightphp.com/learn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4329"/>
            <a:ext cx="10515601" cy="48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vi-VN" sz="2400" smtClean="0"/>
              <a:t>PHP tutorial: 3. http://www.w3schools.com/php/default.asp</a:t>
            </a:r>
            <a:endParaRPr lang="vi-VN" sz="24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7329"/>
            <a:ext cx="10515600" cy="5206905"/>
          </a:xfrm>
        </p:spPr>
      </p:pic>
    </p:spTree>
    <p:extLst>
      <p:ext uri="{BB962C8B-B14F-4D97-AF65-F5344CB8AC3E}">
        <p14:creationId xmlns:p14="http://schemas.microsoft.com/office/powerpoint/2010/main" val="10622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828"/>
          </a:xfrm>
        </p:spPr>
        <p:txBody>
          <a:bodyPr>
            <a:normAutofit/>
          </a:bodyPr>
          <a:lstStyle/>
          <a:p>
            <a:r>
              <a:rPr lang="vi-VN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 PHP forums:</a:t>
            </a:r>
            <a:endParaRPr lang="vi-VN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177118"/>
          </a:xfrm>
        </p:spPr>
        <p:txBody>
          <a:bodyPr>
            <a:normAutofit/>
          </a:bodyPr>
          <a:lstStyle/>
          <a:p>
            <a:r>
              <a:rPr lang="vi-VN" sz="2400" smtClean="0">
                <a:hlinkClick r:id="rId2"/>
              </a:rPr>
              <a:t>http://stackoverflow.com/questions/21295981/using-flightphp-framework-views-and-layouts-not-rendering-correctly</a:t>
            </a:r>
            <a:endParaRPr lang="vi-VN" sz="2400" smtClean="0"/>
          </a:p>
          <a:p>
            <a:endParaRPr lang="vi-VN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1909481"/>
            <a:ext cx="9991165" cy="46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r>
              <a:rPr lang="vi-VN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https://github.com/mikecao/flight</a:t>
            </a:r>
            <a:endParaRPr lang="vi-VN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7" y="1196975"/>
            <a:ext cx="9286946" cy="5203825"/>
          </a:xfrm>
        </p:spPr>
      </p:pic>
    </p:spTree>
    <p:extLst>
      <p:ext uri="{BB962C8B-B14F-4D97-AF65-F5344CB8AC3E}">
        <p14:creationId xmlns:p14="http://schemas.microsoft.com/office/powerpoint/2010/main" val="4223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Flight PHP</vt:lpstr>
      <vt:lpstr>Start to learn Flight PHP</vt:lpstr>
      <vt:lpstr>PHP tutorial: 3. http://www.w3schools.com/php/default.asp</vt:lpstr>
      <vt:lpstr>Flight PHP forums:</vt:lpstr>
      <vt:lpstr>https://github.com/mikecao/flight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PHP</dc:title>
  <dc:creator>Nguyễn Xuân Thiên</dc:creator>
  <cp:lastModifiedBy>Nguyễn Xuân Thiên</cp:lastModifiedBy>
  <cp:revision>2</cp:revision>
  <dcterms:created xsi:type="dcterms:W3CDTF">2015-10-24T16:21:21Z</dcterms:created>
  <dcterms:modified xsi:type="dcterms:W3CDTF">2015-10-24T16:32:52Z</dcterms:modified>
</cp:coreProperties>
</file>