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69A2-25D0-4FB5-B32B-91701568C601}" type="datetimeFigureOut">
              <a:rPr lang="vi-VN" smtClean="0"/>
              <a:t>23/10/2015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1499-3224-4C50-8CBE-A40D90CAE1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071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69A2-25D0-4FB5-B32B-91701568C601}" type="datetimeFigureOut">
              <a:rPr lang="vi-VN" smtClean="0"/>
              <a:t>23/10/2015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1499-3224-4C50-8CBE-A40D90CAE1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363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69A2-25D0-4FB5-B32B-91701568C601}" type="datetimeFigureOut">
              <a:rPr lang="vi-VN" smtClean="0"/>
              <a:t>23/10/2015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1499-3224-4C50-8CBE-A40D90CAE1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178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69A2-25D0-4FB5-B32B-91701568C601}" type="datetimeFigureOut">
              <a:rPr lang="vi-VN" smtClean="0"/>
              <a:t>23/10/2015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1499-3224-4C50-8CBE-A40D90CAE1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258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69A2-25D0-4FB5-B32B-91701568C601}" type="datetimeFigureOut">
              <a:rPr lang="vi-VN" smtClean="0"/>
              <a:t>23/10/2015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1499-3224-4C50-8CBE-A40D90CAE1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1306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69A2-25D0-4FB5-B32B-91701568C601}" type="datetimeFigureOut">
              <a:rPr lang="vi-VN" smtClean="0"/>
              <a:t>23/10/2015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1499-3224-4C50-8CBE-A40D90CAE1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191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69A2-25D0-4FB5-B32B-91701568C601}" type="datetimeFigureOut">
              <a:rPr lang="vi-VN" smtClean="0"/>
              <a:t>23/10/2015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1499-3224-4C50-8CBE-A40D90CAE1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110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69A2-25D0-4FB5-B32B-91701568C601}" type="datetimeFigureOut">
              <a:rPr lang="vi-VN" smtClean="0"/>
              <a:t>23/10/2015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1499-3224-4C50-8CBE-A40D90CAE1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837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69A2-25D0-4FB5-B32B-91701568C601}" type="datetimeFigureOut">
              <a:rPr lang="vi-VN" smtClean="0"/>
              <a:t>23/10/2015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1499-3224-4C50-8CBE-A40D90CAE1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812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69A2-25D0-4FB5-B32B-91701568C601}" type="datetimeFigureOut">
              <a:rPr lang="vi-VN" smtClean="0"/>
              <a:t>23/10/2015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1499-3224-4C50-8CBE-A40D90CAE1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575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69A2-25D0-4FB5-B32B-91701568C601}" type="datetimeFigureOut">
              <a:rPr lang="vi-VN" smtClean="0"/>
              <a:t>23/10/2015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1499-3224-4C50-8CBE-A40D90CAE1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945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469A2-25D0-4FB5-B32B-91701568C601}" type="datetimeFigureOut">
              <a:rPr lang="vi-VN" smtClean="0"/>
              <a:t>23/10/2015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01499-3224-4C50-8CBE-A40D90CAE1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751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implemvcframework.com/php-framewor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implemvcframework.com/documentation/v2.2/overvie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implemvcframework.com/foru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simplemvcframework" TargetMode="External"/><Relationship Id="rId2" Type="http://schemas.openxmlformats.org/officeDocument/2006/relationships/hyperlink" Target="https://www.youtube.com/user/simplemvcframework?feature=sub_widget_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7507"/>
            <a:ext cx="9144000" cy="927846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MVC framework</a:t>
            </a:r>
            <a:endParaRPr lang="vi-V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09483"/>
            <a:ext cx="9144000" cy="4518212"/>
          </a:xfrm>
        </p:spPr>
        <p:txBody>
          <a:bodyPr/>
          <a:lstStyle/>
          <a:p>
            <a:pPr algn="l"/>
            <a:r>
              <a:rPr lang="en-US" smtClean="0"/>
              <a:t>Trang chủ: </a:t>
            </a:r>
            <a:r>
              <a:rPr lang="en-US" smtClean="0">
                <a:hlinkClick r:id="rId2"/>
              </a:rPr>
              <a:t>http://simplemvcframework.com/php-framework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825" y="2447365"/>
            <a:ext cx="8485094" cy="398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1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616"/>
          </a:xfrm>
        </p:spPr>
        <p:txBody>
          <a:bodyPr>
            <a:normAutofit/>
          </a:bodyPr>
          <a:lstStyle/>
          <a:p>
            <a:pPr algn="ctr"/>
            <a:r>
              <a:rPr lang="en-US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 started with simple MVC framework</a:t>
            </a:r>
            <a:endParaRPr lang="vi-VN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259"/>
            <a:ext cx="10515600" cy="4845704"/>
          </a:xfrm>
        </p:spPr>
        <p:txBody>
          <a:bodyPr/>
          <a:lstStyle/>
          <a:p>
            <a:r>
              <a:rPr lang="vi-VN" smtClean="0">
                <a:hlinkClick r:id="rId2"/>
              </a:rPr>
              <a:t>http://simplemvcframework.com/documentation/v2.2/overview</a:t>
            </a:r>
            <a:endParaRPr lang="en-US" smtClean="0"/>
          </a:p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94" y="1949824"/>
            <a:ext cx="9749118" cy="460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9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pPr algn="ctr"/>
            <a:r>
              <a:rPr lang="en-US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Forum of simple mvc framework</a:t>
            </a:r>
            <a:endParaRPr lang="vi-VN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096435"/>
          </a:xfrm>
        </p:spPr>
        <p:txBody>
          <a:bodyPr/>
          <a:lstStyle/>
          <a:p>
            <a:r>
              <a:rPr lang="vi-VN" smtClean="0">
                <a:hlinkClick r:id="rId2"/>
              </a:rPr>
              <a:t>http://simplemvcframework.com/forum/</a:t>
            </a:r>
            <a:endParaRPr lang="en-US" smtClean="0"/>
          </a:p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96034"/>
            <a:ext cx="9802906" cy="454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9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8934"/>
          </a:xfrm>
        </p:spPr>
        <p:txBody>
          <a:bodyPr>
            <a:normAutofit/>
          </a:bodyPr>
          <a:lstStyle/>
          <a:p>
            <a:pPr algn="ctr"/>
            <a:r>
              <a:rPr lang="en-US" sz="3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Youtube channel and Facebook channel</a:t>
            </a:r>
            <a:endParaRPr lang="vi-VN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9212"/>
            <a:ext cx="10515600" cy="5311588"/>
          </a:xfrm>
        </p:spPr>
        <p:txBody>
          <a:bodyPr>
            <a:normAutofit/>
          </a:bodyPr>
          <a:lstStyle/>
          <a:p>
            <a:r>
              <a:rPr lang="en-US" sz="2400" smtClean="0"/>
              <a:t>Youtube: </a:t>
            </a:r>
            <a:r>
              <a:rPr lang="en-US" sz="2400" smtClean="0">
                <a:hlinkClick r:id="rId2"/>
              </a:rPr>
              <a:t>https://www.youtube.com/user/simplemvcframework?feature=sub_widget_1</a:t>
            </a:r>
            <a:endParaRPr lang="en-US" sz="2400" smtClean="0"/>
          </a:p>
          <a:p>
            <a:r>
              <a:rPr lang="en-US" sz="2400" smtClean="0"/>
              <a:t>Facebook: </a:t>
            </a:r>
            <a:r>
              <a:rPr lang="en-US" sz="2400" smtClean="0">
                <a:hlinkClick r:id="rId3"/>
              </a:rPr>
              <a:t>https://www.facebook.com/simplemvcframework</a:t>
            </a:r>
            <a:endParaRPr lang="en-US" sz="2400" smtClean="0"/>
          </a:p>
          <a:p>
            <a:endParaRPr lang="vi-VN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2517"/>
            <a:ext cx="5239871" cy="3537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671" y="2662517"/>
            <a:ext cx="5152652" cy="353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97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42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Simple MVC framework</vt:lpstr>
      <vt:lpstr>Getting started with simple MVC framework</vt:lpstr>
      <vt:lpstr>Forum of simple mvc framework</vt:lpstr>
      <vt:lpstr>Youtube channel and Facebook channel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MVC framework</dc:title>
  <dc:creator>Nguyễn Xuân Thiên</dc:creator>
  <cp:lastModifiedBy>Nguyễn Xuân Thiên</cp:lastModifiedBy>
  <cp:revision>4</cp:revision>
  <dcterms:created xsi:type="dcterms:W3CDTF">2015-10-23T13:50:41Z</dcterms:created>
  <dcterms:modified xsi:type="dcterms:W3CDTF">2015-10-23T14:07:27Z</dcterms:modified>
</cp:coreProperties>
</file>