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6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9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1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E78A-64CA-4FE0-8617-96C1552CCD1E}" type="datetimeFigureOut">
              <a:rPr lang="en-US" smtClean="0"/>
              <a:t>25/10/2015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1A6A-BF12-4144-9B16-EE4EB223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ymfony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ymfony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ymfony.com/doc/current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3schools.com/php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symfony-project.org/forum/6/topic/25872.html" TargetMode="External"/><Relationship Id="rId2" Type="http://schemas.openxmlformats.org/officeDocument/2006/relationships/hyperlink" Target="http://symfony.com/legacy/doc/jobeet/1_2/vi_VN/01?orm=Doctr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SymfonyFramework" TargetMode="External"/><Relationship Id="rId4" Type="http://schemas.openxmlformats.org/officeDocument/2006/relationships/hyperlink" Target="https://github.com/symfon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15" y="354843"/>
            <a:ext cx="11095630" cy="5964070"/>
          </a:xfrm>
        </p:spPr>
        <p:txBody>
          <a:bodyPr/>
          <a:lstStyle/>
          <a:p>
            <a:r>
              <a:rPr lang="en-US" dirty="0"/>
              <a:t>Trang </a:t>
            </a:r>
            <a:r>
              <a:rPr lang="en-US" dirty="0" err="1" smtClean="0"/>
              <a:t>chủ</a:t>
            </a:r>
            <a:r>
              <a:rPr lang="en-US" dirty="0" smtClean="0"/>
              <a:t>:  </a:t>
            </a:r>
            <a:r>
              <a:rPr lang="en-US" dirty="0" smtClean="0">
                <a:hlinkClick r:id="rId2"/>
              </a:rPr>
              <a:t>https://symfony.com/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4" y="663825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603"/>
            <a:ext cx="10515600" cy="5890360"/>
          </a:xfrm>
        </p:spPr>
        <p:txBody>
          <a:bodyPr/>
          <a:lstStyle/>
          <a:p>
            <a:r>
              <a:rPr lang="en-US" dirty="0"/>
              <a:t>Trang download: </a:t>
            </a:r>
            <a:r>
              <a:rPr lang="en-US" u="sng" dirty="0" smtClean="0">
                <a:hlinkClick r:id="rId2"/>
              </a:rPr>
              <a:t>https://symfony.com/download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230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1" y="272956"/>
            <a:ext cx="10515600" cy="5671996"/>
          </a:xfrm>
        </p:spPr>
        <p:txBody>
          <a:bodyPr/>
          <a:lstStyle/>
          <a:p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 smtClean="0"/>
              <a:t>gới</a:t>
            </a:r>
            <a:r>
              <a:rPr lang="en-US" sz="2000" dirty="0" smtClean="0"/>
              <a:t> </a:t>
            </a:r>
            <a:r>
              <a:rPr lang="en-US" sz="2000" dirty="0" err="1" smtClean="0"/>
              <a:t>thiệu</a:t>
            </a:r>
            <a:r>
              <a:rPr lang="en-US" sz="2000" dirty="0" smtClean="0"/>
              <a:t> </a:t>
            </a: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: </a:t>
            </a:r>
            <a:r>
              <a:rPr lang="en-US" sz="2000" u="sng" dirty="0" smtClean="0">
                <a:hlinkClick r:id="rId2"/>
              </a:rPr>
              <a:t>https://symfony.com/doc/current/index.html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1" y="725005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Trang web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 smtClean="0"/>
              <a:t>php: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://www.w3schools.com/php/default.asp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20538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0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603"/>
            <a:ext cx="10515600" cy="5890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/>
              <a:t>Cộng</a:t>
            </a:r>
            <a:r>
              <a:rPr lang="en-US" sz="3600" dirty="0" smtClean="0"/>
              <a:t> </a:t>
            </a:r>
            <a:r>
              <a:rPr lang="en-US" sz="3600" dirty="0" err="1" smtClean="0"/>
              <a:t>đồng</a:t>
            </a:r>
            <a:endParaRPr lang="en-US" sz="3600" dirty="0" smtClean="0"/>
          </a:p>
          <a:p>
            <a:pPr marL="0" indent="0">
              <a:buNone/>
            </a:pP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http://symfony.com/legacy/doc/jobeet/1_2/vi_VN/01?orm=Doctrine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Forum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http://forum.symfony-project.org/forum/6/topic/25872.html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https://github.com/symfony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Facebook: </a:t>
            </a:r>
            <a:r>
              <a:rPr lang="en-US" sz="2000" dirty="0" smtClean="0">
                <a:hlinkClick r:id="rId5"/>
              </a:rPr>
              <a:t>https</a:t>
            </a:r>
            <a:r>
              <a:rPr lang="en-US" sz="2000" smtClean="0">
                <a:hlinkClick r:id="rId5"/>
              </a:rPr>
              <a:t>://www.facebook.com/SymfonyFramework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117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Tu</dc:creator>
  <cp:lastModifiedBy>Ma Tu</cp:lastModifiedBy>
  <cp:revision>8</cp:revision>
  <dcterms:created xsi:type="dcterms:W3CDTF">2015-10-24T03:29:06Z</dcterms:created>
  <dcterms:modified xsi:type="dcterms:W3CDTF">2015-10-25T07:04:54Z</dcterms:modified>
</cp:coreProperties>
</file>