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5" r:id="rId3"/>
    <p:sldId id="310" r:id="rId4"/>
    <p:sldId id="320" r:id="rId5"/>
    <p:sldId id="321" r:id="rId6"/>
    <p:sldId id="327" r:id="rId7"/>
    <p:sldId id="322" r:id="rId8"/>
    <p:sldId id="323" r:id="rId9"/>
    <p:sldId id="324" r:id="rId10"/>
    <p:sldId id="325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Programming in 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Fileserver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Lock beim Löschen einer Datei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13" y="3002215"/>
            <a:ext cx="10246190" cy="30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Wie erfolgte die </a:t>
            </a:r>
            <a:r>
              <a:rPr lang="de-CH" dirty="0" err="1" smtClean="0"/>
              <a:t>umsetzung</a:t>
            </a:r>
            <a:r>
              <a:rPr lang="de-CH" dirty="0"/>
              <a:t>?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6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Jeder Client erzeugt beim Verbinden einen Thread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36" y="2924944"/>
            <a:ext cx="8594344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Nachrichten werden an Prozessorfunktion weitergeleitet</a:t>
            </a:r>
          </a:p>
          <a:p>
            <a:r>
              <a:rPr lang="de-CH" dirty="0" smtClean="0"/>
              <a:t>Diese ruft dynamisch die passende Funktion auf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45" y="4454374"/>
            <a:ext cx="41243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07" y="2996952"/>
            <a:ext cx="3200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Iterator</a:t>
            </a:r>
            <a:r>
              <a:rPr lang="de-CH" dirty="0" smtClean="0"/>
              <a:t> für das Filehandling</a:t>
            </a:r>
          </a:p>
          <a:p>
            <a:r>
              <a:rPr lang="de-CH" dirty="0" smtClean="0"/>
              <a:t>Methoden für das Initialisieren und das Aufheben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924944"/>
            <a:ext cx="4962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Iterator</a:t>
            </a:r>
            <a:r>
              <a:rPr lang="de-CH" dirty="0" smtClean="0"/>
              <a:t> für das Filehandling</a:t>
            </a:r>
          </a:p>
          <a:p>
            <a:r>
              <a:rPr lang="de-CH" dirty="0" smtClean="0"/>
              <a:t>Methoden für das Initialisieren und das Aufheben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62" y="2990850"/>
            <a:ext cx="39243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20" y="4581128"/>
            <a:ext cx="4143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3.Implementierung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Beim Durchsuchen wird auch für jeden Knoten der Lock gesetzt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62" y="2486025"/>
            <a:ext cx="4533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/>
              <a:t>und </a:t>
            </a:r>
            <a:r>
              <a:rPr lang="en-US" dirty="0" err="1"/>
              <a:t>Lösungen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Welche </a:t>
            </a:r>
            <a:r>
              <a:rPr lang="de-CH" dirty="0" err="1" smtClean="0"/>
              <a:t>hindernisse</a:t>
            </a:r>
            <a:r>
              <a:rPr lang="de-CH" dirty="0" smtClean="0"/>
              <a:t> galt es zu überwinden?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60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4.Probleme und Lösungen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 Thread-Kenntnisse</a:t>
            </a:r>
            <a:endParaRPr lang="de-CH" dirty="0"/>
          </a:p>
          <a:p>
            <a:pPr lvl="1"/>
            <a:r>
              <a:rPr lang="de-CH" dirty="0" smtClean="0"/>
              <a:t>Vorlesung «Systemsoftware»</a:t>
            </a:r>
            <a:endParaRPr lang="de-CH" dirty="0"/>
          </a:p>
          <a:p>
            <a:pPr lvl="1"/>
            <a:r>
              <a:rPr lang="de-CH" dirty="0" smtClean="0"/>
              <a:t>Lektüre des Buches «</a:t>
            </a:r>
            <a:r>
              <a:rPr lang="de-CH" dirty="0" err="1" smtClean="0"/>
              <a:t>Advanced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UNIX Environment»</a:t>
            </a:r>
            <a:endParaRPr lang="de-CH" dirty="0"/>
          </a:p>
          <a:p>
            <a:r>
              <a:rPr lang="de-CH" dirty="0" smtClean="0"/>
              <a:t>Keine </a:t>
            </a:r>
            <a:r>
              <a:rPr lang="de-CH" dirty="0" err="1" smtClean="0"/>
              <a:t>Makefike</a:t>
            </a:r>
            <a:r>
              <a:rPr lang="de-CH" dirty="0" smtClean="0"/>
              <a:t>-Kenntnisse</a:t>
            </a:r>
            <a:endParaRPr lang="de-CH" dirty="0"/>
          </a:p>
          <a:p>
            <a:pPr lvl="1"/>
            <a:r>
              <a:rPr lang="de-CH" dirty="0" smtClean="0"/>
              <a:t>GNU Manual studiert</a:t>
            </a:r>
          </a:p>
          <a:p>
            <a:r>
              <a:rPr lang="de-CH" dirty="0" smtClean="0"/>
              <a:t>Zeit und </a:t>
            </a:r>
            <a:r>
              <a:rPr lang="de-CH" dirty="0" err="1" smtClean="0"/>
              <a:t>Segfaults</a:t>
            </a:r>
            <a:endParaRPr lang="de-CH" dirty="0"/>
          </a:p>
          <a:p>
            <a:pPr lvl="1"/>
            <a:r>
              <a:rPr lang="de-CH" dirty="0" smtClean="0"/>
              <a:t>Umsetzung zeitaufwändig</a:t>
            </a:r>
          </a:p>
          <a:p>
            <a:pPr lvl="1"/>
            <a:r>
              <a:rPr lang="de-CH" dirty="0" smtClean="0"/>
              <a:t>Debuggen mit </a:t>
            </a:r>
            <a:r>
              <a:rPr lang="de-CH" dirty="0" err="1" smtClean="0"/>
              <a:t>Eclipse</a:t>
            </a:r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40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en-US" dirty="0" smtClean="0"/>
              <a:t>5.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Wie sieht das ganze nun aus?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0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340768"/>
            <a:ext cx="8692399" cy="206652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definition of insanity is doing the same thing over and over again and expecting different </a:t>
            </a:r>
            <a:r>
              <a:rPr lang="en-US" dirty="0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CH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25860" y="3356992"/>
            <a:ext cx="8692399" cy="698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100" dirty="0" smtClean="0"/>
              <a:t>Albert Einstein (1879 – 1955)</a:t>
            </a:r>
            <a:r>
              <a:rPr lang="en-US" dirty="0" smtClean="0"/>
              <a:t/>
            </a:r>
            <a:br>
              <a:rPr lang="en-US" dirty="0" smtClean="0"/>
            </a:br>
            <a:endParaRPr lang="de-CH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err="1" smtClean="0"/>
              <a:t>Fire</a:t>
            </a:r>
            <a:r>
              <a:rPr lang="de-CH" dirty="0" smtClean="0"/>
              <a:t> </a:t>
            </a:r>
            <a:r>
              <a:rPr lang="de-CH" dirty="0" err="1" smtClean="0"/>
              <a:t>away</a:t>
            </a:r>
            <a:r>
              <a:rPr lang="de-CH" dirty="0" smtClean="0"/>
              <a:t> :-)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Einleitung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Lösungsansatz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Implementierung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Probleme</a:t>
            </a:r>
            <a:r>
              <a:rPr lang="en-US" dirty="0" smtClean="0"/>
              <a:t> und </a:t>
            </a:r>
            <a:r>
              <a:rPr lang="en-US" dirty="0" err="1" smtClean="0"/>
              <a:t>Lösungen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Fragen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1.Einleitung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Warum der Fileserver?</a:t>
            </a:r>
          </a:p>
          <a:p>
            <a:pPr lvl="1"/>
            <a:r>
              <a:rPr lang="de-CH" dirty="0"/>
              <a:t>Bereits Server in C geschrieben</a:t>
            </a:r>
          </a:p>
          <a:p>
            <a:pPr lvl="1"/>
            <a:r>
              <a:rPr lang="de-CH" dirty="0"/>
              <a:t>Threads sind «Neuland» für mich</a:t>
            </a:r>
          </a:p>
          <a:p>
            <a:pPr lvl="1"/>
            <a:r>
              <a:rPr lang="de-CH" dirty="0"/>
              <a:t>Möglichkeit zur </a:t>
            </a:r>
            <a:r>
              <a:rPr lang="de-CH" dirty="0" smtClean="0"/>
              <a:t>Vertiefung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High-level Konzept der Lösung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Pthreads</a:t>
            </a:r>
            <a:endParaRPr lang="de-CH" dirty="0" smtClean="0"/>
          </a:p>
          <a:p>
            <a:r>
              <a:rPr lang="de-CH" dirty="0" smtClean="0"/>
              <a:t>Files als Struktur</a:t>
            </a:r>
          </a:p>
          <a:p>
            <a:r>
              <a:rPr lang="de-CH" dirty="0" smtClean="0"/>
              <a:t>Doppelter Lock</a:t>
            </a:r>
          </a:p>
          <a:p>
            <a:r>
              <a:rPr lang="de-CH" dirty="0" smtClean="0"/>
              <a:t>Paralleles Verschieben der Locks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Verkettete Liste der Files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6" y="2996952"/>
            <a:ext cx="1070254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Wenn eine neue Datei angelegt wird, wird ein Knoten in die Liste eingefügt</a:t>
            </a:r>
          </a:p>
          <a:p>
            <a:r>
              <a:rPr lang="de-CH" dirty="0" smtClean="0"/>
              <a:t>Das Letzte File und der Speicher für den neuen Knoten werden gelockt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66" y="3734966"/>
            <a:ext cx="10524084" cy="22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2.Lösungsansatz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Lock beim Löschen einer Datei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13" y="3002215"/>
            <a:ext cx="10246190" cy="30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241</Words>
  <Application>Microsoft Office PowerPoint</Application>
  <PresentationFormat>Custom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Concurrent Programming in C</vt:lpstr>
      <vt:lpstr>The definition of insanity is doing the same thing over and over again and expecting different results </vt:lpstr>
      <vt:lpstr>Inhalt</vt:lpstr>
      <vt:lpstr>1.Einleitung </vt:lpstr>
      <vt:lpstr>2.Lösungsansatz</vt:lpstr>
      <vt:lpstr>2.Lösungsansatz</vt:lpstr>
      <vt:lpstr>2.Lösungsansatz</vt:lpstr>
      <vt:lpstr>2.Lösungsansatz</vt:lpstr>
      <vt:lpstr>2.Lösungsansatz</vt:lpstr>
      <vt:lpstr>2.Lösungsansatz</vt:lpstr>
      <vt:lpstr>3.Implementierung</vt:lpstr>
      <vt:lpstr>3.Implementierung</vt:lpstr>
      <vt:lpstr>3.Implementierung</vt:lpstr>
      <vt:lpstr>3.Implementierung</vt:lpstr>
      <vt:lpstr>3.Implementierung</vt:lpstr>
      <vt:lpstr>3.Implementierung</vt:lpstr>
      <vt:lpstr>4. Probleme und Lösungen</vt:lpstr>
      <vt:lpstr>4.Probleme und Lösungen</vt:lpstr>
      <vt:lpstr>5. Demonstration</vt:lpstr>
      <vt:lpstr>6.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2014-06-28T12:40:03Z</dcterms:created>
  <dcterms:modified xsi:type="dcterms:W3CDTF">2014-06-28T13:46:18Z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