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265" r:id="rId3"/>
    <p:sldId id="320" r:id="rId4"/>
    <p:sldId id="321" r:id="rId5"/>
    <p:sldId id="327" r:id="rId6"/>
    <p:sldId id="322" r:id="rId7"/>
    <p:sldId id="338" r:id="rId8"/>
    <p:sldId id="339" r:id="rId9"/>
    <p:sldId id="340" r:id="rId10"/>
    <p:sldId id="341" r:id="rId11"/>
    <p:sldId id="344" r:id="rId12"/>
    <p:sldId id="345" r:id="rId13"/>
    <p:sldId id="346" r:id="rId14"/>
    <p:sldId id="342" r:id="rId15"/>
    <p:sldId id="347" r:id="rId16"/>
    <p:sldId id="348" r:id="rId17"/>
    <p:sldId id="349" r:id="rId18"/>
    <p:sldId id="350" r:id="rId19"/>
    <p:sldId id="351" r:id="rId20"/>
    <p:sldId id="336" r:id="rId21"/>
    <p:sldId id="337" r:id="rId22"/>
  </p:sldIdLst>
  <p:sldSz cx="12188825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29" autoAdjust="0"/>
  </p:normalViewPr>
  <p:slideViewPr>
    <p:cSldViewPr showGuides="1">
      <p:cViewPr varScale="1">
        <p:scale>
          <a:sx n="109" d="100"/>
          <a:sy n="109" d="100"/>
        </p:scale>
        <p:origin x="666" y="11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6/28/2014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6/28/2014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6/28/2014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6/28/2014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6/28/2014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6/28/2014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6/28/2014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6/28/2014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6/28/2014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Homepage </a:t>
            </a:r>
            <a:br>
              <a:rPr lang="en-US" dirty="0" smtClean="0"/>
            </a:br>
            <a:r>
              <a:rPr lang="en-US" dirty="0" smtClean="0"/>
              <a:t>“hochsicherheit.ch”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Seminararbeit in PHP/mysql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2. Anforderungen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Erfassung der optischen Anforderungen</a:t>
            </a:r>
          </a:p>
          <a:p>
            <a:r>
              <a:rPr lang="de-CH" dirty="0" smtClean="0"/>
              <a:t>Auftraggeber wünscht schwarzen Hintergrund und weisse Schrift</a:t>
            </a:r>
          </a:p>
          <a:p>
            <a:r>
              <a:rPr lang="de-CH" dirty="0" smtClean="0"/>
              <a:t>Schriftart Arial</a:t>
            </a:r>
          </a:p>
          <a:p>
            <a:r>
              <a:rPr lang="de-CH" dirty="0" smtClean="0"/>
              <a:t>Logo oben Rechts</a:t>
            </a:r>
          </a:p>
          <a:p>
            <a:r>
              <a:rPr lang="de-CH" dirty="0" smtClean="0"/>
              <a:t>Navigation waagrecht unter dem Header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0590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2. Anforderungen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Dies führte zum folgenden Designvorschlag:</a:t>
            </a:r>
          </a:p>
          <a:p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258" y="2996952"/>
            <a:ext cx="63627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6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2. Anforderungen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Die Inhalte wurden vom Kunden genau definiert</a:t>
            </a:r>
          </a:p>
          <a:p>
            <a:r>
              <a:rPr lang="de-CH" dirty="0" smtClean="0"/>
              <a:t>Wie werden nun die Inhalte angezeigt? Mehr dazu um Entwurf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080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842392"/>
          </a:xfrm>
        </p:spPr>
        <p:txBody>
          <a:bodyPr/>
          <a:lstStyle/>
          <a:p>
            <a:r>
              <a:rPr lang="de-CH" dirty="0"/>
              <a:t>3</a:t>
            </a:r>
            <a:r>
              <a:rPr lang="de-CH" dirty="0" smtClean="0"/>
              <a:t>. Entwurf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064680" y="3501008"/>
            <a:ext cx="8687333" cy="1944216"/>
          </a:xfrm>
        </p:spPr>
        <p:txBody>
          <a:bodyPr>
            <a:normAutofit/>
          </a:bodyPr>
          <a:lstStyle/>
          <a:p>
            <a:r>
              <a:rPr lang="de-CH" dirty="0" smtClean="0"/>
              <a:t>Vorstellung technischer </a:t>
            </a:r>
            <a:r>
              <a:rPr lang="de-CH" dirty="0" err="1" smtClean="0"/>
              <a:t>entwurf</a:t>
            </a:r>
            <a:endParaRPr lang="de-CH" dirty="0"/>
          </a:p>
          <a:p>
            <a:pPr lvl="1"/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8074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3</a:t>
            </a:r>
            <a:r>
              <a:rPr lang="de-CH" dirty="0" smtClean="0"/>
              <a:t>. Entwurf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PHP, HTML, CSS</a:t>
            </a:r>
          </a:p>
          <a:p>
            <a:r>
              <a:rPr lang="de-CH" dirty="0" smtClean="0"/>
              <a:t>Auf Verwendung eines CMS wird verzichtet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2216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3</a:t>
            </a:r>
            <a:r>
              <a:rPr lang="de-CH" dirty="0" smtClean="0"/>
              <a:t>. Entwurf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Für das Design wird das MVC Pattern verwendet</a:t>
            </a:r>
          </a:p>
          <a:p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583" y="2333625"/>
            <a:ext cx="42100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4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3. Entwurf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Die Inhalte sind somit vom Design getrennt. </a:t>
            </a:r>
          </a:p>
          <a:p>
            <a:r>
              <a:rPr lang="de-CH" dirty="0" smtClean="0"/>
              <a:t>Wie werden nun die einzelnen Aspekte verbunden?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97314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3. Entwurf</a:t>
            </a:r>
            <a:endParaRPr lang="de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6584" y="1905000"/>
            <a:ext cx="474613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97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3. Entwurf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Interner Bereich</a:t>
            </a:r>
          </a:p>
          <a:p>
            <a:pPr lvl="1"/>
            <a:r>
              <a:rPr lang="de-CH" dirty="0" smtClean="0"/>
              <a:t>Login für Geschäftsleitung</a:t>
            </a:r>
          </a:p>
          <a:p>
            <a:pPr lvl="1"/>
            <a:r>
              <a:rPr lang="de-CH" dirty="0" smtClean="0"/>
              <a:t>MySQL Datenbank für Logins und Dateien</a:t>
            </a:r>
          </a:p>
          <a:p>
            <a:pPr lvl="1"/>
            <a:r>
              <a:rPr lang="de-CH" dirty="0" smtClean="0"/>
              <a:t>Files werden über PHP hochgeladen und in der MySQL </a:t>
            </a:r>
            <a:r>
              <a:rPr lang="de-CH" smtClean="0"/>
              <a:t>DB abgelegt</a:t>
            </a:r>
            <a:br>
              <a:rPr lang="de-CH" smtClean="0"/>
            </a:br>
            <a:endParaRPr lang="de-CH" dirty="0" smtClean="0"/>
          </a:p>
          <a:p>
            <a:r>
              <a:rPr lang="de-CH" dirty="0" smtClean="0"/>
              <a:t>Kontaktformular</a:t>
            </a:r>
            <a:endParaRPr lang="de-CH" dirty="0"/>
          </a:p>
          <a:p>
            <a:pPr lvl="1"/>
            <a:r>
              <a:rPr lang="de-CH" dirty="0" smtClean="0"/>
              <a:t>Einfach Formular zur Kontaktaufnahme</a:t>
            </a:r>
            <a:endParaRPr lang="de-CH" dirty="0"/>
          </a:p>
          <a:p>
            <a:pPr lvl="1"/>
            <a:r>
              <a:rPr lang="de-CH" dirty="0" smtClean="0"/>
              <a:t>Als SPAM-Schutz CAPTCHA verwendet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8564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842392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064680" y="3501008"/>
            <a:ext cx="8687333" cy="1944216"/>
          </a:xfrm>
        </p:spPr>
        <p:txBody>
          <a:bodyPr>
            <a:normAutofit/>
          </a:bodyPr>
          <a:lstStyle/>
          <a:p>
            <a:r>
              <a:rPr lang="de-CH" dirty="0" smtClean="0"/>
              <a:t>Wie sieht das ganze nun aus?</a:t>
            </a:r>
            <a:endParaRPr lang="de-CH" dirty="0"/>
          </a:p>
          <a:p>
            <a:pPr lvl="1"/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6109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Einleitung</a:t>
            </a:r>
            <a:r>
              <a:rPr lang="en-US" dirty="0" smtClean="0"/>
              <a:t> (</a:t>
            </a:r>
            <a:r>
              <a:rPr lang="en-US" dirty="0" err="1" smtClean="0"/>
              <a:t>Ausgangslage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Anforderungen</a:t>
            </a:r>
            <a:r>
              <a:rPr lang="en-US" dirty="0" smtClean="0"/>
              <a:t> (</a:t>
            </a:r>
            <a:r>
              <a:rPr lang="en-US" dirty="0" err="1" smtClean="0"/>
              <a:t>Erwartete</a:t>
            </a:r>
            <a:r>
              <a:rPr lang="en-US" dirty="0" smtClean="0"/>
              <a:t> </a:t>
            </a:r>
            <a:r>
              <a:rPr lang="en-US" dirty="0" err="1" smtClean="0"/>
              <a:t>Resultate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Entwurf</a:t>
            </a:r>
            <a:r>
              <a:rPr lang="en-US" dirty="0" smtClean="0"/>
              <a:t> und </a:t>
            </a:r>
            <a:r>
              <a:rPr lang="en-US" dirty="0" err="1" smtClean="0"/>
              <a:t>Umsetzung</a:t>
            </a:r>
            <a:r>
              <a:rPr lang="en-US" dirty="0" smtClean="0"/>
              <a:t> (</a:t>
            </a:r>
            <a:r>
              <a:rPr lang="en-US" dirty="0" err="1" smtClean="0"/>
              <a:t>Aufgaben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Demonstration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Fragen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3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842392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Fragen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064680" y="3501008"/>
            <a:ext cx="8687333" cy="1944216"/>
          </a:xfrm>
        </p:spPr>
        <p:txBody>
          <a:bodyPr>
            <a:normAutofit/>
          </a:bodyPr>
          <a:lstStyle/>
          <a:p>
            <a:r>
              <a:rPr lang="de-CH" dirty="0" err="1" smtClean="0"/>
              <a:t>Fire</a:t>
            </a:r>
            <a:r>
              <a:rPr lang="de-CH" dirty="0" smtClean="0"/>
              <a:t> </a:t>
            </a:r>
            <a:r>
              <a:rPr lang="de-CH" dirty="0" err="1" smtClean="0"/>
              <a:t>away</a:t>
            </a:r>
            <a:r>
              <a:rPr lang="de-CH" dirty="0" smtClean="0"/>
              <a:t> :-)</a:t>
            </a:r>
            <a:endParaRPr lang="de-CH" dirty="0"/>
          </a:p>
          <a:p>
            <a:pPr lvl="1"/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8409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1.Einleitung 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Ausgangslage</a:t>
            </a:r>
            <a:endParaRPr lang="de-CH" dirty="0"/>
          </a:p>
          <a:p>
            <a:pPr lvl="1"/>
            <a:r>
              <a:rPr lang="de-CH" dirty="0" smtClean="0"/>
              <a:t>Auftraggeber «Hochsicherheit GmbH»</a:t>
            </a:r>
            <a:endParaRPr lang="de-CH" dirty="0"/>
          </a:p>
          <a:p>
            <a:pPr lvl="1"/>
            <a:r>
              <a:rPr lang="de-CH" dirty="0" smtClean="0"/>
              <a:t>Startup im Raum Schaffhausen</a:t>
            </a:r>
            <a:endParaRPr lang="de-CH" dirty="0"/>
          </a:p>
          <a:p>
            <a:pPr lvl="1"/>
            <a:r>
              <a:rPr lang="de-CH" dirty="0" smtClean="0"/>
              <a:t>Sicherheits-Dienstleistungen</a:t>
            </a:r>
          </a:p>
          <a:p>
            <a:pPr lvl="1"/>
            <a:r>
              <a:rPr lang="de-CH" dirty="0" smtClean="0"/>
              <a:t>Neue Homepage um potenzielle Kunden zu informieren</a:t>
            </a:r>
          </a:p>
          <a:p>
            <a:pPr lvl="1"/>
            <a:r>
              <a:rPr lang="de-CH" dirty="0" smtClean="0"/>
              <a:t>Schlankes Design gewünscht, mit ein paar Funktionen</a:t>
            </a:r>
          </a:p>
          <a:p>
            <a:pPr lvl="1"/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3936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842392"/>
          </a:xfrm>
        </p:spPr>
        <p:txBody>
          <a:bodyPr/>
          <a:lstStyle/>
          <a:p>
            <a:r>
              <a:rPr lang="de-CH" dirty="0" smtClean="0"/>
              <a:t>2. Anforderungen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064680" y="3501008"/>
            <a:ext cx="8687333" cy="1944216"/>
          </a:xfrm>
        </p:spPr>
        <p:txBody>
          <a:bodyPr>
            <a:normAutofit/>
          </a:bodyPr>
          <a:lstStyle/>
          <a:p>
            <a:r>
              <a:rPr lang="de-CH" dirty="0" smtClean="0"/>
              <a:t>Was möchte der </a:t>
            </a:r>
            <a:r>
              <a:rPr lang="de-CH" dirty="0" err="1" smtClean="0"/>
              <a:t>kunde</a:t>
            </a:r>
            <a:r>
              <a:rPr lang="de-CH" dirty="0"/>
              <a:t>?</a:t>
            </a:r>
          </a:p>
          <a:p>
            <a:pPr lvl="1"/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680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2.Anforderungen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Vorbesprechung mit dem Auftraggeber </a:t>
            </a:r>
          </a:p>
          <a:p>
            <a:r>
              <a:rPr lang="de-CH" dirty="0" smtClean="0"/>
              <a:t>Grobe Abgrenzung des Inhalts</a:t>
            </a:r>
          </a:p>
          <a:p>
            <a:r>
              <a:rPr lang="de-CH" dirty="0" smtClean="0"/>
              <a:t>Konkreter Designwunsch vorhanden</a:t>
            </a:r>
          </a:p>
          <a:p>
            <a:r>
              <a:rPr lang="de-CH" dirty="0" smtClean="0"/>
              <a:t>Logos bereits entworfen und im </a:t>
            </a:r>
            <a:r>
              <a:rPr lang="de-CH" dirty="0" err="1" smtClean="0"/>
              <a:t>jpg</a:t>
            </a:r>
            <a:r>
              <a:rPr lang="de-CH" dirty="0" smtClean="0"/>
              <a:t> Format vorhanden</a:t>
            </a:r>
          </a:p>
          <a:p>
            <a:r>
              <a:rPr lang="de-CH" dirty="0" smtClean="0"/>
              <a:t>Kontaktformular</a:t>
            </a:r>
          </a:p>
          <a:p>
            <a:r>
              <a:rPr lang="de-CH" dirty="0" smtClean="0"/>
              <a:t>Möglichkeit eines internen Bereichs mit Dateiverwaltung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83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2.Anforderungen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Erstellung </a:t>
            </a:r>
            <a:r>
              <a:rPr lang="de-CH" dirty="0" err="1" smtClean="0"/>
              <a:t>Anforderungdokument</a:t>
            </a:r>
            <a:endParaRPr lang="de-CH" dirty="0" smtClean="0"/>
          </a:p>
          <a:p>
            <a:r>
              <a:rPr lang="de-CH" dirty="0" smtClean="0"/>
              <a:t>Definition der </a:t>
            </a:r>
            <a:r>
              <a:rPr lang="de-CH" dirty="0" err="1" smtClean="0"/>
              <a:t>Use</a:t>
            </a:r>
            <a:r>
              <a:rPr lang="de-CH" dirty="0" smtClean="0"/>
              <a:t> Cases</a:t>
            </a:r>
          </a:p>
        </p:txBody>
      </p:sp>
    </p:spTree>
    <p:extLst>
      <p:ext uri="{BB962C8B-B14F-4D97-AF65-F5344CB8AC3E}">
        <p14:creationId xmlns:p14="http://schemas.microsoft.com/office/powerpoint/2010/main" val="185522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2. Anforderungen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Use</a:t>
            </a:r>
            <a:r>
              <a:rPr lang="de-CH" dirty="0" smtClean="0"/>
              <a:t> Case Benutzer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148" y="2299801"/>
            <a:ext cx="49339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25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2. Anforderungen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Use</a:t>
            </a:r>
            <a:r>
              <a:rPr lang="de-CH" dirty="0" smtClean="0"/>
              <a:t> Case Geschäftsleitung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445" y="2708920"/>
            <a:ext cx="48863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8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2. Anforderungen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Use</a:t>
            </a:r>
            <a:r>
              <a:rPr lang="de-CH" dirty="0" smtClean="0"/>
              <a:t> Case Administration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895" y="2348880"/>
            <a:ext cx="53054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5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257</Words>
  <Application>Microsoft Office PowerPoint</Application>
  <PresentationFormat>Custom</PresentationFormat>
  <Paragraphs>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Corbel</vt:lpstr>
      <vt:lpstr>Digital Blue Tunnel 16x9</vt:lpstr>
      <vt:lpstr>Homepage  “hochsicherheit.ch”</vt:lpstr>
      <vt:lpstr>Inhalt</vt:lpstr>
      <vt:lpstr>1.Einleitung </vt:lpstr>
      <vt:lpstr>2. Anforderungen</vt:lpstr>
      <vt:lpstr>2.Anforderungen</vt:lpstr>
      <vt:lpstr>2.Anforderungen</vt:lpstr>
      <vt:lpstr>2. Anforderungen</vt:lpstr>
      <vt:lpstr>2. Anforderungen</vt:lpstr>
      <vt:lpstr>2. Anforderungen</vt:lpstr>
      <vt:lpstr>2. Anforderungen</vt:lpstr>
      <vt:lpstr>2. Anforderungen</vt:lpstr>
      <vt:lpstr>2. Anforderungen</vt:lpstr>
      <vt:lpstr>3. Entwurf</vt:lpstr>
      <vt:lpstr>3. Entwurf</vt:lpstr>
      <vt:lpstr>3. Entwurf</vt:lpstr>
      <vt:lpstr>3. Entwurf</vt:lpstr>
      <vt:lpstr>3. Entwurf</vt:lpstr>
      <vt:lpstr>3. Entwurf</vt:lpstr>
      <vt:lpstr>4. Demonstration</vt:lpstr>
      <vt:lpstr>5. Fragen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2014-06-28T12:40:03Z</dcterms:created>
  <dcterms:modified xsi:type="dcterms:W3CDTF">2014-06-28T14:18:55Z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