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AC2915E-1F08-4A84-A095-2EC0590B26EE}" type="datetimeFigureOut">
              <a:rPr lang="de-CH" smtClean="0"/>
              <a:t>28.10.2012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5A5C514-A1EF-41DB-9389-F8ACB20518E3}" type="slidenum">
              <a:rPr lang="de-CH" smtClean="0"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8064" y="764704"/>
            <a:ext cx="3091880" cy="360040"/>
          </a:xfrm>
          <a:noFill/>
        </p:spPr>
        <p:txBody>
          <a:bodyPr>
            <a:prstTxWarp prst="textArchUp">
              <a:avLst>
                <a:gd name="adj" fmla="val 10805817"/>
              </a:avLst>
            </a:prstTxWarp>
            <a:normAutofit fontScale="90000"/>
          </a:bodyPr>
          <a:lstStyle/>
          <a:p>
            <a:r>
              <a:rPr lang="de-CH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Hoch-Sicherheit</a:t>
            </a:r>
            <a:endParaRPr lang="de-CH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15616" y="4005064"/>
            <a:ext cx="629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220072" y="4005064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Oliver </a:t>
            </a:r>
            <a:r>
              <a:rPr lang="de-CH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Hochuli</a:t>
            </a:r>
            <a:endParaRPr lang="de-CH" b="1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de-CH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Geschäftsinhaber</a:t>
            </a:r>
            <a:endParaRPr lang="de-CH" b="1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de-CH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Wiesenweg 15</a:t>
            </a:r>
          </a:p>
          <a:p>
            <a:r>
              <a:rPr lang="de-CH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8200 Schaffhausen</a:t>
            </a:r>
          </a:p>
          <a:p>
            <a:r>
              <a:rPr lang="de-CH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Tel. : +41 79 581 10 71</a:t>
            </a:r>
          </a:p>
          <a:p>
            <a:r>
              <a:rPr lang="de-CH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o.hochuli@hochsicherheit.ch</a:t>
            </a:r>
          </a:p>
          <a:p>
            <a:r>
              <a:rPr lang="de-CH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www.hoch-sicherheit.ch</a:t>
            </a:r>
            <a:endParaRPr lang="de-CH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1743199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 sorgen für Ordnung!</a:t>
            </a:r>
            <a:endParaRPr lang="de-CH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08" y="1091027"/>
            <a:ext cx="1611185" cy="108012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001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8064" y="764704"/>
            <a:ext cx="3091880" cy="360040"/>
          </a:xfrm>
          <a:noFill/>
        </p:spPr>
        <p:txBody>
          <a:bodyPr>
            <a:prstTxWarp prst="textArchUp">
              <a:avLst>
                <a:gd name="adj" fmla="val 10805817"/>
              </a:avLst>
            </a:prstTxWarp>
            <a:normAutofit fontScale="90000"/>
          </a:bodyPr>
          <a:lstStyle/>
          <a:p>
            <a:r>
              <a:rPr lang="de-CH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Hoch-Sicherheit</a:t>
            </a:r>
            <a:endParaRPr lang="de-CH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96752"/>
            <a:ext cx="1611185" cy="1080120"/>
          </a:xfrm>
          <a:prstGeom prst="rect">
            <a:avLst/>
          </a:prstGeom>
          <a:noFill/>
        </p:spPr>
      </p:pic>
      <p:sp>
        <p:nvSpPr>
          <p:cNvPr id="3" name="Textfeld 2"/>
          <p:cNvSpPr txBox="1"/>
          <p:nvPr/>
        </p:nvSpPr>
        <p:spPr>
          <a:xfrm>
            <a:off x="1115616" y="4005064"/>
            <a:ext cx="629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683568" y="1743199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 sorgen für Ordnung!</a:t>
            </a:r>
            <a:endParaRPr lang="de-CH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64591" y="3835277"/>
            <a:ext cx="67687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Dienstleistungen:</a:t>
            </a:r>
          </a:p>
          <a:p>
            <a:endParaRPr lang="de-CH" sz="1600" b="1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de-CH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Eventbewachung</a:t>
            </a:r>
          </a:p>
          <a:p>
            <a:r>
              <a:rPr lang="de-CH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Objektschutz</a:t>
            </a:r>
          </a:p>
          <a:p>
            <a:r>
              <a:rPr lang="de-CH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Ordnungsdienst</a:t>
            </a:r>
          </a:p>
          <a:p>
            <a:r>
              <a:rPr lang="de-CH" sz="24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Verkehrsreglung</a:t>
            </a:r>
          </a:p>
          <a:p>
            <a:r>
              <a:rPr lang="de-CH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Zutrittskontrolle</a:t>
            </a:r>
          </a:p>
          <a:p>
            <a:endParaRPr lang="de-CH" b="1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de-CH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Horizont</vt:lpstr>
      <vt:lpstr>Hoch-Sicherheit</vt:lpstr>
      <vt:lpstr>Hoch-Sicherheit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Hoch-Sicherheitsdienst</dc:title>
  <dc:creator>Boufatah</dc:creator>
  <cp:lastModifiedBy>Boufatah</cp:lastModifiedBy>
  <cp:revision>18</cp:revision>
  <dcterms:created xsi:type="dcterms:W3CDTF">2012-09-30T18:56:21Z</dcterms:created>
  <dcterms:modified xsi:type="dcterms:W3CDTF">2012-10-28T17:59:26Z</dcterms:modified>
</cp:coreProperties>
</file>