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8" r:id="rId13"/>
    <p:sldId id="269" r:id="rId14"/>
    <p:sldId id="266" r:id="rId15"/>
    <p:sldId id="267" r:id="rId16"/>
    <p:sldId id="270" r:id="rId17"/>
    <p:sldId id="271" r:id="rId18"/>
    <p:sldId id="278" r:id="rId19"/>
    <p:sldId id="279" r:id="rId20"/>
    <p:sldId id="280" r:id="rId21"/>
    <p:sldId id="281" r:id="rId22"/>
    <p:sldId id="282" r:id="rId23"/>
    <p:sldId id="283" r:id="rId24"/>
    <p:sldId id="287" r:id="rId25"/>
    <p:sldId id="288" r:id="rId26"/>
    <p:sldId id="284" r:id="rId27"/>
    <p:sldId id="285" r:id="rId28"/>
    <p:sldId id="286" r:id="rId29"/>
    <p:sldId id="289" r:id="rId30"/>
    <p:sldId id="290" r:id="rId31"/>
    <p:sldId id="272" r:id="rId32"/>
    <p:sldId id="273" r:id="rId33"/>
    <p:sldId id="274" r:id="rId34"/>
    <p:sldId id="275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8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zerman\Desktop\sim_grafike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zerman\simuchute\simuchute\doc\sim_grafike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Simulation - </a:t>
            </a:r>
            <a:r>
              <a:rPr lang="en-US" dirty="0" err="1"/>
              <a:t>Versuch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8100795668258021"/>
          <c:y val="0.14043405432196387"/>
          <c:w val="0.77712311157955749"/>
          <c:h val="0.70518401214326165"/>
        </c:manualLayout>
      </c:layout>
      <c:scatterChart>
        <c:scatterStyle val="smoothMarker"/>
        <c:ser>
          <c:idx val="0"/>
          <c:order val="0"/>
          <c:tx>
            <c:strRef>
              <c:f>'Versuch 2'!$C$3</c:f>
              <c:strCache>
                <c:ptCount val="1"/>
                <c:pt idx="0">
                  <c:v>Flugbahn</c:v>
                </c:pt>
              </c:strCache>
            </c:strRef>
          </c:tx>
          <c:spPr>
            <a:ln w="1270"/>
          </c:spPr>
          <c:marker>
            <c:spPr>
              <a:ln w="3175"/>
            </c:spPr>
          </c:marker>
          <c:xVal>
            <c:numRef>
              <c:f>'Versuch 2'!$B$4:$B$816</c:f>
              <c:numCache>
                <c:formatCode>General</c:formatCode>
                <c:ptCount val="813"/>
                <c:pt idx="0">
                  <c:v>398.05040993435045</c:v>
                </c:pt>
                <c:pt idx="1">
                  <c:v>399.89201184685197</c:v>
                </c:pt>
                <c:pt idx="2">
                  <c:v>401.59659996971754</c:v>
                </c:pt>
                <c:pt idx="3">
                  <c:v>403.23109362137899</c:v>
                </c:pt>
                <c:pt idx="4">
                  <c:v>404.80467541792302</c:v>
                </c:pt>
                <c:pt idx="5">
                  <c:v>406.32318186973146</c:v>
                </c:pt>
                <c:pt idx="6">
                  <c:v>407.79034341033196</c:v>
                </c:pt>
                <c:pt idx="7">
                  <c:v>409.208712624371</c:v>
                </c:pt>
                <c:pt idx="8">
                  <c:v>410.58033792032899</c:v>
                </c:pt>
                <c:pt idx="9">
                  <c:v>411.90721923322099</c:v>
                </c:pt>
                <c:pt idx="10">
                  <c:v>413.19158278936845</c:v>
                </c:pt>
                <c:pt idx="11">
                  <c:v>414.43601236326748</c:v>
                </c:pt>
                <c:pt idx="12">
                  <c:v>415.64347220855001</c:v>
                </c:pt>
                <c:pt idx="13">
                  <c:v>416.81725365612698</c:v>
                </c:pt>
                <c:pt idx="14">
                  <c:v>417.96087396168349</c:v>
                </c:pt>
                <c:pt idx="15">
                  <c:v>419.07795212047</c:v>
                </c:pt>
                <c:pt idx="16">
                  <c:v>420.17208179051232</c:v>
                </c:pt>
                <c:pt idx="17">
                  <c:v>421.24671629565762</c:v>
                </c:pt>
                <c:pt idx="18">
                  <c:v>422.30507536125697</c:v>
                </c:pt>
                <c:pt idx="19">
                  <c:v>423.35007831258793</c:v>
                </c:pt>
                <c:pt idx="20">
                  <c:v>424.38430438562398</c:v>
                </c:pt>
                <c:pt idx="21">
                  <c:v>425.40997780802462</c:v>
                </c:pt>
                <c:pt idx="22">
                  <c:v>426.42897344413143</c:v>
                </c:pt>
                <c:pt idx="23">
                  <c:v>427.44283794065763</c:v>
                </c:pt>
                <c:pt idx="24">
                  <c:v>428.45282124694</c:v>
                </c:pt>
                <c:pt idx="25">
                  <c:v>429.45991387118369</c:v>
                </c:pt>
                <c:pt idx="26">
                  <c:v>430.46488604143298</c:v>
                </c:pt>
                <c:pt idx="27">
                  <c:v>431.46832587514263</c:v>
                </c:pt>
                <c:pt idx="28">
                  <c:v>432.47067458200399</c:v>
                </c:pt>
                <c:pt idx="29">
                  <c:v>433.47225753867048</c:v>
                </c:pt>
                <c:pt idx="30">
                  <c:v>434.47331073264348</c:v>
                </c:pt>
                <c:pt idx="31">
                  <c:v>435.47400256107869</c:v>
                </c:pt>
                <c:pt idx="32">
                  <c:v>436.47445129816396</c:v>
                </c:pt>
                <c:pt idx="33">
                  <c:v>437.47473873539099</c:v>
                </c:pt>
                <c:pt idx="34">
                  <c:v>438.47492058260895</c:v>
                </c:pt>
                <c:pt idx="35">
                  <c:v>439.47503422466764</c:v>
                </c:pt>
                <c:pt idx="36">
                  <c:v>440.475104385946</c:v>
                </c:pt>
                <c:pt idx="37">
                  <c:v>441.47514718557562</c:v>
                </c:pt>
                <c:pt idx="38">
                  <c:v>442.47517298593561</c:v>
                </c:pt>
                <c:pt idx="39">
                  <c:v>443.4751883573785</c:v>
                </c:pt>
                <c:pt idx="40">
                  <c:v>444.47519740985462</c:v>
                </c:pt>
                <c:pt idx="41">
                  <c:v>445.47520268027762</c:v>
                </c:pt>
                <c:pt idx="42">
                  <c:v>446.47520571424695</c:v>
                </c:pt>
                <c:pt idx="43">
                  <c:v>447.4752074413841</c:v>
                </c:pt>
                <c:pt idx="44">
                  <c:v>448.47520841381203</c:v>
                </c:pt>
                <c:pt idx="45">
                  <c:v>449.4752089553935</c:v>
                </c:pt>
                <c:pt idx="46">
                  <c:v>450.47520925380462</c:v>
                </c:pt>
                <c:pt idx="47">
                  <c:v>451.47520941649856</c:v>
                </c:pt>
                <c:pt idx="48">
                  <c:v>452.47520950427923</c:v>
                </c:pt>
                <c:pt idx="49">
                  <c:v>453.47520955115669</c:v>
                </c:pt>
                <c:pt idx="50">
                  <c:v>454.47520957593895</c:v>
                </c:pt>
                <c:pt idx="51">
                  <c:v>455.47520958891062</c:v>
                </c:pt>
                <c:pt idx="52">
                  <c:v>456.47520959563269</c:v>
                </c:pt>
                <c:pt idx="53">
                  <c:v>457.47520959908394</c:v>
                </c:pt>
                <c:pt idx="54">
                  <c:v>458.47520960083898</c:v>
                </c:pt>
                <c:pt idx="55">
                  <c:v>459.47520960172301</c:v>
                </c:pt>
                <c:pt idx="56">
                  <c:v>460.47520960216394</c:v>
                </c:pt>
                <c:pt idx="57">
                  <c:v>461.47520960238199</c:v>
                </c:pt>
                <c:pt idx="58">
                  <c:v>462.47520960248869</c:v>
                </c:pt>
                <c:pt idx="59">
                  <c:v>463.47520960254099</c:v>
                </c:pt>
                <c:pt idx="60">
                  <c:v>464.475209602566</c:v>
                </c:pt>
                <c:pt idx="61">
                  <c:v>465.47520960257748</c:v>
                </c:pt>
                <c:pt idx="62">
                  <c:v>466.47520960258356</c:v>
                </c:pt>
                <c:pt idx="63">
                  <c:v>467.47520960258555</c:v>
                </c:pt>
                <c:pt idx="64">
                  <c:v>468.47520960258748</c:v>
                </c:pt>
                <c:pt idx="65">
                  <c:v>469.47520960258748</c:v>
                </c:pt>
                <c:pt idx="66">
                  <c:v>470.47520960258748</c:v>
                </c:pt>
                <c:pt idx="67">
                  <c:v>471.47520960258748</c:v>
                </c:pt>
                <c:pt idx="68">
                  <c:v>472.47520960258856</c:v>
                </c:pt>
                <c:pt idx="69">
                  <c:v>473.47520960258856</c:v>
                </c:pt>
                <c:pt idx="70">
                  <c:v>474.47520960258856</c:v>
                </c:pt>
                <c:pt idx="71">
                  <c:v>475.47520960258856</c:v>
                </c:pt>
                <c:pt idx="72">
                  <c:v>476.47520960258856</c:v>
                </c:pt>
                <c:pt idx="73">
                  <c:v>477.47520960258856</c:v>
                </c:pt>
                <c:pt idx="74">
                  <c:v>478.47520960258856</c:v>
                </c:pt>
                <c:pt idx="75">
                  <c:v>479.47520960258856</c:v>
                </c:pt>
                <c:pt idx="76">
                  <c:v>480.47520960258856</c:v>
                </c:pt>
                <c:pt idx="77">
                  <c:v>481.47520960258856</c:v>
                </c:pt>
                <c:pt idx="78">
                  <c:v>482.47520960258856</c:v>
                </c:pt>
                <c:pt idx="79">
                  <c:v>483.47520960258856</c:v>
                </c:pt>
                <c:pt idx="80">
                  <c:v>484.47520960258856</c:v>
                </c:pt>
                <c:pt idx="81">
                  <c:v>485.47520960258856</c:v>
                </c:pt>
                <c:pt idx="82">
                  <c:v>486.47520960258856</c:v>
                </c:pt>
                <c:pt idx="83">
                  <c:v>487.47520960258856</c:v>
                </c:pt>
                <c:pt idx="84">
                  <c:v>488.47520960258856</c:v>
                </c:pt>
                <c:pt idx="85">
                  <c:v>489.47520960258856</c:v>
                </c:pt>
                <c:pt idx="86">
                  <c:v>490.47520960258856</c:v>
                </c:pt>
                <c:pt idx="87">
                  <c:v>491.47520960258856</c:v>
                </c:pt>
                <c:pt idx="88">
                  <c:v>492.47520960258856</c:v>
                </c:pt>
                <c:pt idx="89">
                  <c:v>493.47520960258856</c:v>
                </c:pt>
                <c:pt idx="90">
                  <c:v>494.47520960258856</c:v>
                </c:pt>
                <c:pt idx="91">
                  <c:v>495.47520960258856</c:v>
                </c:pt>
                <c:pt idx="92">
                  <c:v>496.47520960258856</c:v>
                </c:pt>
                <c:pt idx="93">
                  <c:v>497.47520960258856</c:v>
                </c:pt>
                <c:pt idx="94">
                  <c:v>498.47520960258856</c:v>
                </c:pt>
                <c:pt idx="95">
                  <c:v>499.47520960258856</c:v>
                </c:pt>
                <c:pt idx="96">
                  <c:v>500.47520960258856</c:v>
                </c:pt>
                <c:pt idx="97">
                  <c:v>501.47520960258856</c:v>
                </c:pt>
                <c:pt idx="98">
                  <c:v>502.47520960258856</c:v>
                </c:pt>
                <c:pt idx="99">
                  <c:v>503.47520960258856</c:v>
                </c:pt>
                <c:pt idx="100">
                  <c:v>504.47520960258856</c:v>
                </c:pt>
                <c:pt idx="101">
                  <c:v>505.47520960258856</c:v>
                </c:pt>
                <c:pt idx="102">
                  <c:v>506.47520960258856</c:v>
                </c:pt>
                <c:pt idx="103">
                  <c:v>507.47520960258856</c:v>
                </c:pt>
                <c:pt idx="104">
                  <c:v>508.47520960258856</c:v>
                </c:pt>
                <c:pt idx="105">
                  <c:v>509.47520960258856</c:v>
                </c:pt>
                <c:pt idx="106">
                  <c:v>510.47520960258856</c:v>
                </c:pt>
                <c:pt idx="107">
                  <c:v>511.47520960258856</c:v>
                </c:pt>
                <c:pt idx="108">
                  <c:v>512.47520960258896</c:v>
                </c:pt>
                <c:pt idx="109">
                  <c:v>513.47520960258896</c:v>
                </c:pt>
                <c:pt idx="110">
                  <c:v>514.47520960258896</c:v>
                </c:pt>
                <c:pt idx="111">
                  <c:v>515.47520960258896</c:v>
                </c:pt>
                <c:pt idx="112">
                  <c:v>516.47520960258896</c:v>
                </c:pt>
                <c:pt idx="113">
                  <c:v>517.47520960258896</c:v>
                </c:pt>
                <c:pt idx="114">
                  <c:v>518.47520960258896</c:v>
                </c:pt>
                <c:pt idx="115">
                  <c:v>519.47520960258896</c:v>
                </c:pt>
                <c:pt idx="116">
                  <c:v>520.47520960258896</c:v>
                </c:pt>
                <c:pt idx="117">
                  <c:v>521.47520960258896</c:v>
                </c:pt>
                <c:pt idx="118">
                  <c:v>522.47520960258896</c:v>
                </c:pt>
                <c:pt idx="119">
                  <c:v>523.47520960258896</c:v>
                </c:pt>
                <c:pt idx="120">
                  <c:v>524.47520960258896</c:v>
                </c:pt>
                <c:pt idx="121">
                  <c:v>525.47520960258896</c:v>
                </c:pt>
                <c:pt idx="122">
                  <c:v>526.47520960258896</c:v>
                </c:pt>
                <c:pt idx="123">
                  <c:v>527.47520960258896</c:v>
                </c:pt>
                <c:pt idx="124">
                  <c:v>528.47520960258896</c:v>
                </c:pt>
                <c:pt idx="125">
                  <c:v>529.47520960258896</c:v>
                </c:pt>
                <c:pt idx="126">
                  <c:v>530.47520960258896</c:v>
                </c:pt>
                <c:pt idx="127">
                  <c:v>531.47520960258896</c:v>
                </c:pt>
                <c:pt idx="128">
                  <c:v>532.47520960258896</c:v>
                </c:pt>
                <c:pt idx="129">
                  <c:v>533.47520960258896</c:v>
                </c:pt>
                <c:pt idx="130">
                  <c:v>534.47520960258896</c:v>
                </c:pt>
                <c:pt idx="131">
                  <c:v>535.47520960258896</c:v>
                </c:pt>
                <c:pt idx="132">
                  <c:v>536.47520960258896</c:v>
                </c:pt>
                <c:pt idx="133">
                  <c:v>537.47520960258896</c:v>
                </c:pt>
                <c:pt idx="134">
                  <c:v>538.47520960258896</c:v>
                </c:pt>
                <c:pt idx="135">
                  <c:v>539.47520960258896</c:v>
                </c:pt>
                <c:pt idx="136">
                  <c:v>540.47520960258896</c:v>
                </c:pt>
                <c:pt idx="137">
                  <c:v>541.47520960258896</c:v>
                </c:pt>
                <c:pt idx="138">
                  <c:v>542.47520960258896</c:v>
                </c:pt>
                <c:pt idx="139">
                  <c:v>543.47520960258896</c:v>
                </c:pt>
                <c:pt idx="140">
                  <c:v>544.47520960258896</c:v>
                </c:pt>
                <c:pt idx="141">
                  <c:v>545.47520960258896</c:v>
                </c:pt>
                <c:pt idx="142">
                  <c:v>546.47520960258896</c:v>
                </c:pt>
                <c:pt idx="143">
                  <c:v>547.47520960258896</c:v>
                </c:pt>
                <c:pt idx="144">
                  <c:v>548.47520960258896</c:v>
                </c:pt>
                <c:pt idx="145">
                  <c:v>549.47520960258896</c:v>
                </c:pt>
                <c:pt idx="146">
                  <c:v>550.47520960258896</c:v>
                </c:pt>
                <c:pt idx="147">
                  <c:v>551.47520960258896</c:v>
                </c:pt>
                <c:pt idx="148">
                  <c:v>552.47520960258896</c:v>
                </c:pt>
                <c:pt idx="149">
                  <c:v>553.47520960258896</c:v>
                </c:pt>
                <c:pt idx="150">
                  <c:v>554.47520960258896</c:v>
                </c:pt>
                <c:pt idx="151">
                  <c:v>555.47520960258896</c:v>
                </c:pt>
                <c:pt idx="152">
                  <c:v>556.47520960258896</c:v>
                </c:pt>
                <c:pt idx="153">
                  <c:v>557.47520960258896</c:v>
                </c:pt>
                <c:pt idx="154">
                  <c:v>558.47520960258896</c:v>
                </c:pt>
                <c:pt idx="155">
                  <c:v>559.47520960258896</c:v>
                </c:pt>
                <c:pt idx="156">
                  <c:v>560.47520960258896</c:v>
                </c:pt>
                <c:pt idx="157">
                  <c:v>561.47520960258896</c:v>
                </c:pt>
                <c:pt idx="158">
                  <c:v>562.47520960258896</c:v>
                </c:pt>
                <c:pt idx="159">
                  <c:v>563.47520960258896</c:v>
                </c:pt>
                <c:pt idx="160">
                  <c:v>564.47520960258896</c:v>
                </c:pt>
                <c:pt idx="161">
                  <c:v>565.47520960258896</c:v>
                </c:pt>
                <c:pt idx="162">
                  <c:v>566.47520960258896</c:v>
                </c:pt>
                <c:pt idx="163">
                  <c:v>567.47520960258896</c:v>
                </c:pt>
                <c:pt idx="164">
                  <c:v>568.47520960258896</c:v>
                </c:pt>
                <c:pt idx="165">
                  <c:v>569.47520960258896</c:v>
                </c:pt>
                <c:pt idx="166">
                  <c:v>570.47520960258896</c:v>
                </c:pt>
                <c:pt idx="167">
                  <c:v>571.47520960258896</c:v>
                </c:pt>
                <c:pt idx="168">
                  <c:v>572.47520960258896</c:v>
                </c:pt>
                <c:pt idx="169">
                  <c:v>573.47520960258896</c:v>
                </c:pt>
                <c:pt idx="170">
                  <c:v>574.47520960258896</c:v>
                </c:pt>
                <c:pt idx="171">
                  <c:v>575.47520960258896</c:v>
                </c:pt>
                <c:pt idx="172">
                  <c:v>576.47520960258896</c:v>
                </c:pt>
                <c:pt idx="173">
                  <c:v>577.47520960258896</c:v>
                </c:pt>
                <c:pt idx="174">
                  <c:v>578.47520960258896</c:v>
                </c:pt>
                <c:pt idx="175">
                  <c:v>579.47520960258896</c:v>
                </c:pt>
                <c:pt idx="176">
                  <c:v>580.47520960258896</c:v>
                </c:pt>
                <c:pt idx="177">
                  <c:v>581.47520960258896</c:v>
                </c:pt>
                <c:pt idx="178">
                  <c:v>582.47520960258896</c:v>
                </c:pt>
                <c:pt idx="179">
                  <c:v>583.47520960258896</c:v>
                </c:pt>
                <c:pt idx="180">
                  <c:v>584.47520960258896</c:v>
                </c:pt>
                <c:pt idx="181">
                  <c:v>585.47520960258896</c:v>
                </c:pt>
                <c:pt idx="182">
                  <c:v>586.47520960258896</c:v>
                </c:pt>
                <c:pt idx="183">
                  <c:v>587.47520960258896</c:v>
                </c:pt>
                <c:pt idx="184">
                  <c:v>588.47520960258896</c:v>
                </c:pt>
                <c:pt idx="185">
                  <c:v>590.0920683563478</c:v>
                </c:pt>
                <c:pt idx="186">
                  <c:v>591.98423636659834</c:v>
                </c:pt>
                <c:pt idx="187">
                  <c:v>593.95383640072203</c:v>
                </c:pt>
                <c:pt idx="188">
                  <c:v>595.94524184605598</c:v>
                </c:pt>
                <c:pt idx="189">
                  <c:v>597.94280492984808</c:v>
                </c:pt>
                <c:pt idx="190">
                  <c:v>599.9421119347877</c:v>
                </c:pt>
                <c:pt idx="191">
                  <c:v>601.94191428704198</c:v>
                </c:pt>
                <c:pt idx="192">
                  <c:v>603.94185775133599</c:v>
                </c:pt>
                <c:pt idx="193">
                  <c:v>605.94184153257504</c:v>
                </c:pt>
                <c:pt idx="194">
                  <c:v>607.94183686631402</c:v>
                </c:pt>
                <c:pt idx="195">
                  <c:v>609.94183551993399</c:v>
                </c:pt>
                <c:pt idx="196">
                  <c:v>611.94183513034898</c:v>
                </c:pt>
                <c:pt idx="197">
                  <c:v>613.94183501730095</c:v>
                </c:pt>
                <c:pt idx="198">
                  <c:v>615.94183498440509</c:v>
                </c:pt>
                <c:pt idx="199">
                  <c:v>617.9418349748081</c:v>
                </c:pt>
                <c:pt idx="200">
                  <c:v>619.94183497199901</c:v>
                </c:pt>
                <c:pt idx="201">
                  <c:v>621.94183497117592</c:v>
                </c:pt>
                <c:pt idx="202">
                  <c:v>623.94183497093309</c:v>
                </c:pt>
                <c:pt idx="203">
                  <c:v>625.94183497086192</c:v>
                </c:pt>
                <c:pt idx="204">
                  <c:v>627.94183497084055</c:v>
                </c:pt>
                <c:pt idx="205">
                  <c:v>629.94183497083395</c:v>
                </c:pt>
                <c:pt idx="206">
                  <c:v>631.94183497083293</c:v>
                </c:pt>
                <c:pt idx="207">
                  <c:v>633.94183497083293</c:v>
                </c:pt>
                <c:pt idx="208">
                  <c:v>635.94183497083179</c:v>
                </c:pt>
                <c:pt idx="209">
                  <c:v>637.94183497083179</c:v>
                </c:pt>
                <c:pt idx="210">
                  <c:v>639.94183497083179</c:v>
                </c:pt>
                <c:pt idx="211">
                  <c:v>641.94183497083179</c:v>
                </c:pt>
                <c:pt idx="212">
                  <c:v>643.94183497083179</c:v>
                </c:pt>
                <c:pt idx="213">
                  <c:v>645.94183497083179</c:v>
                </c:pt>
                <c:pt idx="214">
                  <c:v>647.94183497083179</c:v>
                </c:pt>
                <c:pt idx="215">
                  <c:v>649.94183497083179</c:v>
                </c:pt>
                <c:pt idx="216">
                  <c:v>651.94183497083179</c:v>
                </c:pt>
                <c:pt idx="217">
                  <c:v>653.94183497083179</c:v>
                </c:pt>
                <c:pt idx="218">
                  <c:v>655.94183497083179</c:v>
                </c:pt>
                <c:pt idx="219">
                  <c:v>657.94183497083179</c:v>
                </c:pt>
                <c:pt idx="220">
                  <c:v>659.94183497083179</c:v>
                </c:pt>
                <c:pt idx="221">
                  <c:v>661.94183497083179</c:v>
                </c:pt>
                <c:pt idx="222">
                  <c:v>663.94183497083179</c:v>
                </c:pt>
                <c:pt idx="223">
                  <c:v>665.94183497083179</c:v>
                </c:pt>
                <c:pt idx="224">
                  <c:v>667.94183497083179</c:v>
                </c:pt>
                <c:pt idx="225">
                  <c:v>669.94183497083179</c:v>
                </c:pt>
                <c:pt idx="226">
                  <c:v>671.94183497083179</c:v>
                </c:pt>
                <c:pt idx="227">
                  <c:v>673.94183497083179</c:v>
                </c:pt>
                <c:pt idx="228">
                  <c:v>675.94183497083179</c:v>
                </c:pt>
                <c:pt idx="229">
                  <c:v>677.94183497083179</c:v>
                </c:pt>
                <c:pt idx="230">
                  <c:v>679.94183497083179</c:v>
                </c:pt>
                <c:pt idx="231">
                  <c:v>681.94183497083179</c:v>
                </c:pt>
                <c:pt idx="232">
                  <c:v>683.94183497083179</c:v>
                </c:pt>
                <c:pt idx="233">
                  <c:v>685.94183497083179</c:v>
                </c:pt>
                <c:pt idx="234">
                  <c:v>687.94183497083179</c:v>
                </c:pt>
                <c:pt idx="235">
                  <c:v>689.94183497083179</c:v>
                </c:pt>
                <c:pt idx="236">
                  <c:v>691.94183497083179</c:v>
                </c:pt>
                <c:pt idx="237">
                  <c:v>693.94183497083179</c:v>
                </c:pt>
                <c:pt idx="238">
                  <c:v>695.94183497083179</c:v>
                </c:pt>
                <c:pt idx="239">
                  <c:v>697.94183497083179</c:v>
                </c:pt>
                <c:pt idx="240">
                  <c:v>699.94183497083179</c:v>
                </c:pt>
                <c:pt idx="241">
                  <c:v>701.94183497083179</c:v>
                </c:pt>
                <c:pt idx="242">
                  <c:v>703.94183497083179</c:v>
                </c:pt>
                <c:pt idx="243">
                  <c:v>705.94183497083179</c:v>
                </c:pt>
                <c:pt idx="244">
                  <c:v>707.94183497083179</c:v>
                </c:pt>
                <c:pt idx="245">
                  <c:v>709.94183497083179</c:v>
                </c:pt>
                <c:pt idx="246">
                  <c:v>711.94183497083179</c:v>
                </c:pt>
                <c:pt idx="247">
                  <c:v>713.94183497083179</c:v>
                </c:pt>
                <c:pt idx="248">
                  <c:v>715.94183497083179</c:v>
                </c:pt>
                <c:pt idx="249">
                  <c:v>717.94183497083179</c:v>
                </c:pt>
                <c:pt idx="250">
                  <c:v>719.94183497083179</c:v>
                </c:pt>
                <c:pt idx="251">
                  <c:v>721.94183497083179</c:v>
                </c:pt>
                <c:pt idx="252">
                  <c:v>723.94183497083179</c:v>
                </c:pt>
                <c:pt idx="253">
                  <c:v>725.94183497083179</c:v>
                </c:pt>
                <c:pt idx="254">
                  <c:v>727.94183497083179</c:v>
                </c:pt>
                <c:pt idx="255">
                  <c:v>729.94183497083179</c:v>
                </c:pt>
                <c:pt idx="256">
                  <c:v>731.94183497083179</c:v>
                </c:pt>
                <c:pt idx="257">
                  <c:v>733.94183497083179</c:v>
                </c:pt>
                <c:pt idx="258">
                  <c:v>735.94183497083179</c:v>
                </c:pt>
                <c:pt idx="259">
                  <c:v>737.94183497083179</c:v>
                </c:pt>
                <c:pt idx="260">
                  <c:v>739.94183497083179</c:v>
                </c:pt>
                <c:pt idx="261">
                  <c:v>741.94183497083179</c:v>
                </c:pt>
                <c:pt idx="262">
                  <c:v>743.94183497083179</c:v>
                </c:pt>
                <c:pt idx="263">
                  <c:v>745.94183497083179</c:v>
                </c:pt>
                <c:pt idx="264">
                  <c:v>747.94183497083179</c:v>
                </c:pt>
                <c:pt idx="265">
                  <c:v>749.94183497083179</c:v>
                </c:pt>
                <c:pt idx="266">
                  <c:v>751.94183497083179</c:v>
                </c:pt>
                <c:pt idx="267">
                  <c:v>753.94183497083179</c:v>
                </c:pt>
                <c:pt idx="268">
                  <c:v>755.94183497083179</c:v>
                </c:pt>
                <c:pt idx="269">
                  <c:v>757.94183497083179</c:v>
                </c:pt>
                <c:pt idx="270">
                  <c:v>759.94183497083179</c:v>
                </c:pt>
                <c:pt idx="271">
                  <c:v>761.94183497083179</c:v>
                </c:pt>
                <c:pt idx="272">
                  <c:v>763.94183497083179</c:v>
                </c:pt>
                <c:pt idx="273">
                  <c:v>765.94183497083179</c:v>
                </c:pt>
                <c:pt idx="274">
                  <c:v>767.94183497083179</c:v>
                </c:pt>
                <c:pt idx="275">
                  <c:v>769.94183497083179</c:v>
                </c:pt>
                <c:pt idx="276">
                  <c:v>771.94183497083179</c:v>
                </c:pt>
                <c:pt idx="277">
                  <c:v>773.94183497083179</c:v>
                </c:pt>
                <c:pt idx="278">
                  <c:v>775.94183497083179</c:v>
                </c:pt>
                <c:pt idx="279">
                  <c:v>777.94183497083179</c:v>
                </c:pt>
                <c:pt idx="280">
                  <c:v>779.94183497083179</c:v>
                </c:pt>
                <c:pt idx="281">
                  <c:v>781.94183497083179</c:v>
                </c:pt>
                <c:pt idx="282">
                  <c:v>783.94183497083179</c:v>
                </c:pt>
                <c:pt idx="283">
                  <c:v>785.94183497083179</c:v>
                </c:pt>
                <c:pt idx="284">
                  <c:v>787.94183497083179</c:v>
                </c:pt>
                <c:pt idx="285">
                  <c:v>789.94183497083179</c:v>
                </c:pt>
                <c:pt idx="286">
                  <c:v>791.94183497083179</c:v>
                </c:pt>
                <c:pt idx="287">
                  <c:v>793.94183497083179</c:v>
                </c:pt>
                <c:pt idx="288">
                  <c:v>795.94183497083179</c:v>
                </c:pt>
                <c:pt idx="289">
                  <c:v>797.94183497083179</c:v>
                </c:pt>
                <c:pt idx="290">
                  <c:v>799.94183497083179</c:v>
                </c:pt>
                <c:pt idx="291">
                  <c:v>801.94183497083179</c:v>
                </c:pt>
                <c:pt idx="292">
                  <c:v>803.94183497083179</c:v>
                </c:pt>
                <c:pt idx="293">
                  <c:v>805.94183497083179</c:v>
                </c:pt>
                <c:pt idx="294">
                  <c:v>807.94183497083179</c:v>
                </c:pt>
                <c:pt idx="295">
                  <c:v>809.94183497083179</c:v>
                </c:pt>
                <c:pt idx="296">
                  <c:v>811.94183497083179</c:v>
                </c:pt>
                <c:pt idx="297">
                  <c:v>813.94183497083179</c:v>
                </c:pt>
                <c:pt idx="298">
                  <c:v>815.94183497083179</c:v>
                </c:pt>
                <c:pt idx="299">
                  <c:v>817.94183497083179</c:v>
                </c:pt>
                <c:pt idx="300">
                  <c:v>819.94183497083179</c:v>
                </c:pt>
                <c:pt idx="301">
                  <c:v>821.94183497083179</c:v>
                </c:pt>
                <c:pt idx="302">
                  <c:v>823.94183497083179</c:v>
                </c:pt>
                <c:pt idx="303">
                  <c:v>825.94183497083179</c:v>
                </c:pt>
                <c:pt idx="304">
                  <c:v>827.94183497083179</c:v>
                </c:pt>
                <c:pt idx="305">
                  <c:v>829.94183497083179</c:v>
                </c:pt>
                <c:pt idx="306">
                  <c:v>831.94183497083179</c:v>
                </c:pt>
                <c:pt idx="307">
                  <c:v>833.94183497083179</c:v>
                </c:pt>
                <c:pt idx="308">
                  <c:v>835.94183497083179</c:v>
                </c:pt>
                <c:pt idx="309">
                  <c:v>837.94183497083179</c:v>
                </c:pt>
                <c:pt idx="310">
                  <c:v>839.94183497083179</c:v>
                </c:pt>
                <c:pt idx="311">
                  <c:v>841.94183497083179</c:v>
                </c:pt>
                <c:pt idx="312">
                  <c:v>843.94183497083179</c:v>
                </c:pt>
                <c:pt idx="313">
                  <c:v>845.94183497083179</c:v>
                </c:pt>
                <c:pt idx="314">
                  <c:v>847.94183497083179</c:v>
                </c:pt>
                <c:pt idx="315">
                  <c:v>849.94183497083179</c:v>
                </c:pt>
                <c:pt idx="316">
                  <c:v>851.94183497083179</c:v>
                </c:pt>
                <c:pt idx="317">
                  <c:v>853.94183497083179</c:v>
                </c:pt>
                <c:pt idx="318">
                  <c:v>855.94183497083179</c:v>
                </c:pt>
                <c:pt idx="319">
                  <c:v>857.94183497083179</c:v>
                </c:pt>
                <c:pt idx="320">
                  <c:v>859.94183497083179</c:v>
                </c:pt>
                <c:pt idx="321">
                  <c:v>861.94183497083179</c:v>
                </c:pt>
                <c:pt idx="322">
                  <c:v>863.94183497083179</c:v>
                </c:pt>
                <c:pt idx="323">
                  <c:v>865.94183497083179</c:v>
                </c:pt>
                <c:pt idx="324">
                  <c:v>867.94183497083179</c:v>
                </c:pt>
                <c:pt idx="325">
                  <c:v>869.94183497083179</c:v>
                </c:pt>
                <c:pt idx="326">
                  <c:v>871.94183497083179</c:v>
                </c:pt>
                <c:pt idx="327">
                  <c:v>873.94183497083179</c:v>
                </c:pt>
                <c:pt idx="328">
                  <c:v>875.94183497083179</c:v>
                </c:pt>
                <c:pt idx="329">
                  <c:v>877.94183497083179</c:v>
                </c:pt>
                <c:pt idx="330">
                  <c:v>879.94183497083179</c:v>
                </c:pt>
                <c:pt idx="331">
                  <c:v>881.94183497083179</c:v>
                </c:pt>
                <c:pt idx="332">
                  <c:v>883.94183497083179</c:v>
                </c:pt>
                <c:pt idx="333">
                  <c:v>885.94183497083179</c:v>
                </c:pt>
                <c:pt idx="334">
                  <c:v>887.94183497083179</c:v>
                </c:pt>
                <c:pt idx="335">
                  <c:v>889.94183497083179</c:v>
                </c:pt>
                <c:pt idx="336">
                  <c:v>891.94183497083179</c:v>
                </c:pt>
                <c:pt idx="337">
                  <c:v>893.94183497083179</c:v>
                </c:pt>
                <c:pt idx="338">
                  <c:v>895.94183497083179</c:v>
                </c:pt>
                <c:pt idx="339">
                  <c:v>897.94183497083179</c:v>
                </c:pt>
                <c:pt idx="340">
                  <c:v>899.94183497083179</c:v>
                </c:pt>
                <c:pt idx="341">
                  <c:v>901.94183497083179</c:v>
                </c:pt>
                <c:pt idx="342">
                  <c:v>903.94183497083179</c:v>
                </c:pt>
                <c:pt idx="343">
                  <c:v>905.94183497083179</c:v>
                </c:pt>
                <c:pt idx="344">
                  <c:v>907.94183497083179</c:v>
                </c:pt>
                <c:pt idx="345">
                  <c:v>909.94183497083179</c:v>
                </c:pt>
                <c:pt idx="346">
                  <c:v>911.94183497083179</c:v>
                </c:pt>
                <c:pt idx="347">
                  <c:v>913.94183497083179</c:v>
                </c:pt>
                <c:pt idx="348">
                  <c:v>915.94183497083179</c:v>
                </c:pt>
                <c:pt idx="349">
                  <c:v>918.05419441463698</c:v>
                </c:pt>
                <c:pt idx="350">
                  <c:v>920.39522144898649</c:v>
                </c:pt>
                <c:pt idx="351">
                  <c:v>922.82781922556046</c:v>
                </c:pt>
                <c:pt idx="352">
                  <c:v>925.29940838429104</c:v>
                </c:pt>
                <c:pt idx="353">
                  <c:v>927.78750236438293</c:v>
                </c:pt>
                <c:pt idx="354">
                  <c:v>930.28254136961732</c:v>
                </c:pt>
                <c:pt idx="355">
                  <c:v>932.78048574947354</c:v>
                </c:pt>
                <c:pt idx="356">
                  <c:v>935.27963863629509</c:v>
                </c:pt>
                <c:pt idx="357">
                  <c:v>937.77929140695005</c:v>
                </c:pt>
                <c:pt idx="358">
                  <c:v>940.27914982139055</c:v>
                </c:pt>
                <c:pt idx="359">
                  <c:v>942.77909238337554</c:v>
                </c:pt>
                <c:pt idx="360">
                  <c:v>945.279069198363</c:v>
                </c:pt>
                <c:pt idx="361">
                  <c:v>947.77905988532598</c:v>
                </c:pt>
                <c:pt idx="362">
                  <c:v>950.27905616227179</c:v>
                </c:pt>
                <c:pt idx="363">
                  <c:v>952.77905468084953</c:v>
                </c:pt>
                <c:pt idx="364">
                  <c:v>955.27905409406901</c:v>
                </c:pt>
                <c:pt idx="365">
                  <c:v>957.77905386268606</c:v>
                </c:pt>
                <c:pt idx="366">
                  <c:v>960.27905377184106</c:v>
                </c:pt>
                <c:pt idx="367">
                  <c:v>962.77905373632507</c:v>
                </c:pt>
                <c:pt idx="368">
                  <c:v>965.27905372249779</c:v>
                </c:pt>
                <c:pt idx="369">
                  <c:v>967.77905371713757</c:v>
                </c:pt>
                <c:pt idx="370">
                  <c:v>970.27905371506495</c:v>
                </c:pt>
                <c:pt idx="371">
                  <c:v>972.77905371426903</c:v>
                </c:pt>
                <c:pt idx="372">
                  <c:v>975.27905371396309</c:v>
                </c:pt>
                <c:pt idx="373">
                  <c:v>977.77905371384793</c:v>
                </c:pt>
                <c:pt idx="374">
                  <c:v>980.2790537138028</c:v>
                </c:pt>
                <c:pt idx="375">
                  <c:v>982.77905371378654</c:v>
                </c:pt>
                <c:pt idx="376">
                  <c:v>985.27905371377904</c:v>
                </c:pt>
                <c:pt idx="377">
                  <c:v>987.77905371377778</c:v>
                </c:pt>
                <c:pt idx="378">
                  <c:v>990.27905371377653</c:v>
                </c:pt>
                <c:pt idx="379">
                  <c:v>992.77905371377551</c:v>
                </c:pt>
                <c:pt idx="380">
                  <c:v>995.27905371377551</c:v>
                </c:pt>
                <c:pt idx="381">
                  <c:v>997.77905371377551</c:v>
                </c:pt>
                <c:pt idx="382">
                  <c:v>1000.2790537137705</c:v>
                </c:pt>
                <c:pt idx="383">
                  <c:v>1002.7790537137705</c:v>
                </c:pt>
                <c:pt idx="384">
                  <c:v>1005.2790537137705</c:v>
                </c:pt>
                <c:pt idx="385">
                  <c:v>1007.7790537137705</c:v>
                </c:pt>
                <c:pt idx="386">
                  <c:v>1010.2790537137705</c:v>
                </c:pt>
                <c:pt idx="387">
                  <c:v>1012.7790537137705</c:v>
                </c:pt>
                <c:pt idx="388">
                  <c:v>1015.2790537137705</c:v>
                </c:pt>
                <c:pt idx="389">
                  <c:v>1017.7790537137705</c:v>
                </c:pt>
                <c:pt idx="390">
                  <c:v>1020.2790537137705</c:v>
                </c:pt>
                <c:pt idx="391">
                  <c:v>1022.7790537137705</c:v>
                </c:pt>
                <c:pt idx="392">
                  <c:v>1025.2790537137716</c:v>
                </c:pt>
                <c:pt idx="393">
                  <c:v>1027.7790537137716</c:v>
                </c:pt>
                <c:pt idx="394">
                  <c:v>1030.2790537137716</c:v>
                </c:pt>
                <c:pt idx="395">
                  <c:v>1032.7790537137716</c:v>
                </c:pt>
                <c:pt idx="396">
                  <c:v>1035.2790537137716</c:v>
                </c:pt>
                <c:pt idx="397">
                  <c:v>1037.7790537137716</c:v>
                </c:pt>
                <c:pt idx="398">
                  <c:v>1040.2790537137716</c:v>
                </c:pt>
                <c:pt idx="399">
                  <c:v>1042.7790537137716</c:v>
                </c:pt>
                <c:pt idx="400">
                  <c:v>1045.2790537137716</c:v>
                </c:pt>
                <c:pt idx="401">
                  <c:v>1047.7790537137716</c:v>
                </c:pt>
                <c:pt idx="402">
                  <c:v>1050.2790537137716</c:v>
                </c:pt>
                <c:pt idx="403">
                  <c:v>1052.7790537137716</c:v>
                </c:pt>
                <c:pt idx="404">
                  <c:v>1055.2790537137716</c:v>
                </c:pt>
                <c:pt idx="405">
                  <c:v>1057.7790537137716</c:v>
                </c:pt>
                <c:pt idx="406">
                  <c:v>1060.2790537137716</c:v>
                </c:pt>
                <c:pt idx="407">
                  <c:v>1062.7790537137716</c:v>
                </c:pt>
                <c:pt idx="408">
                  <c:v>1065.2790537137716</c:v>
                </c:pt>
                <c:pt idx="409">
                  <c:v>1067.7790537137716</c:v>
                </c:pt>
                <c:pt idx="410">
                  <c:v>1070.2790537137716</c:v>
                </c:pt>
                <c:pt idx="411">
                  <c:v>1072.7790537137716</c:v>
                </c:pt>
                <c:pt idx="412">
                  <c:v>1075.2790537137716</c:v>
                </c:pt>
                <c:pt idx="413">
                  <c:v>1077.7790537137716</c:v>
                </c:pt>
                <c:pt idx="414">
                  <c:v>1080.2790537137716</c:v>
                </c:pt>
                <c:pt idx="415">
                  <c:v>1082.7790537137716</c:v>
                </c:pt>
                <c:pt idx="416">
                  <c:v>1085.2790537137716</c:v>
                </c:pt>
                <c:pt idx="417">
                  <c:v>1087.7790537137716</c:v>
                </c:pt>
                <c:pt idx="418">
                  <c:v>1090.2790537137716</c:v>
                </c:pt>
                <c:pt idx="419">
                  <c:v>1092.7790537137716</c:v>
                </c:pt>
                <c:pt idx="420">
                  <c:v>1095.2790537137716</c:v>
                </c:pt>
                <c:pt idx="421">
                  <c:v>1097.7790537137716</c:v>
                </c:pt>
                <c:pt idx="422">
                  <c:v>1100.2790537137716</c:v>
                </c:pt>
                <c:pt idx="423">
                  <c:v>1102.7790537137716</c:v>
                </c:pt>
                <c:pt idx="424">
                  <c:v>1105.2790537137716</c:v>
                </c:pt>
                <c:pt idx="425">
                  <c:v>1107.7790537137716</c:v>
                </c:pt>
                <c:pt idx="426">
                  <c:v>1110.2790537137716</c:v>
                </c:pt>
                <c:pt idx="427">
                  <c:v>1112.7790537137716</c:v>
                </c:pt>
                <c:pt idx="428">
                  <c:v>1115.2790537137716</c:v>
                </c:pt>
                <c:pt idx="429">
                  <c:v>1117.7790537137716</c:v>
                </c:pt>
                <c:pt idx="430">
                  <c:v>1120.2790537137716</c:v>
                </c:pt>
                <c:pt idx="431">
                  <c:v>1122.7790537137716</c:v>
                </c:pt>
                <c:pt idx="432">
                  <c:v>1125.2790537137716</c:v>
                </c:pt>
                <c:pt idx="433">
                  <c:v>1127.7790537137716</c:v>
                </c:pt>
                <c:pt idx="434">
                  <c:v>1130.2790537137716</c:v>
                </c:pt>
                <c:pt idx="435">
                  <c:v>1132.7790537137716</c:v>
                </c:pt>
                <c:pt idx="436">
                  <c:v>1135.2790537137716</c:v>
                </c:pt>
                <c:pt idx="437">
                  <c:v>1137.7790537137716</c:v>
                </c:pt>
                <c:pt idx="438">
                  <c:v>1140.2790537137716</c:v>
                </c:pt>
                <c:pt idx="439">
                  <c:v>1142.7790537137716</c:v>
                </c:pt>
                <c:pt idx="440">
                  <c:v>1145.2790537137716</c:v>
                </c:pt>
                <c:pt idx="441">
                  <c:v>1147.7790537137716</c:v>
                </c:pt>
                <c:pt idx="442">
                  <c:v>1150.2790537137716</c:v>
                </c:pt>
                <c:pt idx="443">
                  <c:v>1152.7790537137716</c:v>
                </c:pt>
                <c:pt idx="444">
                  <c:v>1155.2790537137716</c:v>
                </c:pt>
                <c:pt idx="445">
                  <c:v>1157.7790537137716</c:v>
                </c:pt>
                <c:pt idx="446">
                  <c:v>1160.2790537137716</c:v>
                </c:pt>
                <c:pt idx="447">
                  <c:v>1162.7790537137716</c:v>
                </c:pt>
                <c:pt idx="448">
                  <c:v>1165.2790537137716</c:v>
                </c:pt>
                <c:pt idx="449">
                  <c:v>1167.7790537137716</c:v>
                </c:pt>
                <c:pt idx="450">
                  <c:v>1170.2790537137716</c:v>
                </c:pt>
                <c:pt idx="451">
                  <c:v>1172.7790537137716</c:v>
                </c:pt>
                <c:pt idx="452">
                  <c:v>1175.2790537137716</c:v>
                </c:pt>
                <c:pt idx="453">
                  <c:v>1177.7790537137716</c:v>
                </c:pt>
                <c:pt idx="454">
                  <c:v>1180.2790537137716</c:v>
                </c:pt>
                <c:pt idx="455">
                  <c:v>1182.7790537137716</c:v>
                </c:pt>
                <c:pt idx="456">
                  <c:v>1185.2790537137716</c:v>
                </c:pt>
                <c:pt idx="457">
                  <c:v>1187.7790537137716</c:v>
                </c:pt>
                <c:pt idx="458">
                  <c:v>1190.2790537137716</c:v>
                </c:pt>
                <c:pt idx="459">
                  <c:v>1192.7790537137716</c:v>
                </c:pt>
                <c:pt idx="460">
                  <c:v>1195.2790537137716</c:v>
                </c:pt>
                <c:pt idx="461">
                  <c:v>1197.7790537137716</c:v>
                </c:pt>
                <c:pt idx="462">
                  <c:v>1200.2790537137716</c:v>
                </c:pt>
                <c:pt idx="463">
                  <c:v>1202.7790537137716</c:v>
                </c:pt>
                <c:pt idx="464">
                  <c:v>1205.2790537137716</c:v>
                </c:pt>
                <c:pt idx="465">
                  <c:v>1207.7790537137716</c:v>
                </c:pt>
                <c:pt idx="466">
                  <c:v>1210.2790537137716</c:v>
                </c:pt>
                <c:pt idx="467">
                  <c:v>1212.7790537137716</c:v>
                </c:pt>
                <c:pt idx="468">
                  <c:v>1215.2790537137716</c:v>
                </c:pt>
                <c:pt idx="469">
                  <c:v>1217.7790537137716</c:v>
                </c:pt>
                <c:pt idx="470">
                  <c:v>1220.2790537137716</c:v>
                </c:pt>
                <c:pt idx="471">
                  <c:v>1222.7790537137716</c:v>
                </c:pt>
                <c:pt idx="472">
                  <c:v>1225.2790537137716</c:v>
                </c:pt>
                <c:pt idx="473">
                  <c:v>1227.7790537137716</c:v>
                </c:pt>
                <c:pt idx="474">
                  <c:v>1230.2790537137716</c:v>
                </c:pt>
                <c:pt idx="475">
                  <c:v>1232.7790537137716</c:v>
                </c:pt>
                <c:pt idx="476">
                  <c:v>1235.2790537137716</c:v>
                </c:pt>
                <c:pt idx="477">
                  <c:v>1237.7790537137716</c:v>
                </c:pt>
                <c:pt idx="478">
                  <c:v>1240.2790537137716</c:v>
                </c:pt>
                <c:pt idx="479">
                  <c:v>1242.7790537137716</c:v>
                </c:pt>
                <c:pt idx="480">
                  <c:v>1245.2790537137716</c:v>
                </c:pt>
                <c:pt idx="481">
                  <c:v>1247.7790537137716</c:v>
                </c:pt>
                <c:pt idx="482">
                  <c:v>1250.2790537137716</c:v>
                </c:pt>
                <c:pt idx="483">
                  <c:v>1252.7790537137716</c:v>
                </c:pt>
                <c:pt idx="484">
                  <c:v>1255.2790537137716</c:v>
                </c:pt>
                <c:pt idx="485">
                  <c:v>1257.7790537137716</c:v>
                </c:pt>
                <c:pt idx="486">
                  <c:v>1260.2790537137716</c:v>
                </c:pt>
                <c:pt idx="487">
                  <c:v>1262.7790537137716</c:v>
                </c:pt>
                <c:pt idx="488">
                  <c:v>1265.2790537137716</c:v>
                </c:pt>
                <c:pt idx="489">
                  <c:v>1267.7790537137716</c:v>
                </c:pt>
                <c:pt idx="490">
                  <c:v>1268.67184945025</c:v>
                </c:pt>
                <c:pt idx="491">
                  <c:v>1266.55763432241</c:v>
                </c:pt>
                <c:pt idx="492">
                  <c:v>1263.85268352005</c:v>
                </c:pt>
                <c:pt idx="493">
                  <c:v>1260.9509499046401</c:v>
                </c:pt>
                <c:pt idx="494">
                  <c:v>1257.98367153135</c:v>
                </c:pt>
                <c:pt idx="495">
                  <c:v>1254.9945653719201</c:v>
                </c:pt>
                <c:pt idx="496">
                  <c:v>1251.9981915147</c:v>
                </c:pt>
                <c:pt idx="497">
                  <c:v>1248.9993982959584</c:v>
                </c:pt>
                <c:pt idx="498">
                  <c:v>1245.9997998407716</c:v>
                </c:pt>
                <c:pt idx="499">
                  <c:v>1242.9999334274801</c:v>
                </c:pt>
                <c:pt idx="500">
                  <c:v>1239.9999778617716</c:v>
                </c:pt>
                <c:pt idx="501">
                  <c:v>1236.99999263926</c:v>
                </c:pt>
                <c:pt idx="502">
                  <c:v>1233.99999755301</c:v>
                </c:pt>
                <c:pt idx="503">
                  <c:v>1230.9999991866416</c:v>
                </c:pt>
                <c:pt idx="504">
                  <c:v>1227.9999997296811</c:v>
                </c:pt>
                <c:pt idx="505">
                  <c:v>1224.9999999101701</c:v>
                </c:pt>
                <c:pt idx="506">
                  <c:v>1221.9999999701511</c:v>
                </c:pt>
                <c:pt idx="507">
                  <c:v>1218.9999999900801</c:v>
                </c:pt>
                <c:pt idx="508">
                  <c:v>1215.9999999967001</c:v>
                </c:pt>
                <c:pt idx="509">
                  <c:v>1212.9999999989</c:v>
                </c:pt>
                <c:pt idx="510">
                  <c:v>1209.9999999996301</c:v>
                </c:pt>
                <c:pt idx="511">
                  <c:v>1206.9999999998699</c:v>
                </c:pt>
                <c:pt idx="512">
                  <c:v>1203.99999999995</c:v>
                </c:pt>
                <c:pt idx="513">
                  <c:v>1200.99999999998</c:v>
                </c:pt>
                <c:pt idx="514">
                  <c:v>1197.99999999999</c:v>
                </c:pt>
                <c:pt idx="515">
                  <c:v>1194.99999999999</c:v>
                </c:pt>
                <c:pt idx="516">
                  <c:v>1191.99999999999</c:v>
                </c:pt>
                <c:pt idx="517">
                  <c:v>1188.99999999999</c:v>
                </c:pt>
                <c:pt idx="518">
                  <c:v>1185.99999999999</c:v>
                </c:pt>
                <c:pt idx="519">
                  <c:v>1182.99999999999</c:v>
                </c:pt>
                <c:pt idx="520">
                  <c:v>1179.99999999999</c:v>
                </c:pt>
                <c:pt idx="521">
                  <c:v>1176.99999999999</c:v>
                </c:pt>
                <c:pt idx="522">
                  <c:v>1173.99999999999</c:v>
                </c:pt>
                <c:pt idx="523">
                  <c:v>1170.99999999999</c:v>
                </c:pt>
                <c:pt idx="524">
                  <c:v>1167.99999999999</c:v>
                </c:pt>
                <c:pt idx="525">
                  <c:v>1164.99999999999</c:v>
                </c:pt>
                <c:pt idx="526">
                  <c:v>1161.99999999999</c:v>
                </c:pt>
                <c:pt idx="527">
                  <c:v>1158.99999999999</c:v>
                </c:pt>
                <c:pt idx="528">
                  <c:v>1155.99999999999</c:v>
                </c:pt>
                <c:pt idx="529">
                  <c:v>1152.99999999999</c:v>
                </c:pt>
                <c:pt idx="530">
                  <c:v>1149.99999999999</c:v>
                </c:pt>
                <c:pt idx="531">
                  <c:v>1146.99999999999</c:v>
                </c:pt>
                <c:pt idx="532">
                  <c:v>1143.99999999999</c:v>
                </c:pt>
                <c:pt idx="533">
                  <c:v>1140.99999999999</c:v>
                </c:pt>
                <c:pt idx="534">
                  <c:v>1137.99999999999</c:v>
                </c:pt>
                <c:pt idx="535">
                  <c:v>1134.99999999999</c:v>
                </c:pt>
                <c:pt idx="536">
                  <c:v>1131.99999999999</c:v>
                </c:pt>
                <c:pt idx="537">
                  <c:v>1128.99999999999</c:v>
                </c:pt>
                <c:pt idx="538">
                  <c:v>1125.99999999999</c:v>
                </c:pt>
                <c:pt idx="539">
                  <c:v>1122.99999999999</c:v>
                </c:pt>
                <c:pt idx="540">
                  <c:v>1119.99999999999</c:v>
                </c:pt>
                <c:pt idx="541">
                  <c:v>1116.99999999999</c:v>
                </c:pt>
                <c:pt idx="542">
                  <c:v>1113.99999999999</c:v>
                </c:pt>
                <c:pt idx="543">
                  <c:v>1110.99999999999</c:v>
                </c:pt>
                <c:pt idx="544">
                  <c:v>1107.99999999999</c:v>
                </c:pt>
                <c:pt idx="545">
                  <c:v>1104.99999999999</c:v>
                </c:pt>
                <c:pt idx="546">
                  <c:v>1101.99999999999</c:v>
                </c:pt>
                <c:pt idx="547">
                  <c:v>1098.99999999999</c:v>
                </c:pt>
                <c:pt idx="548">
                  <c:v>1095.99999999999</c:v>
                </c:pt>
                <c:pt idx="549">
                  <c:v>1092.99999999999</c:v>
                </c:pt>
                <c:pt idx="550">
                  <c:v>1089.99999999999</c:v>
                </c:pt>
                <c:pt idx="551">
                  <c:v>1086.99999999999</c:v>
                </c:pt>
                <c:pt idx="552">
                  <c:v>1083.99999999999</c:v>
                </c:pt>
                <c:pt idx="553">
                  <c:v>1080.99999999999</c:v>
                </c:pt>
                <c:pt idx="554">
                  <c:v>1077.99999999999</c:v>
                </c:pt>
                <c:pt idx="555">
                  <c:v>1074.99999999999</c:v>
                </c:pt>
                <c:pt idx="556">
                  <c:v>1071.99999999999</c:v>
                </c:pt>
                <c:pt idx="557">
                  <c:v>1068.99999999999</c:v>
                </c:pt>
                <c:pt idx="558">
                  <c:v>1065.99999999999</c:v>
                </c:pt>
                <c:pt idx="559">
                  <c:v>1062.99999999999</c:v>
                </c:pt>
                <c:pt idx="560">
                  <c:v>1059.99999999999</c:v>
                </c:pt>
                <c:pt idx="561">
                  <c:v>1056.99999999999</c:v>
                </c:pt>
                <c:pt idx="562">
                  <c:v>1053.99999999999</c:v>
                </c:pt>
                <c:pt idx="563">
                  <c:v>1050.99999999999</c:v>
                </c:pt>
                <c:pt idx="564">
                  <c:v>1047.99999999999</c:v>
                </c:pt>
                <c:pt idx="565">
                  <c:v>1044.99999999999</c:v>
                </c:pt>
                <c:pt idx="566">
                  <c:v>1041.99999999999</c:v>
                </c:pt>
                <c:pt idx="567">
                  <c:v>1038.99999999999</c:v>
                </c:pt>
                <c:pt idx="568">
                  <c:v>1035.99999999999</c:v>
                </c:pt>
                <c:pt idx="569">
                  <c:v>1032.99999999999</c:v>
                </c:pt>
                <c:pt idx="570">
                  <c:v>1029.99999999999</c:v>
                </c:pt>
                <c:pt idx="571">
                  <c:v>1026.99999999999</c:v>
                </c:pt>
                <c:pt idx="572">
                  <c:v>1023.99999999999</c:v>
                </c:pt>
                <c:pt idx="573">
                  <c:v>1020.99999999999</c:v>
                </c:pt>
                <c:pt idx="574">
                  <c:v>1017.99999999999</c:v>
                </c:pt>
                <c:pt idx="575">
                  <c:v>1014.99999999999</c:v>
                </c:pt>
                <c:pt idx="576">
                  <c:v>1011.99999999999</c:v>
                </c:pt>
                <c:pt idx="577">
                  <c:v>1008.99999999999</c:v>
                </c:pt>
                <c:pt idx="578">
                  <c:v>1005.99999999999</c:v>
                </c:pt>
                <c:pt idx="579">
                  <c:v>1002.99999999999</c:v>
                </c:pt>
                <c:pt idx="580">
                  <c:v>999.99999999999704</c:v>
                </c:pt>
                <c:pt idx="581">
                  <c:v>996.99999999999704</c:v>
                </c:pt>
                <c:pt idx="582">
                  <c:v>993.99999999999704</c:v>
                </c:pt>
                <c:pt idx="583">
                  <c:v>990.99999999999704</c:v>
                </c:pt>
                <c:pt idx="584">
                  <c:v>987.99999999999704</c:v>
                </c:pt>
                <c:pt idx="585">
                  <c:v>984.99999999999704</c:v>
                </c:pt>
                <c:pt idx="586">
                  <c:v>981.99999999999704</c:v>
                </c:pt>
                <c:pt idx="587">
                  <c:v>978.99999999999704</c:v>
                </c:pt>
                <c:pt idx="588">
                  <c:v>975.99999999999704</c:v>
                </c:pt>
                <c:pt idx="589">
                  <c:v>972.99999999999704</c:v>
                </c:pt>
                <c:pt idx="590">
                  <c:v>969.99999999999704</c:v>
                </c:pt>
                <c:pt idx="591">
                  <c:v>966.99999999999704</c:v>
                </c:pt>
                <c:pt idx="592">
                  <c:v>963.99999999999704</c:v>
                </c:pt>
                <c:pt idx="593">
                  <c:v>960.99999999999704</c:v>
                </c:pt>
                <c:pt idx="594">
                  <c:v>957.99999999999704</c:v>
                </c:pt>
                <c:pt idx="595">
                  <c:v>954.99999999999795</c:v>
                </c:pt>
                <c:pt idx="596">
                  <c:v>951.99999999999795</c:v>
                </c:pt>
                <c:pt idx="597">
                  <c:v>948.99999999999795</c:v>
                </c:pt>
                <c:pt idx="598">
                  <c:v>945.99999999999795</c:v>
                </c:pt>
                <c:pt idx="599">
                  <c:v>942.99999999999795</c:v>
                </c:pt>
                <c:pt idx="600">
                  <c:v>939.99999999999795</c:v>
                </c:pt>
                <c:pt idx="601">
                  <c:v>936.99999999999795</c:v>
                </c:pt>
                <c:pt idx="602">
                  <c:v>933.99999999999795</c:v>
                </c:pt>
                <c:pt idx="603">
                  <c:v>930.99999999999795</c:v>
                </c:pt>
                <c:pt idx="604">
                  <c:v>927.99999999999795</c:v>
                </c:pt>
                <c:pt idx="605">
                  <c:v>924.99999999999795</c:v>
                </c:pt>
                <c:pt idx="606">
                  <c:v>921.99999999999795</c:v>
                </c:pt>
                <c:pt idx="607">
                  <c:v>918.99999999999795</c:v>
                </c:pt>
                <c:pt idx="608">
                  <c:v>915.99999999999795</c:v>
                </c:pt>
                <c:pt idx="609">
                  <c:v>912.99999999999795</c:v>
                </c:pt>
                <c:pt idx="610">
                  <c:v>909.99999999999795</c:v>
                </c:pt>
                <c:pt idx="611">
                  <c:v>906.99999999999795</c:v>
                </c:pt>
                <c:pt idx="612">
                  <c:v>903.99999999999795</c:v>
                </c:pt>
                <c:pt idx="613">
                  <c:v>900.99999999999795</c:v>
                </c:pt>
                <c:pt idx="614">
                  <c:v>897.99999999999795</c:v>
                </c:pt>
                <c:pt idx="615">
                  <c:v>894.99999999999795</c:v>
                </c:pt>
                <c:pt idx="616">
                  <c:v>891.99999999999795</c:v>
                </c:pt>
                <c:pt idx="617">
                  <c:v>888.99999999999795</c:v>
                </c:pt>
                <c:pt idx="618">
                  <c:v>885.99999999999795</c:v>
                </c:pt>
                <c:pt idx="619">
                  <c:v>882.99999999999795</c:v>
                </c:pt>
                <c:pt idx="620">
                  <c:v>879.99999999999898</c:v>
                </c:pt>
                <c:pt idx="621">
                  <c:v>876.99999999999898</c:v>
                </c:pt>
                <c:pt idx="622">
                  <c:v>873.99999999999898</c:v>
                </c:pt>
                <c:pt idx="623">
                  <c:v>870.99999999999898</c:v>
                </c:pt>
                <c:pt idx="624">
                  <c:v>867.99999999999898</c:v>
                </c:pt>
                <c:pt idx="625">
                  <c:v>864.99999999999898</c:v>
                </c:pt>
                <c:pt idx="626">
                  <c:v>861.99999999999898</c:v>
                </c:pt>
                <c:pt idx="627">
                  <c:v>858.99999999999898</c:v>
                </c:pt>
                <c:pt idx="628">
                  <c:v>855.99999999999898</c:v>
                </c:pt>
                <c:pt idx="629">
                  <c:v>852.99999999999898</c:v>
                </c:pt>
                <c:pt idx="630">
                  <c:v>849.99999999999898</c:v>
                </c:pt>
                <c:pt idx="631">
                  <c:v>846.99999999999898</c:v>
                </c:pt>
                <c:pt idx="632">
                  <c:v>843.99999999999898</c:v>
                </c:pt>
                <c:pt idx="633">
                  <c:v>840.99999999999898</c:v>
                </c:pt>
                <c:pt idx="634">
                  <c:v>837.99999999999898</c:v>
                </c:pt>
                <c:pt idx="635">
                  <c:v>834.99999999999898</c:v>
                </c:pt>
                <c:pt idx="636">
                  <c:v>831.99999999999898</c:v>
                </c:pt>
                <c:pt idx="637">
                  <c:v>828.99999999999898</c:v>
                </c:pt>
                <c:pt idx="638">
                  <c:v>825.99999999999898</c:v>
                </c:pt>
                <c:pt idx="639">
                  <c:v>822.99999999999898</c:v>
                </c:pt>
                <c:pt idx="640">
                  <c:v>820</c:v>
                </c:pt>
                <c:pt idx="641">
                  <c:v>816.99999999999898</c:v>
                </c:pt>
                <c:pt idx="642">
                  <c:v>814</c:v>
                </c:pt>
                <c:pt idx="643">
                  <c:v>811</c:v>
                </c:pt>
                <c:pt idx="644">
                  <c:v>808</c:v>
                </c:pt>
                <c:pt idx="645">
                  <c:v>805</c:v>
                </c:pt>
                <c:pt idx="646">
                  <c:v>802</c:v>
                </c:pt>
                <c:pt idx="647">
                  <c:v>799</c:v>
                </c:pt>
                <c:pt idx="648">
                  <c:v>796</c:v>
                </c:pt>
                <c:pt idx="649">
                  <c:v>793</c:v>
                </c:pt>
                <c:pt idx="650">
                  <c:v>790</c:v>
                </c:pt>
                <c:pt idx="651">
                  <c:v>787</c:v>
                </c:pt>
                <c:pt idx="652">
                  <c:v>784</c:v>
                </c:pt>
                <c:pt idx="653">
                  <c:v>781</c:v>
                </c:pt>
                <c:pt idx="654">
                  <c:v>778</c:v>
                </c:pt>
                <c:pt idx="655">
                  <c:v>775</c:v>
                </c:pt>
                <c:pt idx="656">
                  <c:v>772</c:v>
                </c:pt>
                <c:pt idx="657">
                  <c:v>769</c:v>
                </c:pt>
                <c:pt idx="658">
                  <c:v>766</c:v>
                </c:pt>
                <c:pt idx="659">
                  <c:v>763</c:v>
                </c:pt>
                <c:pt idx="660">
                  <c:v>760</c:v>
                </c:pt>
                <c:pt idx="661">
                  <c:v>757</c:v>
                </c:pt>
                <c:pt idx="662">
                  <c:v>754</c:v>
                </c:pt>
                <c:pt idx="663">
                  <c:v>751.00000000000102</c:v>
                </c:pt>
                <c:pt idx="664">
                  <c:v>748</c:v>
                </c:pt>
                <c:pt idx="665">
                  <c:v>745.00000000000102</c:v>
                </c:pt>
                <c:pt idx="666">
                  <c:v>742</c:v>
                </c:pt>
                <c:pt idx="667">
                  <c:v>739.00000000000102</c:v>
                </c:pt>
                <c:pt idx="668">
                  <c:v>736.00000000000102</c:v>
                </c:pt>
                <c:pt idx="669">
                  <c:v>733.00000000000102</c:v>
                </c:pt>
                <c:pt idx="670">
                  <c:v>730.00000000000102</c:v>
                </c:pt>
                <c:pt idx="671">
                  <c:v>727.00000000000102</c:v>
                </c:pt>
                <c:pt idx="672">
                  <c:v>724.00000000000102</c:v>
                </c:pt>
                <c:pt idx="673">
                  <c:v>721.00000000000102</c:v>
                </c:pt>
                <c:pt idx="674">
                  <c:v>718.00000000000102</c:v>
                </c:pt>
                <c:pt idx="675">
                  <c:v>715.00000000000102</c:v>
                </c:pt>
                <c:pt idx="676">
                  <c:v>712.00000000000102</c:v>
                </c:pt>
                <c:pt idx="677">
                  <c:v>709.00000000000102</c:v>
                </c:pt>
                <c:pt idx="678">
                  <c:v>706.00000000000102</c:v>
                </c:pt>
                <c:pt idx="679">
                  <c:v>703.00000000000102</c:v>
                </c:pt>
                <c:pt idx="680">
                  <c:v>700.00000000000102</c:v>
                </c:pt>
                <c:pt idx="681">
                  <c:v>697.00000000000102</c:v>
                </c:pt>
                <c:pt idx="682">
                  <c:v>694.00000000000102</c:v>
                </c:pt>
                <c:pt idx="683">
                  <c:v>691.00000000000205</c:v>
                </c:pt>
                <c:pt idx="684">
                  <c:v>688.00000000000102</c:v>
                </c:pt>
                <c:pt idx="685">
                  <c:v>685.00000000000205</c:v>
                </c:pt>
                <c:pt idx="686">
                  <c:v>682.00000000000102</c:v>
                </c:pt>
                <c:pt idx="687">
                  <c:v>679.00000000000205</c:v>
                </c:pt>
                <c:pt idx="688">
                  <c:v>676.00000000000205</c:v>
                </c:pt>
                <c:pt idx="689">
                  <c:v>673.00000000000205</c:v>
                </c:pt>
                <c:pt idx="690">
                  <c:v>670.00000000000205</c:v>
                </c:pt>
                <c:pt idx="691">
                  <c:v>667.00000000000205</c:v>
                </c:pt>
                <c:pt idx="692">
                  <c:v>664.00000000000205</c:v>
                </c:pt>
                <c:pt idx="693">
                  <c:v>661.00000000000205</c:v>
                </c:pt>
                <c:pt idx="694">
                  <c:v>658.00000000000205</c:v>
                </c:pt>
                <c:pt idx="695">
                  <c:v>655.00000000000205</c:v>
                </c:pt>
                <c:pt idx="696">
                  <c:v>652.00000000000205</c:v>
                </c:pt>
                <c:pt idx="697">
                  <c:v>649.00000000000205</c:v>
                </c:pt>
                <c:pt idx="698">
                  <c:v>646.00000000000205</c:v>
                </c:pt>
                <c:pt idx="699">
                  <c:v>643.00000000000205</c:v>
                </c:pt>
                <c:pt idx="700">
                  <c:v>640.00000000000205</c:v>
                </c:pt>
                <c:pt idx="701">
                  <c:v>637.00000000000205</c:v>
                </c:pt>
                <c:pt idx="702">
                  <c:v>634.00000000000205</c:v>
                </c:pt>
                <c:pt idx="703">
                  <c:v>631.00000000000307</c:v>
                </c:pt>
                <c:pt idx="704">
                  <c:v>628.00000000000205</c:v>
                </c:pt>
                <c:pt idx="705">
                  <c:v>625.00000000000307</c:v>
                </c:pt>
                <c:pt idx="706">
                  <c:v>622.00000000000205</c:v>
                </c:pt>
                <c:pt idx="707">
                  <c:v>619.00000000000307</c:v>
                </c:pt>
                <c:pt idx="708">
                  <c:v>616.00000000000307</c:v>
                </c:pt>
                <c:pt idx="709">
                  <c:v>613.00000000000307</c:v>
                </c:pt>
                <c:pt idx="710">
                  <c:v>610.00000000000307</c:v>
                </c:pt>
                <c:pt idx="711">
                  <c:v>607.00000000000307</c:v>
                </c:pt>
                <c:pt idx="712">
                  <c:v>604.00000000000307</c:v>
                </c:pt>
                <c:pt idx="713">
                  <c:v>601.00000000000307</c:v>
                </c:pt>
                <c:pt idx="714">
                  <c:v>598.00000000000307</c:v>
                </c:pt>
                <c:pt idx="715">
                  <c:v>595.00000000000307</c:v>
                </c:pt>
                <c:pt idx="716">
                  <c:v>592.00000000000307</c:v>
                </c:pt>
                <c:pt idx="717">
                  <c:v>589.00000000000307</c:v>
                </c:pt>
                <c:pt idx="718">
                  <c:v>586.00000000000307</c:v>
                </c:pt>
                <c:pt idx="719">
                  <c:v>583.00000000000307</c:v>
                </c:pt>
                <c:pt idx="720">
                  <c:v>580.00000000000307</c:v>
                </c:pt>
                <c:pt idx="721">
                  <c:v>577.00000000000307</c:v>
                </c:pt>
                <c:pt idx="722">
                  <c:v>574.00000000000307</c:v>
                </c:pt>
                <c:pt idx="723">
                  <c:v>571.00000000000307</c:v>
                </c:pt>
                <c:pt idx="724">
                  <c:v>568.00000000000307</c:v>
                </c:pt>
                <c:pt idx="725">
                  <c:v>565.00000000000307</c:v>
                </c:pt>
                <c:pt idx="726">
                  <c:v>562.00000000000307</c:v>
                </c:pt>
                <c:pt idx="727">
                  <c:v>559.00000000000307</c:v>
                </c:pt>
                <c:pt idx="728">
                  <c:v>556.00000000000398</c:v>
                </c:pt>
                <c:pt idx="729">
                  <c:v>553.00000000000307</c:v>
                </c:pt>
                <c:pt idx="730">
                  <c:v>550.00000000000398</c:v>
                </c:pt>
                <c:pt idx="731">
                  <c:v>547.00000000000307</c:v>
                </c:pt>
                <c:pt idx="732">
                  <c:v>544.00000000000398</c:v>
                </c:pt>
                <c:pt idx="733">
                  <c:v>541.00000000000398</c:v>
                </c:pt>
                <c:pt idx="734">
                  <c:v>538.00000000000398</c:v>
                </c:pt>
                <c:pt idx="735">
                  <c:v>535.00000000000398</c:v>
                </c:pt>
                <c:pt idx="736">
                  <c:v>532.00000000000398</c:v>
                </c:pt>
                <c:pt idx="737">
                  <c:v>529.00000000000398</c:v>
                </c:pt>
                <c:pt idx="738">
                  <c:v>526.00000000000398</c:v>
                </c:pt>
                <c:pt idx="739">
                  <c:v>523.00000000000398</c:v>
                </c:pt>
                <c:pt idx="740">
                  <c:v>520.00000000000398</c:v>
                </c:pt>
                <c:pt idx="741">
                  <c:v>517.00000000000398</c:v>
                </c:pt>
                <c:pt idx="742">
                  <c:v>514.00000000000398</c:v>
                </c:pt>
                <c:pt idx="743">
                  <c:v>511.00000000000398</c:v>
                </c:pt>
                <c:pt idx="744">
                  <c:v>508.00000000000398</c:v>
                </c:pt>
                <c:pt idx="745">
                  <c:v>505.00000000000398</c:v>
                </c:pt>
                <c:pt idx="746">
                  <c:v>502.00000000000398</c:v>
                </c:pt>
                <c:pt idx="747">
                  <c:v>499.00000000000398</c:v>
                </c:pt>
                <c:pt idx="748">
                  <c:v>496.00000000000398</c:v>
                </c:pt>
                <c:pt idx="749">
                  <c:v>493.00000000000398</c:v>
                </c:pt>
                <c:pt idx="750">
                  <c:v>490.00000000000398</c:v>
                </c:pt>
                <c:pt idx="751">
                  <c:v>487.00000000000398</c:v>
                </c:pt>
                <c:pt idx="752">
                  <c:v>484.00000000000398</c:v>
                </c:pt>
                <c:pt idx="753">
                  <c:v>481.00000000000398</c:v>
                </c:pt>
                <c:pt idx="754">
                  <c:v>478.00000000000398</c:v>
                </c:pt>
                <c:pt idx="755">
                  <c:v>475.00000000000398</c:v>
                </c:pt>
                <c:pt idx="756">
                  <c:v>472.00000000000398</c:v>
                </c:pt>
                <c:pt idx="757">
                  <c:v>469.00000000000398</c:v>
                </c:pt>
                <c:pt idx="758">
                  <c:v>466.00000000000398</c:v>
                </c:pt>
                <c:pt idx="759">
                  <c:v>463.00000000000398</c:v>
                </c:pt>
                <c:pt idx="760">
                  <c:v>460.00000000000398</c:v>
                </c:pt>
                <c:pt idx="761">
                  <c:v>457.00000000000398</c:v>
                </c:pt>
                <c:pt idx="762">
                  <c:v>454.00000000000398</c:v>
                </c:pt>
                <c:pt idx="763">
                  <c:v>451.00000000000398</c:v>
                </c:pt>
                <c:pt idx="764">
                  <c:v>448.00000000000398</c:v>
                </c:pt>
                <c:pt idx="765">
                  <c:v>445.00000000000398</c:v>
                </c:pt>
                <c:pt idx="766">
                  <c:v>442.00000000000398</c:v>
                </c:pt>
                <c:pt idx="767">
                  <c:v>439.00000000000398</c:v>
                </c:pt>
                <c:pt idx="768">
                  <c:v>436.00000000000398</c:v>
                </c:pt>
                <c:pt idx="769">
                  <c:v>433.00000000000398</c:v>
                </c:pt>
                <c:pt idx="770">
                  <c:v>430.00000000000398</c:v>
                </c:pt>
                <c:pt idx="771">
                  <c:v>427.00000000000398</c:v>
                </c:pt>
                <c:pt idx="772">
                  <c:v>424.00000000000398</c:v>
                </c:pt>
                <c:pt idx="773">
                  <c:v>421.00000000000398</c:v>
                </c:pt>
                <c:pt idx="774">
                  <c:v>418.00000000000398</c:v>
                </c:pt>
                <c:pt idx="775">
                  <c:v>415.00000000000398</c:v>
                </c:pt>
                <c:pt idx="776">
                  <c:v>412.00000000000398</c:v>
                </c:pt>
                <c:pt idx="777">
                  <c:v>409.00000000000398</c:v>
                </c:pt>
                <c:pt idx="778">
                  <c:v>406.00000000000398</c:v>
                </c:pt>
                <c:pt idx="779">
                  <c:v>403.00000000000398</c:v>
                </c:pt>
                <c:pt idx="780">
                  <c:v>400.00000000000398</c:v>
                </c:pt>
                <c:pt idx="781">
                  <c:v>397.00000000000398</c:v>
                </c:pt>
                <c:pt idx="782">
                  <c:v>394.00000000000398</c:v>
                </c:pt>
                <c:pt idx="783">
                  <c:v>391.00000000000398</c:v>
                </c:pt>
                <c:pt idx="784">
                  <c:v>388.00000000000398</c:v>
                </c:pt>
                <c:pt idx="785">
                  <c:v>385.00000000000398</c:v>
                </c:pt>
                <c:pt idx="786">
                  <c:v>382.00000000000398</c:v>
                </c:pt>
                <c:pt idx="787">
                  <c:v>379.00000000000398</c:v>
                </c:pt>
                <c:pt idx="788">
                  <c:v>376.00000000000398</c:v>
                </c:pt>
                <c:pt idx="789">
                  <c:v>373.00000000000398</c:v>
                </c:pt>
                <c:pt idx="790">
                  <c:v>370.00000000000398</c:v>
                </c:pt>
                <c:pt idx="791">
                  <c:v>367.00000000000398</c:v>
                </c:pt>
                <c:pt idx="792">
                  <c:v>364.00000000000398</c:v>
                </c:pt>
                <c:pt idx="793">
                  <c:v>361.00000000000398</c:v>
                </c:pt>
                <c:pt idx="794">
                  <c:v>358.00000000000398</c:v>
                </c:pt>
                <c:pt idx="795">
                  <c:v>355.00000000000398</c:v>
                </c:pt>
                <c:pt idx="796">
                  <c:v>352.00000000000398</c:v>
                </c:pt>
                <c:pt idx="797">
                  <c:v>349.00000000000398</c:v>
                </c:pt>
                <c:pt idx="798">
                  <c:v>346.00000000000398</c:v>
                </c:pt>
                <c:pt idx="799">
                  <c:v>343.00000000000398</c:v>
                </c:pt>
                <c:pt idx="800">
                  <c:v>340.00000000000398</c:v>
                </c:pt>
                <c:pt idx="801">
                  <c:v>337.00000000000398</c:v>
                </c:pt>
                <c:pt idx="802">
                  <c:v>334.00000000000398</c:v>
                </c:pt>
                <c:pt idx="803">
                  <c:v>331.00000000000398</c:v>
                </c:pt>
                <c:pt idx="804">
                  <c:v>328.00000000000398</c:v>
                </c:pt>
                <c:pt idx="805">
                  <c:v>325.00000000000398</c:v>
                </c:pt>
                <c:pt idx="806">
                  <c:v>322.00000000000398</c:v>
                </c:pt>
                <c:pt idx="807">
                  <c:v>319.00000000000398</c:v>
                </c:pt>
                <c:pt idx="808">
                  <c:v>316.00000000000398</c:v>
                </c:pt>
                <c:pt idx="809">
                  <c:v>313.00000000000398</c:v>
                </c:pt>
                <c:pt idx="810">
                  <c:v>310.00000000000398</c:v>
                </c:pt>
                <c:pt idx="811">
                  <c:v>307.00000000000398</c:v>
                </c:pt>
                <c:pt idx="812">
                  <c:v>304.00000000000398</c:v>
                </c:pt>
              </c:numCache>
            </c:numRef>
          </c:xVal>
          <c:yVal>
            <c:numRef>
              <c:f>'Versuch 2'!$C$4:$C$816</c:f>
              <c:numCache>
                <c:formatCode>General</c:formatCode>
                <c:ptCount val="813"/>
                <c:pt idx="0">
                  <c:v>4000</c:v>
                </c:pt>
                <c:pt idx="1">
                  <c:v>3999.9509823766002</c:v>
                </c:pt>
                <c:pt idx="2">
                  <c:v>3999.8040009258198</c:v>
                </c:pt>
                <c:pt idx="3">
                  <c:v>3999.5591464088602</c:v>
                </c:pt>
                <c:pt idx="4">
                  <c:v>3999.2165209374002</c:v>
                </c:pt>
                <c:pt idx="5">
                  <c:v>3998.7762349519498</c:v>
                </c:pt>
                <c:pt idx="6">
                  <c:v>3998.2384167170499</c:v>
                </c:pt>
                <c:pt idx="7">
                  <c:v>3997.6032191071699</c:v>
                </c:pt>
                <c:pt idx="8">
                  <c:v>3996.8708240077999</c:v>
                </c:pt>
                <c:pt idx="9">
                  <c:v>3996.0414449046798</c:v>
                </c:pt>
                <c:pt idx="10">
                  <c:v>3995.1153282089322</c:v>
                </c:pt>
                <c:pt idx="11">
                  <c:v>3994.09275372402</c:v>
                </c:pt>
                <c:pt idx="12">
                  <c:v>3992.9740345297901</c:v>
                </c:pt>
                <c:pt idx="13">
                  <c:v>3991.7595164726422</c:v>
                </c:pt>
                <c:pt idx="14">
                  <c:v>3990.4495774004822</c:v>
                </c:pt>
                <c:pt idx="15">
                  <c:v>3989.0446262486298</c:v>
                </c:pt>
                <c:pt idx="16">
                  <c:v>3987.5451020567102</c:v>
                </c:pt>
                <c:pt idx="17">
                  <c:v>3985.9514729734469</c:v>
                </c:pt>
                <c:pt idx="18">
                  <c:v>3984.2642352845301</c:v>
                </c:pt>
                <c:pt idx="19">
                  <c:v>3982.4839124813243</c:v>
                </c:pt>
                <c:pt idx="20">
                  <c:v>3980.6110543739132</c:v>
                </c:pt>
                <c:pt idx="21">
                  <c:v>3978.6462362442112</c:v>
                </c:pt>
                <c:pt idx="22">
                  <c:v>3976.5900580296297</c:v>
                </c:pt>
                <c:pt idx="23">
                  <c:v>3974.4431435269612</c:v>
                </c:pt>
                <c:pt idx="24">
                  <c:v>3972.2061396069198</c:v>
                </c:pt>
                <c:pt idx="25">
                  <c:v>3969.8797154315948</c:v>
                </c:pt>
                <c:pt idx="26">
                  <c:v>3967.4645616692687</c:v>
                </c:pt>
                <c:pt idx="27">
                  <c:v>3964.96138970326</c:v>
                </c:pt>
                <c:pt idx="28">
                  <c:v>3962.3709308328548</c:v>
                </c:pt>
                <c:pt idx="29">
                  <c:v>3959.6939354658798</c:v>
                </c:pt>
                <c:pt idx="30">
                  <c:v>3956.931172303277</c:v>
                </c:pt>
                <c:pt idx="31">
                  <c:v>3954.0834275164002</c:v>
                </c:pt>
                <c:pt idx="32">
                  <c:v>3951.1515039185233</c:v>
                </c:pt>
                <c:pt idx="33">
                  <c:v>3948.1362201317397</c:v>
                </c:pt>
                <c:pt idx="34">
                  <c:v>3945.0384097508863</c:v>
                </c:pt>
                <c:pt idx="35">
                  <c:v>3941.8589205060302</c:v>
                </c:pt>
                <c:pt idx="36">
                  <c:v>3938.5986134249697</c:v>
                </c:pt>
                <c:pt idx="37">
                  <c:v>3935.2583619974198</c:v>
                </c:pt>
                <c:pt idx="38">
                  <c:v>3931.8390513420932</c:v>
                </c:pt>
                <c:pt idx="39">
                  <c:v>3928.3415773784463</c:v>
                </c:pt>
                <c:pt idx="40">
                  <c:v>3924.7668460040563</c:v>
                </c:pt>
                <c:pt idx="41">
                  <c:v>3921.1157722793669</c:v>
                </c:pt>
                <c:pt idx="42">
                  <c:v>3917.3892796206287</c:v>
                </c:pt>
                <c:pt idx="43">
                  <c:v>3913.5882990026257</c:v>
                </c:pt>
                <c:pt idx="44">
                  <c:v>3909.7137681720301</c:v>
                </c:pt>
                <c:pt idx="45">
                  <c:v>3905.7666308725002</c:v>
                </c:pt>
                <c:pt idx="46">
                  <c:v>3901.7478360827299</c:v>
                </c:pt>
                <c:pt idx="47">
                  <c:v>3897.6583372681202</c:v>
                </c:pt>
                <c:pt idx="48">
                  <c:v>3893.4990916469901</c:v>
                </c:pt>
                <c:pt idx="49">
                  <c:v>3889.2710594723212</c:v>
                </c:pt>
                <c:pt idx="50">
                  <c:v>3884.9752033295422</c:v>
                </c:pt>
                <c:pt idx="51">
                  <c:v>3880.6124874510697</c:v>
                </c:pt>
                <c:pt idx="52">
                  <c:v>3876.1838770483801</c:v>
                </c:pt>
                <c:pt idx="53">
                  <c:v>3871.6903376618802</c:v>
                </c:pt>
                <c:pt idx="54">
                  <c:v>3867.13283452931</c:v>
                </c:pt>
                <c:pt idx="55">
                  <c:v>3862.5123319728232</c:v>
                </c:pt>
                <c:pt idx="56">
                  <c:v>3857.8297928054458</c:v>
                </c:pt>
                <c:pt idx="57">
                  <c:v>3853.0861777568298</c:v>
                </c:pt>
                <c:pt idx="58">
                  <c:v>3848.2824449188242</c:v>
                </c:pt>
                <c:pt idx="59">
                  <c:v>3843.4195492109502</c:v>
                </c:pt>
                <c:pt idx="60">
                  <c:v>3838.4984418658387</c:v>
                </c:pt>
                <c:pt idx="61">
                  <c:v>3833.5200699348197</c:v>
                </c:pt>
                <c:pt idx="62">
                  <c:v>3828.4853758137201</c:v>
                </c:pt>
                <c:pt idx="63">
                  <c:v>3823.3952967886512</c:v>
                </c:pt>
                <c:pt idx="64">
                  <c:v>3818.2507646020199</c:v>
                </c:pt>
                <c:pt idx="65">
                  <c:v>3813.0527050384112</c:v>
                </c:pt>
                <c:pt idx="66">
                  <c:v>3807.8020375303763</c:v>
                </c:pt>
                <c:pt idx="67">
                  <c:v>3802.49967478383</c:v>
                </c:pt>
                <c:pt idx="68">
                  <c:v>3797.1465224229787</c:v>
                </c:pt>
                <c:pt idx="69">
                  <c:v>3791.7434786543899</c:v>
                </c:pt>
                <c:pt idx="70">
                  <c:v>3786.2914339500912</c:v>
                </c:pt>
                <c:pt idx="71">
                  <c:v>3780.7912707492001</c:v>
                </c:pt>
                <c:pt idx="72">
                  <c:v>3775.2438631780797</c:v>
                </c:pt>
                <c:pt idx="73">
                  <c:v>3769.6500767882812</c:v>
                </c:pt>
                <c:pt idx="74">
                  <c:v>3764.0107683122201</c:v>
                </c:pt>
                <c:pt idx="75">
                  <c:v>3758.3267854360997</c:v>
                </c:pt>
                <c:pt idx="76">
                  <c:v>3752.59896658964</c:v>
                </c:pt>
                <c:pt idx="77">
                  <c:v>3746.82814075225</c:v>
                </c:pt>
                <c:pt idx="78">
                  <c:v>3741.0151272752069</c:v>
                </c:pt>
                <c:pt idx="79">
                  <c:v>3735.1607357193998</c:v>
                </c:pt>
                <c:pt idx="80">
                  <c:v>3729.2657657082268</c:v>
                </c:pt>
                <c:pt idx="81">
                  <c:v>3723.3310067951234</c:v>
                </c:pt>
                <c:pt idx="82">
                  <c:v>3717.3572383452934</c:v>
                </c:pt>
                <c:pt idx="83">
                  <c:v>3711.3452294312801</c:v>
                </c:pt>
                <c:pt idx="84">
                  <c:v>3705.29573874172</c:v>
                </c:pt>
                <c:pt idx="85">
                  <c:v>3699.2095145030012</c:v>
                </c:pt>
                <c:pt idx="86">
                  <c:v>3693.0872944131697</c:v>
                </c:pt>
                <c:pt idx="87">
                  <c:v>3686.9298055878999</c:v>
                </c:pt>
                <c:pt idx="88">
                  <c:v>3680.7377645176998</c:v>
                </c:pt>
                <c:pt idx="89">
                  <c:v>3674.5118770362133</c:v>
                </c:pt>
                <c:pt idx="90">
                  <c:v>3668.2528382989799</c:v>
                </c:pt>
                <c:pt idx="91">
                  <c:v>3661.9613327722764</c:v>
                </c:pt>
                <c:pt idx="92">
                  <c:v>3655.6380342315333</c:v>
                </c:pt>
                <c:pt idx="93">
                  <c:v>3649.2836057690042</c:v>
                </c:pt>
                <c:pt idx="94">
                  <c:v>3642.89869981012</c:v>
                </c:pt>
                <c:pt idx="95">
                  <c:v>3636.4839581381402</c:v>
                </c:pt>
                <c:pt idx="96">
                  <c:v>3630.0400119267597</c:v>
                </c:pt>
                <c:pt idx="97">
                  <c:v>3623.5674817802187</c:v>
                </c:pt>
                <c:pt idx="98">
                  <c:v>3617.0669777804601</c:v>
                </c:pt>
                <c:pt idx="99">
                  <c:v>3610.5390995410412</c:v>
                </c:pt>
                <c:pt idx="100">
                  <c:v>3603.9844362673002</c:v>
                </c:pt>
                <c:pt idx="101">
                  <c:v>3597.4035668226302</c:v>
                </c:pt>
                <c:pt idx="102">
                  <c:v>3590.7970598001812</c:v>
                </c:pt>
                <c:pt idx="103">
                  <c:v>3584.16547359992</c:v>
                </c:pt>
                <c:pt idx="104">
                  <c:v>3577.5093565105858</c:v>
                </c:pt>
                <c:pt idx="105">
                  <c:v>3570.8292467961901</c:v>
                </c:pt>
                <c:pt idx="106">
                  <c:v>3564.1256727868599</c:v>
                </c:pt>
                <c:pt idx="107">
                  <c:v>3557.3991529735586</c:v>
                </c:pt>
                <c:pt idx="108">
                  <c:v>3550.6501961064632</c:v>
                </c:pt>
                <c:pt idx="109">
                  <c:v>3543.8793012969022</c:v>
                </c:pt>
                <c:pt idx="110">
                  <c:v>3537.0869581220868</c:v>
                </c:pt>
                <c:pt idx="111">
                  <c:v>3530.2736467329901</c:v>
                </c:pt>
                <c:pt idx="112">
                  <c:v>3523.4398379645622</c:v>
                </c:pt>
                <c:pt idx="113">
                  <c:v>3516.5859934484301</c:v>
                </c:pt>
                <c:pt idx="114">
                  <c:v>3509.7125657276952</c:v>
                </c:pt>
                <c:pt idx="115">
                  <c:v>3502.8199983735158</c:v>
                </c:pt>
                <c:pt idx="116">
                  <c:v>3495.9087261033901</c:v>
                </c:pt>
                <c:pt idx="117">
                  <c:v>3488.9791749010133</c:v>
                </c:pt>
                <c:pt idx="118">
                  <c:v>3482.0317621372133</c:v>
                </c:pt>
                <c:pt idx="119">
                  <c:v>3475.0668966920598</c:v>
                </c:pt>
                <c:pt idx="120">
                  <c:v>3468.0849790778798</c:v>
                </c:pt>
                <c:pt idx="121">
                  <c:v>3461.0864015629463</c:v>
                </c:pt>
                <c:pt idx="122">
                  <c:v>3454.0715482957712</c:v>
                </c:pt>
                <c:pt idx="123">
                  <c:v>3447.0407954297657</c:v>
                </c:pt>
                <c:pt idx="124">
                  <c:v>3439.9945112482633</c:v>
                </c:pt>
                <c:pt idx="125">
                  <c:v>3432.933056289507</c:v>
                </c:pt>
                <c:pt idx="126">
                  <c:v>3425.8567834718001</c:v>
                </c:pt>
                <c:pt idx="127">
                  <c:v>3418.7660382184399</c:v>
                </c:pt>
                <c:pt idx="128">
                  <c:v>3411.6611585824458</c:v>
                </c:pt>
                <c:pt idx="129">
                  <c:v>3404.5424753708598</c:v>
                </c:pt>
                <c:pt idx="130">
                  <c:v>3397.4103122687543</c:v>
                </c:pt>
                <c:pt idx="131">
                  <c:v>3390.2649859625162</c:v>
                </c:pt>
                <c:pt idx="132">
                  <c:v>3383.1068062626168</c:v>
                </c:pt>
                <c:pt idx="133">
                  <c:v>3375.9360762255933</c:v>
                </c:pt>
                <c:pt idx="134">
                  <c:v>3368.7530922752258</c:v>
                </c:pt>
                <c:pt idx="135">
                  <c:v>3361.5581443228898</c:v>
                </c:pt>
                <c:pt idx="136">
                  <c:v>3354.3515158869764</c:v>
                </c:pt>
                <c:pt idx="137">
                  <c:v>3347.1334842111501</c:v>
                </c:pt>
                <c:pt idx="138">
                  <c:v>3339.9043203817901</c:v>
                </c:pt>
                <c:pt idx="139">
                  <c:v>3332.6642894440652</c:v>
                </c:pt>
                <c:pt idx="140">
                  <c:v>3325.4136505170422</c:v>
                </c:pt>
                <c:pt idx="141">
                  <c:v>3318.1526569074622</c:v>
                </c:pt>
                <c:pt idx="142">
                  <c:v>3310.8815562222658</c:v>
                </c:pt>
                <c:pt idx="143">
                  <c:v>3303.6005904799099</c:v>
                </c:pt>
                <c:pt idx="144">
                  <c:v>3296.3099962202832</c:v>
                </c:pt>
                <c:pt idx="145">
                  <c:v>3289.0100046132802</c:v>
                </c:pt>
                <c:pt idx="146">
                  <c:v>3281.7008415659757</c:v>
                </c:pt>
                <c:pt idx="147">
                  <c:v>3274.3827278284812</c:v>
                </c:pt>
                <c:pt idx="148">
                  <c:v>3267.05587909823</c:v>
                </c:pt>
                <c:pt idx="149">
                  <c:v>3259.7205061229497</c:v>
                </c:pt>
                <c:pt idx="150">
                  <c:v>3252.3768148020722</c:v>
                </c:pt>
                <c:pt idx="151">
                  <c:v>3245.0250062867212</c:v>
                </c:pt>
                <c:pt idx="152">
                  <c:v>3237.6652770782202</c:v>
                </c:pt>
                <c:pt idx="153">
                  <c:v>3230.2978191250663</c:v>
                </c:pt>
                <c:pt idx="154">
                  <c:v>3222.9228199184299</c:v>
                </c:pt>
                <c:pt idx="155">
                  <c:v>3215.5404625861302</c:v>
                </c:pt>
                <c:pt idx="156">
                  <c:v>3208.15092598512</c:v>
                </c:pt>
                <c:pt idx="157">
                  <c:v>3200.7543847924599</c:v>
                </c:pt>
                <c:pt idx="158">
                  <c:v>3193.3510095947922</c:v>
                </c:pt>
                <c:pt idx="159">
                  <c:v>3185.9409669762422</c:v>
                </c:pt>
                <c:pt idx="160">
                  <c:v>3178.5244196049198</c:v>
                </c:pt>
                <c:pt idx="161">
                  <c:v>3171.1015263179002</c:v>
                </c:pt>
                <c:pt idx="162">
                  <c:v>3163.6724422046</c:v>
                </c:pt>
                <c:pt idx="163">
                  <c:v>3156.2373186888512</c:v>
                </c:pt>
                <c:pt idx="164">
                  <c:v>3148.7963036093502</c:v>
                </c:pt>
                <c:pt idx="165">
                  <c:v>3141.34954129876</c:v>
                </c:pt>
                <c:pt idx="166">
                  <c:v>3133.8971726612558</c:v>
                </c:pt>
                <c:pt idx="167">
                  <c:v>3126.4393352486832</c:v>
                </c:pt>
                <c:pt idx="168">
                  <c:v>3118.9761633353332</c:v>
                </c:pt>
                <c:pt idx="169">
                  <c:v>3111.5077879911801</c:v>
                </c:pt>
                <c:pt idx="170">
                  <c:v>3104.0343371538502</c:v>
                </c:pt>
                <c:pt idx="171">
                  <c:v>3096.5559356991112</c:v>
                </c:pt>
                <c:pt idx="172">
                  <c:v>3089.0727055100001</c:v>
                </c:pt>
                <c:pt idx="173">
                  <c:v>3081.5847655446687</c:v>
                </c:pt>
                <c:pt idx="174">
                  <c:v>3074.0922319028</c:v>
                </c:pt>
                <c:pt idx="175">
                  <c:v>3066.5952178907532</c:v>
                </c:pt>
                <c:pt idx="176">
                  <c:v>3059.0938340853422</c:v>
                </c:pt>
                <c:pt idx="177">
                  <c:v>3051.5881883964398</c:v>
                </c:pt>
                <c:pt idx="178">
                  <c:v>3044.0783861281798</c:v>
                </c:pt>
                <c:pt idx="179">
                  <c:v>3036.5645300389901</c:v>
                </c:pt>
                <c:pt idx="180">
                  <c:v>3029.0467204003198</c:v>
                </c:pt>
                <c:pt idx="181">
                  <c:v>3021.5250550542701</c:v>
                </c:pt>
                <c:pt idx="182">
                  <c:v>3013.9996294698362</c:v>
                </c:pt>
                <c:pt idx="183">
                  <c:v>3006.4705367981833</c:v>
                </c:pt>
                <c:pt idx="184">
                  <c:v>2998.9378679265401</c:v>
                </c:pt>
                <c:pt idx="185">
                  <c:v>2991.4394714743412</c:v>
                </c:pt>
                <c:pt idx="186">
                  <c:v>2983.9925920504234</c:v>
                </c:pt>
                <c:pt idx="187">
                  <c:v>2976.59556986805</c:v>
                </c:pt>
                <c:pt idx="188">
                  <c:v>2969.2468624845087</c:v>
                </c:pt>
                <c:pt idx="189">
                  <c:v>2961.9449870719</c:v>
                </c:pt>
                <c:pt idx="190">
                  <c:v>2954.6885137428599</c:v>
                </c:pt>
                <c:pt idx="191">
                  <c:v>2947.4760629585012</c:v>
                </c:pt>
                <c:pt idx="192">
                  <c:v>2940.3063033651401</c:v>
                </c:pt>
                <c:pt idx="193">
                  <c:v>2933.1779497662087</c:v>
                </c:pt>
                <c:pt idx="194">
                  <c:v>2926.0897611999862</c:v>
                </c:pt>
                <c:pt idx="195">
                  <c:v>2919.0405391151098</c:v>
                </c:pt>
                <c:pt idx="196">
                  <c:v>2912.0291256376499</c:v>
                </c:pt>
                <c:pt idx="197">
                  <c:v>2905.0544019242898</c:v>
                </c:pt>
                <c:pt idx="198">
                  <c:v>2898.1152865966001</c:v>
                </c:pt>
                <c:pt idx="199">
                  <c:v>2891.2107342514632</c:v>
                </c:pt>
                <c:pt idx="200">
                  <c:v>2884.3397340433348</c:v>
                </c:pt>
                <c:pt idx="201">
                  <c:v>2877.5013083341933</c:v>
                </c:pt>
                <c:pt idx="202">
                  <c:v>2870.6945114072701</c:v>
                </c:pt>
                <c:pt idx="203">
                  <c:v>2863.9184282410101</c:v>
                </c:pt>
                <c:pt idx="204">
                  <c:v>2857.1721733398222</c:v>
                </c:pt>
                <c:pt idx="205">
                  <c:v>2850.4548896185097</c:v>
                </c:pt>
                <c:pt idx="206">
                  <c:v>2843.7657473375602</c:v>
                </c:pt>
                <c:pt idx="207">
                  <c:v>2837.1039430862102</c:v>
                </c:pt>
                <c:pt idx="208">
                  <c:v>2830.4686988110998</c:v>
                </c:pt>
                <c:pt idx="209">
                  <c:v>2823.8592608877702</c:v>
                </c:pt>
                <c:pt idx="210">
                  <c:v>2817.2748992329198</c:v>
                </c:pt>
                <c:pt idx="211">
                  <c:v>2810.71490645524</c:v>
                </c:pt>
                <c:pt idx="212">
                  <c:v>2804.17859704276</c:v>
                </c:pt>
                <c:pt idx="213">
                  <c:v>2797.6653065849832</c:v>
                </c:pt>
                <c:pt idx="214">
                  <c:v>2791.1743910278187</c:v>
                </c:pt>
                <c:pt idx="215">
                  <c:v>2784.7052259598763</c:v>
                </c:pt>
                <c:pt idx="216">
                  <c:v>2778.2572059284198</c:v>
                </c:pt>
                <c:pt idx="217">
                  <c:v>2771.8297437834922</c:v>
                </c:pt>
                <c:pt idx="218">
                  <c:v>2765.4222700489599</c:v>
                </c:pt>
                <c:pt idx="219">
                  <c:v>2759.0342323190202</c:v>
                </c:pt>
                <c:pt idx="220">
                  <c:v>2752.6650946790301</c:v>
                </c:pt>
                <c:pt idx="221">
                  <c:v>2746.3143371494043</c:v>
                </c:pt>
                <c:pt idx="222">
                  <c:v>2739.9814551516597</c:v>
                </c:pt>
                <c:pt idx="223">
                  <c:v>2733.6659589953101</c:v>
                </c:pt>
                <c:pt idx="224">
                  <c:v>2727.3673733848932</c:v>
                </c:pt>
                <c:pt idx="225">
                  <c:v>2721.0852369459312</c:v>
                </c:pt>
                <c:pt idx="226">
                  <c:v>2714.8191017693102</c:v>
                </c:pt>
                <c:pt idx="227">
                  <c:v>2708.5685329728312</c:v>
                </c:pt>
                <c:pt idx="228">
                  <c:v>2702.333108279448</c:v>
                </c:pt>
                <c:pt idx="229">
                  <c:v>2696.1124176113312</c:v>
                </c:pt>
                <c:pt idx="230">
                  <c:v>2689.90606269914</c:v>
                </c:pt>
                <c:pt idx="231">
                  <c:v>2683.71365670564</c:v>
                </c:pt>
                <c:pt idx="232">
                  <c:v>2677.53482386325</c:v>
                </c:pt>
                <c:pt idx="233">
                  <c:v>2671.3691991248297</c:v>
                </c:pt>
                <c:pt idx="234">
                  <c:v>2665.2164278271198</c:v>
                </c:pt>
                <c:pt idx="235">
                  <c:v>2659.0761653662598</c:v>
                </c:pt>
                <c:pt idx="236">
                  <c:v>2652.9480768850112</c:v>
                </c:pt>
                <c:pt idx="237">
                  <c:v>2646.8318369710669</c:v>
                </c:pt>
                <c:pt idx="238">
                  <c:v>2640.7271293659387</c:v>
                </c:pt>
                <c:pt idx="239">
                  <c:v>2634.6336466842522</c:v>
                </c:pt>
                <c:pt idx="240">
                  <c:v>2628.5510901426101</c:v>
                </c:pt>
                <c:pt idx="241">
                  <c:v>2622.4791692980302</c:v>
                </c:pt>
                <c:pt idx="242">
                  <c:v>2616.41760179531</c:v>
                </c:pt>
                <c:pt idx="243">
                  <c:v>2610.3661131230701</c:v>
                </c:pt>
                <c:pt idx="244">
                  <c:v>2604.3244363781132</c:v>
                </c:pt>
                <c:pt idx="245">
                  <c:v>2598.2923120377122</c:v>
                </c:pt>
                <c:pt idx="246">
                  <c:v>2592.2694877396357</c:v>
                </c:pt>
                <c:pt idx="247">
                  <c:v>2586.2557180694912</c:v>
                </c:pt>
                <c:pt idx="248">
                  <c:v>2580.2507643550998</c:v>
                </c:pt>
                <c:pt idx="249">
                  <c:v>2574.2543944678087</c:v>
                </c:pt>
                <c:pt idx="250">
                  <c:v>2568.26638263021</c:v>
                </c:pt>
                <c:pt idx="251">
                  <c:v>2562.2865092302</c:v>
                </c:pt>
                <c:pt idx="252">
                  <c:v>2556.3145606411322</c:v>
                </c:pt>
                <c:pt idx="253">
                  <c:v>2550.3503290477502</c:v>
                </c:pt>
                <c:pt idx="254">
                  <c:v>2544.3936122777563</c:v>
                </c:pt>
                <c:pt idx="255">
                  <c:v>2538.4442136387602</c:v>
                </c:pt>
                <c:pt idx="256">
                  <c:v>2532.5019417604999</c:v>
                </c:pt>
                <c:pt idx="257">
                  <c:v>2526.5666104419197</c:v>
                </c:pt>
                <c:pt idx="258">
                  <c:v>2520.6380385033112</c:v>
                </c:pt>
                <c:pt idx="259">
                  <c:v>2514.7160496428687</c:v>
                </c:pt>
                <c:pt idx="260">
                  <c:v>2508.8004722979522</c:v>
                </c:pt>
                <c:pt idx="261">
                  <c:v>2502.8911395104669</c:v>
                </c:pt>
                <c:pt idx="262">
                  <c:v>2496.9878887966042</c:v>
                </c:pt>
                <c:pt idx="263">
                  <c:v>2491.0905620205622</c:v>
                </c:pt>
                <c:pt idx="264">
                  <c:v>2485.1990052720112</c:v>
                </c:pt>
                <c:pt idx="265">
                  <c:v>2479.3130687475232</c:v>
                </c:pt>
                <c:pt idx="266">
                  <c:v>2473.4326066354733</c:v>
                </c:pt>
                <c:pt idx="267">
                  <c:v>2467.5574770045532</c:v>
                </c:pt>
                <c:pt idx="268">
                  <c:v>2461.6875416954999</c:v>
                </c:pt>
                <c:pt idx="269">
                  <c:v>2455.8226662162901</c:v>
                </c:pt>
                <c:pt idx="270">
                  <c:v>2449.9627196403012</c:v>
                </c:pt>
                <c:pt idx="271">
                  <c:v>2444.10757450764</c:v>
                </c:pt>
                <c:pt idx="272">
                  <c:v>2438.2571067293402</c:v>
                </c:pt>
                <c:pt idx="273">
                  <c:v>2432.4111954944733</c:v>
                </c:pt>
                <c:pt idx="274">
                  <c:v>2426.56972317996</c:v>
                </c:pt>
                <c:pt idx="275">
                  <c:v>2420.73257526304</c:v>
                </c:pt>
                <c:pt idx="276">
                  <c:v>2414.8996402363532</c:v>
                </c:pt>
                <c:pt idx="277">
                  <c:v>2409.0708095254599</c:v>
                </c:pt>
                <c:pt idx="278">
                  <c:v>2403.2459774088197</c:v>
                </c:pt>
                <c:pt idx="279">
                  <c:v>2397.4250409400602</c:v>
                </c:pt>
                <c:pt idx="280">
                  <c:v>2391.6078998725402</c:v>
                </c:pt>
                <c:pt idx="281">
                  <c:v>2385.7944565860312</c:v>
                </c:pt>
                <c:pt idx="282">
                  <c:v>2379.9846160155812</c:v>
                </c:pt>
                <c:pt idx="283">
                  <c:v>2374.1782855824099</c:v>
                </c:pt>
                <c:pt idx="284">
                  <c:v>2368.37537512672</c:v>
                </c:pt>
                <c:pt idx="285">
                  <c:v>2362.5757968425369</c:v>
                </c:pt>
                <c:pt idx="286">
                  <c:v>2356.7794652142898</c:v>
                </c:pt>
                <c:pt idx="287">
                  <c:v>2350.9862969553301</c:v>
                </c:pt>
                <c:pt idx="288">
                  <c:v>2345.1962109480401</c:v>
                </c:pt>
                <c:pt idx="289">
                  <c:v>2339.40912818575</c:v>
                </c:pt>
                <c:pt idx="290">
                  <c:v>2333.6249717162668</c:v>
                </c:pt>
                <c:pt idx="291">
                  <c:v>2327.8436665869422</c:v>
                </c:pt>
                <c:pt idx="292">
                  <c:v>2322.0651397913502</c:v>
                </c:pt>
                <c:pt idx="293">
                  <c:v>2316.28932021742</c:v>
                </c:pt>
                <c:pt idx="294">
                  <c:v>2310.5161385969932</c:v>
                </c:pt>
                <c:pt idx="295">
                  <c:v>2304.7455274568797</c:v>
                </c:pt>
                <c:pt idx="296">
                  <c:v>2298.9774210711512</c:v>
                </c:pt>
                <c:pt idx="297">
                  <c:v>2293.2117554148399</c:v>
                </c:pt>
                <c:pt idx="298">
                  <c:v>2287.4484681189142</c:v>
                </c:pt>
                <c:pt idx="299">
                  <c:v>2281.6874984264487</c:v>
                </c:pt>
                <c:pt idx="300">
                  <c:v>2275.9287871500487</c:v>
                </c:pt>
                <c:pt idx="301">
                  <c:v>2270.1722766304333</c:v>
                </c:pt>
                <c:pt idx="302">
                  <c:v>2264.4179106961333</c:v>
                </c:pt>
                <c:pt idx="303">
                  <c:v>2258.6656346243399</c:v>
                </c:pt>
                <c:pt idx="304">
                  <c:v>2252.9153951027802</c:v>
                </c:pt>
                <c:pt idx="305">
                  <c:v>2247.1671401926487</c:v>
                </c:pt>
                <c:pt idx="306">
                  <c:v>2241.4208192925512</c:v>
                </c:pt>
                <c:pt idx="307">
                  <c:v>2235.6763831034</c:v>
                </c:pt>
                <c:pt idx="308">
                  <c:v>2229.9337835943434</c:v>
                </c:pt>
                <c:pt idx="309">
                  <c:v>2224.1929739695101</c:v>
                </c:pt>
                <c:pt idx="310">
                  <c:v>2218.4539086357322</c:v>
                </c:pt>
                <c:pt idx="311">
                  <c:v>2212.7165431711101</c:v>
                </c:pt>
                <c:pt idx="312">
                  <c:v>2206.9808342944302</c:v>
                </c:pt>
                <c:pt idx="313">
                  <c:v>2201.2467398353801</c:v>
                </c:pt>
                <c:pt idx="314">
                  <c:v>2195.5142187056399</c:v>
                </c:pt>
                <c:pt idx="315">
                  <c:v>2189.7832308706302</c:v>
                </c:pt>
                <c:pt idx="316">
                  <c:v>2184.0537373221432</c:v>
                </c:pt>
                <c:pt idx="317">
                  <c:v>2178.3257000516201</c:v>
                </c:pt>
                <c:pt idx="318">
                  <c:v>2172.59908202418</c:v>
                </c:pt>
                <c:pt idx="319">
                  <c:v>2166.8738471533202</c:v>
                </c:pt>
                <c:pt idx="320">
                  <c:v>2161.1499602763001</c:v>
                </c:pt>
                <c:pt idx="321">
                  <c:v>2155.4273871302212</c:v>
                </c:pt>
                <c:pt idx="322">
                  <c:v>2149.7060943286542</c:v>
                </c:pt>
                <c:pt idx="323">
                  <c:v>2143.9860493389797</c:v>
                </c:pt>
                <c:pt idx="324">
                  <c:v>2138.2672204602463</c:v>
                </c:pt>
                <c:pt idx="325">
                  <c:v>2132.5495768016922</c:v>
                </c:pt>
                <c:pt idx="326">
                  <c:v>2126.8330882617702</c:v>
                </c:pt>
                <c:pt idx="327">
                  <c:v>2121.1177255077901</c:v>
                </c:pt>
                <c:pt idx="328">
                  <c:v>2115.40345995602</c:v>
                </c:pt>
                <c:pt idx="329">
                  <c:v>2109.6902637524199</c:v>
                </c:pt>
                <c:pt idx="330">
                  <c:v>2103.9781097537298</c:v>
                </c:pt>
                <c:pt idx="331">
                  <c:v>2098.2669715092397</c:v>
                </c:pt>
                <c:pt idx="332">
                  <c:v>2092.55682324287</c:v>
                </c:pt>
                <c:pt idx="333">
                  <c:v>2086.8476398358412</c:v>
                </c:pt>
                <c:pt idx="334">
                  <c:v>2081.1393968097432</c:v>
                </c:pt>
                <c:pt idx="335">
                  <c:v>2075.4320703100402</c:v>
                </c:pt>
                <c:pt idx="336">
                  <c:v>2069.72563709005</c:v>
                </c:pt>
                <c:pt idx="337">
                  <c:v>2064.0200744953199</c:v>
                </c:pt>
                <c:pt idx="338">
                  <c:v>2058.3153604483732</c:v>
                </c:pt>
                <c:pt idx="339">
                  <c:v>2052.6114734339412</c:v>
                </c:pt>
                <c:pt idx="340">
                  <c:v>2046.9083924845011</c:v>
                </c:pt>
                <c:pt idx="341">
                  <c:v>2041.2060971662124</c:v>
                </c:pt>
                <c:pt idx="342">
                  <c:v>2035.5045675652511</c:v>
                </c:pt>
                <c:pt idx="343">
                  <c:v>2029.8037842744598</c:v>
                </c:pt>
                <c:pt idx="344">
                  <c:v>2024.1037283803798</c:v>
                </c:pt>
                <c:pt idx="345">
                  <c:v>2018.4043814505801</c:v>
                </c:pt>
                <c:pt idx="346">
                  <c:v>2012.7057255213301</c:v>
                </c:pt>
                <c:pt idx="347">
                  <c:v>2007.0077430856511</c:v>
                </c:pt>
                <c:pt idx="348">
                  <c:v>2001.31041708154</c:v>
                </c:pt>
                <c:pt idx="349">
                  <c:v>1995.5989657851419</c:v>
                </c:pt>
                <c:pt idx="350">
                  <c:v>1989.8442664224699</c:v>
                </c:pt>
                <c:pt idx="351">
                  <c:v>1984.04708207464</c:v>
                </c:pt>
                <c:pt idx="352">
                  <c:v>1978.2082171171401</c:v>
                </c:pt>
                <c:pt idx="353">
                  <c:v>1972.3284733422201</c:v>
                </c:pt>
                <c:pt idx="354">
                  <c:v>1966.4086438357301</c:v>
                </c:pt>
                <c:pt idx="355">
                  <c:v>1960.4495117724211</c:v>
                </c:pt>
                <c:pt idx="356">
                  <c:v>1954.4518501134</c:v>
                </c:pt>
                <c:pt idx="357">
                  <c:v>1948.4164214759701</c:v>
                </c:pt>
                <c:pt idx="358">
                  <c:v>1942.3439780444899</c:v>
                </c:pt>
                <c:pt idx="359">
                  <c:v>1936.2352614987419</c:v>
                </c:pt>
                <c:pt idx="360">
                  <c:v>1930.0910029551899</c:v>
                </c:pt>
                <c:pt idx="361">
                  <c:v>1923.9119229199798</c:v>
                </c:pt>
                <c:pt idx="362">
                  <c:v>1917.6987312530998</c:v>
                </c:pt>
                <c:pt idx="363">
                  <c:v>1911.4521271432611</c:v>
                </c:pt>
                <c:pt idx="364">
                  <c:v>1905.1727990929598</c:v>
                </c:pt>
                <c:pt idx="365">
                  <c:v>1898.8614249133368</c:v>
                </c:pt>
                <c:pt idx="366">
                  <c:v>1892.5186717284316</c:v>
                </c:pt>
                <c:pt idx="367">
                  <c:v>1886.1451959882611</c:v>
                </c:pt>
                <c:pt idx="368">
                  <c:v>1879.7416434904101</c:v>
                </c:pt>
                <c:pt idx="369">
                  <c:v>1873.3086494097201</c:v>
                </c:pt>
                <c:pt idx="370">
                  <c:v>1866.8468383355498</c:v>
                </c:pt>
                <c:pt idx="371">
                  <c:v>1860.3568243163584</c:v>
                </c:pt>
                <c:pt idx="372">
                  <c:v>1853.8392109110898</c:v>
                </c:pt>
                <c:pt idx="373">
                  <c:v>1847.29459124707</c:v>
                </c:pt>
                <c:pt idx="374">
                  <c:v>1840.7235480839499</c:v>
                </c:pt>
                <c:pt idx="375">
                  <c:v>1834.1266538834311</c:v>
                </c:pt>
                <c:pt idx="376">
                  <c:v>1827.5044708843598</c:v>
                </c:pt>
                <c:pt idx="377">
                  <c:v>1820.8575511828419</c:v>
                </c:pt>
                <c:pt idx="378">
                  <c:v>1814.1864368171071</c:v>
                </c:pt>
                <c:pt idx="379">
                  <c:v>1807.4916598566901</c:v>
                </c:pt>
                <c:pt idx="380">
                  <c:v>1800.77374249577</c:v>
                </c:pt>
                <c:pt idx="381">
                  <c:v>1794.0331971502001</c:v>
                </c:pt>
                <c:pt idx="382">
                  <c:v>1787.2705265581099</c:v>
                </c:pt>
                <c:pt idx="383">
                  <c:v>1780.4862238836201</c:v>
                </c:pt>
                <c:pt idx="384">
                  <c:v>1773.6807728235599</c:v>
                </c:pt>
                <c:pt idx="385">
                  <c:v>1766.8546477168684</c:v>
                </c:pt>
                <c:pt idx="386">
                  <c:v>1760.0083136563399</c:v>
                </c:pt>
                <c:pt idx="387">
                  <c:v>1753.1422266026498</c:v>
                </c:pt>
                <c:pt idx="388">
                  <c:v>1746.25683350034</c:v>
                </c:pt>
                <c:pt idx="389">
                  <c:v>1739.3525723954399</c:v>
                </c:pt>
                <c:pt idx="390">
                  <c:v>1732.4298725547801</c:v>
                </c:pt>
                <c:pt idx="391">
                  <c:v>1725.48915458651</c:v>
                </c:pt>
                <c:pt idx="392">
                  <c:v>1718.5308305618198</c:v>
                </c:pt>
                <c:pt idx="393">
                  <c:v>1711.5553041376199</c:v>
                </c:pt>
                <c:pt idx="394">
                  <c:v>1704.56297068</c:v>
                </c:pt>
                <c:pt idx="395">
                  <c:v>1697.55421738829</c:v>
                </c:pt>
                <c:pt idx="396">
                  <c:v>1690.5294234196399</c:v>
                </c:pt>
                <c:pt idx="397">
                  <c:v>1683.4889600138699</c:v>
                </c:pt>
                <c:pt idx="398">
                  <c:v>1676.4331906185598</c:v>
                </c:pt>
                <c:pt idx="399">
                  <c:v>1669.3624710140798</c:v>
                </c:pt>
                <c:pt idx="400">
                  <c:v>1662.27714943866</c:v>
                </c:pt>
                <c:pt idx="401">
                  <c:v>1655.1775667131701</c:v>
                </c:pt>
                <c:pt idx="402">
                  <c:v>1648.06405636567</c:v>
                </c:pt>
                <c:pt idx="403">
                  <c:v>1640.93694475546</c:v>
                </c:pt>
                <c:pt idx="404">
                  <c:v>1633.7965511967029</c:v>
                </c:pt>
                <c:pt idx="405">
                  <c:v>1626.6431880813598</c:v>
                </c:pt>
                <c:pt idx="406">
                  <c:v>1619.4771610014911</c:v>
                </c:pt>
                <c:pt idx="407">
                  <c:v>1612.2987688707701</c:v>
                </c:pt>
                <c:pt idx="408">
                  <c:v>1605.1083040451399</c:v>
                </c:pt>
                <c:pt idx="409">
                  <c:v>1597.9060524425727</c:v>
                </c:pt>
                <c:pt idx="410">
                  <c:v>1590.69229366178</c:v>
                </c:pt>
                <c:pt idx="411">
                  <c:v>1583.4673011000011</c:v>
                </c:pt>
                <c:pt idx="412">
                  <c:v>1576.2313420695698</c:v>
                </c:pt>
                <c:pt idx="413">
                  <c:v>1568.98467791341</c:v>
                </c:pt>
                <c:pt idx="414">
                  <c:v>1561.7275641193</c:v>
                </c:pt>
                <c:pt idx="415">
                  <c:v>1554.46025043287</c:v>
                </c:pt>
                <c:pt idx="416">
                  <c:v>1547.1829809694498</c:v>
                </c:pt>
                <c:pt idx="417">
                  <c:v>1539.8959943243899</c:v>
                </c:pt>
                <c:pt idx="418">
                  <c:v>1532.5995236822716</c:v>
                </c:pt>
                <c:pt idx="419">
                  <c:v>1525.2937969245399</c:v>
                </c:pt>
                <c:pt idx="420">
                  <c:v>1517.9790367358698</c:v>
                </c:pt>
                <c:pt idx="421">
                  <c:v>1510.65546070908</c:v>
                </c:pt>
                <c:pt idx="422">
                  <c:v>1503.32328144856</c:v>
                </c:pt>
                <c:pt idx="423">
                  <c:v>1495.9827066722999</c:v>
                </c:pt>
                <c:pt idx="424">
                  <c:v>1488.6339393123981</c:v>
                </c:pt>
                <c:pt idx="425">
                  <c:v>1481.2771776141501</c:v>
                </c:pt>
                <c:pt idx="426">
                  <c:v>1473.91261523359</c:v>
                </c:pt>
                <c:pt idx="427">
                  <c:v>1466.5404413335298</c:v>
                </c:pt>
                <c:pt idx="428">
                  <c:v>1459.1608406781484</c:v>
                </c:pt>
                <c:pt idx="429">
                  <c:v>1451.7739937260101</c:v>
                </c:pt>
                <c:pt idx="430">
                  <c:v>1444.3800767216301</c:v>
                </c:pt>
                <c:pt idx="431">
                  <c:v>1436.9792617854916</c:v>
                </c:pt>
                <c:pt idx="432">
                  <c:v>1429.57171700254</c:v>
                </c:pt>
                <c:pt idx="433">
                  <c:v>1422.15760650927</c:v>
                </c:pt>
                <c:pt idx="434">
                  <c:v>1414.7370905791799</c:v>
                </c:pt>
                <c:pt idx="435">
                  <c:v>1407.3103257068299</c:v>
                </c:pt>
                <c:pt idx="436">
                  <c:v>1399.8774646903998</c:v>
                </c:pt>
                <c:pt idx="437">
                  <c:v>1392.4386567127119</c:v>
                </c:pt>
                <c:pt idx="438">
                  <c:v>1384.9940474208699</c:v>
                </c:pt>
                <c:pt idx="439">
                  <c:v>1377.54377900438</c:v>
                </c:pt>
                <c:pt idx="440">
                  <c:v>1370.0879902718498</c:v>
                </c:pt>
                <c:pt idx="441">
                  <c:v>1362.6268167262501</c:v>
                </c:pt>
                <c:pt idx="442">
                  <c:v>1355.1603906387684</c:v>
                </c:pt>
                <c:pt idx="443">
                  <c:v>1347.6888411212201</c:v>
                </c:pt>
                <c:pt idx="444">
                  <c:v>1340.2122941971199</c:v>
                </c:pt>
                <c:pt idx="445">
                  <c:v>1332.7308728713299</c:v>
                </c:pt>
                <c:pt idx="446">
                  <c:v>1325.24469719834</c:v>
                </c:pt>
                <c:pt idx="447">
                  <c:v>1317.75388434928</c:v>
                </c:pt>
                <c:pt idx="448">
                  <c:v>1310.2585486774999</c:v>
                </c:pt>
                <c:pt idx="449">
                  <c:v>1302.7588017828916</c:v>
                </c:pt>
                <c:pt idx="450">
                  <c:v>1295.2547525749198</c:v>
                </c:pt>
                <c:pt idx="451">
                  <c:v>1287.7465073343301</c:v>
                </c:pt>
                <c:pt idx="452">
                  <c:v>1280.2341697736701</c:v>
                </c:pt>
                <c:pt idx="453">
                  <c:v>1272.71784109649</c:v>
                </c:pt>
                <c:pt idx="454">
                  <c:v>1265.1976200553283</c:v>
                </c:pt>
                <c:pt idx="455">
                  <c:v>1257.6736030085899</c:v>
                </c:pt>
                <c:pt idx="456">
                  <c:v>1250.1458839760501</c:v>
                </c:pt>
                <c:pt idx="457">
                  <c:v>1242.6145546933999</c:v>
                </c:pt>
                <c:pt idx="458">
                  <c:v>1235.07970466545</c:v>
                </c:pt>
                <c:pt idx="459">
                  <c:v>1227.5414212183371</c:v>
                </c:pt>
                <c:pt idx="460">
                  <c:v>1219.9997895505501</c:v>
                </c:pt>
                <c:pt idx="461">
                  <c:v>1212.45489278285</c:v>
                </c:pt>
                <c:pt idx="462">
                  <c:v>1204.9068120071711</c:v>
                </c:pt>
                <c:pt idx="463">
                  <c:v>1197.3556263344099</c:v>
                </c:pt>
                <c:pt idx="464">
                  <c:v>1189.8014129411899</c:v>
                </c:pt>
                <c:pt idx="465">
                  <c:v>1182.2442471155698</c:v>
                </c:pt>
                <c:pt idx="466">
                  <c:v>1174.6842023018676</c:v>
                </c:pt>
                <c:pt idx="467">
                  <c:v>1167.1213501443199</c:v>
                </c:pt>
                <c:pt idx="468">
                  <c:v>1159.55576052991</c:v>
                </c:pt>
                <c:pt idx="469">
                  <c:v>1151.9875016301819</c:v>
                </c:pt>
                <c:pt idx="470">
                  <c:v>1144.4166399421824</c:v>
                </c:pt>
                <c:pt idx="471">
                  <c:v>1136.8432403283571</c:v>
                </c:pt>
                <c:pt idx="472">
                  <c:v>1129.26736605576</c:v>
                </c:pt>
                <c:pt idx="473">
                  <c:v>1121.6890788341298</c:v>
                </c:pt>
                <c:pt idx="474">
                  <c:v>1114.1084388533268</c:v>
                </c:pt>
                <c:pt idx="475">
                  <c:v>1106.5255048198098</c:v>
                </c:pt>
                <c:pt idx="476">
                  <c:v>1098.9403339922501</c:v>
                </c:pt>
                <c:pt idx="477">
                  <c:v>1091.3529822164676</c:v>
                </c:pt>
                <c:pt idx="478">
                  <c:v>1083.76350395944</c:v>
                </c:pt>
                <c:pt idx="479">
                  <c:v>1076.17195234256</c:v>
                </c:pt>
                <c:pt idx="480">
                  <c:v>1068.5783791742101</c:v>
                </c:pt>
                <c:pt idx="481">
                  <c:v>1060.98283498145</c:v>
                </c:pt>
                <c:pt idx="482">
                  <c:v>1053.3853690411211</c:v>
                </c:pt>
                <c:pt idx="483">
                  <c:v>1045.7860294101001</c:v>
                </c:pt>
                <c:pt idx="484">
                  <c:v>1038.1848629549083</c:v>
                </c:pt>
                <c:pt idx="485">
                  <c:v>1030.5819153806701</c:v>
                </c:pt>
                <c:pt idx="486">
                  <c:v>1022.9772312593205</c:v>
                </c:pt>
                <c:pt idx="487">
                  <c:v>1015.3708540572005</c:v>
                </c:pt>
                <c:pt idx="488">
                  <c:v>1007.7628261619791</c:v>
                </c:pt>
                <c:pt idx="489">
                  <c:v>1000.15318890899</c:v>
                </c:pt>
                <c:pt idx="490">
                  <c:v>992.54605992423149</c:v>
                </c:pt>
                <c:pt idx="491">
                  <c:v>984.94361801977698</c:v>
                </c:pt>
                <c:pt idx="492">
                  <c:v>977.33973073619893</c:v>
                </c:pt>
                <c:pt idx="493">
                  <c:v>969.73416403186195</c:v>
                </c:pt>
                <c:pt idx="494">
                  <c:v>962.12693006844495</c:v>
                </c:pt>
                <c:pt idx="495">
                  <c:v>954.51806727837322</c:v>
                </c:pt>
                <c:pt idx="496">
                  <c:v>946.90761608641969</c:v>
                </c:pt>
                <c:pt idx="497">
                  <c:v>939.29561623985819</c:v>
                </c:pt>
                <c:pt idx="498">
                  <c:v>931.68210653432254</c:v>
                </c:pt>
                <c:pt idx="499">
                  <c:v>924.06712480488557</c:v>
                </c:pt>
                <c:pt idx="500">
                  <c:v>916.45070794600554</c:v>
                </c:pt>
                <c:pt idx="501">
                  <c:v>908.83289193415396</c:v>
                </c:pt>
                <c:pt idx="502">
                  <c:v>901.21371185030819</c:v>
                </c:pt>
                <c:pt idx="503">
                  <c:v>893.5932019019001</c:v>
                </c:pt>
                <c:pt idx="504">
                  <c:v>885.97139544428205</c:v>
                </c:pt>
                <c:pt idx="505">
                  <c:v>878.34832500165498</c:v>
                </c:pt>
                <c:pt idx="506">
                  <c:v>870.72402228751002</c:v>
                </c:pt>
                <c:pt idx="507">
                  <c:v>863.09851822458279</c:v>
                </c:pt>
                <c:pt idx="508">
                  <c:v>855.47184296431851</c:v>
                </c:pt>
                <c:pt idx="509">
                  <c:v>847.84402590588149</c:v>
                </c:pt>
                <c:pt idx="510">
                  <c:v>840.2150957147029</c:v>
                </c:pt>
                <c:pt idx="511">
                  <c:v>832.58508034057979</c:v>
                </c:pt>
                <c:pt idx="512">
                  <c:v>824.95400703533699</c:v>
                </c:pt>
                <c:pt idx="513">
                  <c:v>817.32190237007808</c:v>
                </c:pt>
                <c:pt idx="514">
                  <c:v>809.68879225199862</c:v>
                </c:pt>
                <c:pt idx="515">
                  <c:v>802.05470194080192</c:v>
                </c:pt>
                <c:pt idx="516">
                  <c:v>794.41965606472547</c:v>
                </c:pt>
                <c:pt idx="517">
                  <c:v>786.78367863617325</c:v>
                </c:pt>
                <c:pt idx="518">
                  <c:v>779.14679306694404</c:v>
                </c:pt>
                <c:pt idx="519">
                  <c:v>771.50902218315196</c:v>
                </c:pt>
                <c:pt idx="520">
                  <c:v>763.87038823971193</c:v>
                </c:pt>
                <c:pt idx="521">
                  <c:v>756.23091293451807</c:v>
                </c:pt>
                <c:pt idx="522">
                  <c:v>748.59061742227289</c:v>
                </c:pt>
                <c:pt idx="523">
                  <c:v>740.94952232795822</c:v>
                </c:pt>
                <c:pt idx="524">
                  <c:v>733.30764776000046</c:v>
                </c:pt>
                <c:pt idx="525">
                  <c:v>725.66501332309792</c:v>
                </c:pt>
                <c:pt idx="526">
                  <c:v>718.02163813074299</c:v>
                </c:pt>
                <c:pt idx="527">
                  <c:v>710.37754081743799</c:v>
                </c:pt>
                <c:pt idx="528">
                  <c:v>702.73273955061245</c:v>
                </c:pt>
                <c:pt idx="529">
                  <c:v>695.08725204223322</c:v>
                </c:pt>
                <c:pt idx="530">
                  <c:v>687.44109556016679</c:v>
                </c:pt>
                <c:pt idx="531">
                  <c:v>679.79428693920693</c:v>
                </c:pt>
                <c:pt idx="532">
                  <c:v>672.14684259189153</c:v>
                </c:pt>
                <c:pt idx="533">
                  <c:v>664.49877851901044</c:v>
                </c:pt>
                <c:pt idx="534">
                  <c:v>656.85011031986949</c:v>
                </c:pt>
                <c:pt idx="535">
                  <c:v>649.20085320231453</c:v>
                </c:pt>
                <c:pt idx="536">
                  <c:v>641.55102199247608</c:v>
                </c:pt>
                <c:pt idx="537">
                  <c:v>633.90063114431496</c:v>
                </c:pt>
                <c:pt idx="538">
                  <c:v>626.24969474889303</c:v>
                </c:pt>
                <c:pt idx="539">
                  <c:v>618.59822654344896</c:v>
                </c:pt>
                <c:pt idx="540">
                  <c:v>610.94623992022309</c:v>
                </c:pt>
                <c:pt idx="541">
                  <c:v>603.29374793508782</c:v>
                </c:pt>
                <c:pt idx="542">
                  <c:v>595.64076331593196</c:v>
                </c:pt>
                <c:pt idx="543">
                  <c:v>587.98729847088794</c:v>
                </c:pt>
                <c:pt idx="544">
                  <c:v>580.33336549630098</c:v>
                </c:pt>
                <c:pt idx="545">
                  <c:v>572.6789761845381</c:v>
                </c:pt>
                <c:pt idx="546">
                  <c:v>565.02414203158753</c:v>
                </c:pt>
                <c:pt idx="547">
                  <c:v>557.368874244474</c:v>
                </c:pt>
                <c:pt idx="548">
                  <c:v>549.71318374849579</c:v>
                </c:pt>
                <c:pt idx="549">
                  <c:v>542.05708119426356</c:v>
                </c:pt>
                <c:pt idx="550">
                  <c:v>534.40057696460053</c:v>
                </c:pt>
                <c:pt idx="551">
                  <c:v>526.74368118121447</c:v>
                </c:pt>
                <c:pt idx="552">
                  <c:v>519.08640371127399</c:v>
                </c:pt>
                <c:pt idx="553">
                  <c:v>511.42875417375802</c:v>
                </c:pt>
                <c:pt idx="554">
                  <c:v>503.77074194568723</c:v>
                </c:pt>
                <c:pt idx="555">
                  <c:v>496.11237616819199</c:v>
                </c:pt>
                <c:pt idx="556">
                  <c:v>488.45366575240803</c:v>
                </c:pt>
                <c:pt idx="557">
                  <c:v>480.79461938526197</c:v>
                </c:pt>
                <c:pt idx="558">
                  <c:v>473.13524553508302</c:v>
                </c:pt>
                <c:pt idx="559">
                  <c:v>465.47555245708617</c:v>
                </c:pt>
                <c:pt idx="560">
                  <c:v>457.815548198724</c:v>
                </c:pt>
                <c:pt idx="561">
                  <c:v>450.15524060488752</c:v>
                </c:pt>
                <c:pt idx="562">
                  <c:v>442.494637323002</c:v>
                </c:pt>
                <c:pt idx="563">
                  <c:v>434.83374580797363</c:v>
                </c:pt>
                <c:pt idx="564">
                  <c:v>427.172573327029</c:v>
                </c:pt>
                <c:pt idx="565">
                  <c:v>419.51112696441669</c:v>
                </c:pt>
                <c:pt idx="566">
                  <c:v>411.84941362601245</c:v>
                </c:pt>
                <c:pt idx="567">
                  <c:v>404.18744004379039</c:v>
                </c:pt>
                <c:pt idx="568">
                  <c:v>396.52521278019424</c:v>
                </c:pt>
                <c:pt idx="569">
                  <c:v>388.862738232396</c:v>
                </c:pt>
                <c:pt idx="570">
                  <c:v>381.20002263644653</c:v>
                </c:pt>
                <c:pt idx="571">
                  <c:v>373.53707207131993</c:v>
                </c:pt>
                <c:pt idx="572">
                  <c:v>365.87389246287103</c:v>
                </c:pt>
                <c:pt idx="573">
                  <c:v>358.21048958767062</c:v>
                </c:pt>
                <c:pt idx="574">
                  <c:v>350.54686907676938</c:v>
                </c:pt>
                <c:pt idx="575">
                  <c:v>342.88303641934601</c:v>
                </c:pt>
                <c:pt idx="576">
                  <c:v>335.2189969662781</c:v>
                </c:pt>
                <c:pt idx="577">
                  <c:v>327.55475593362502</c:v>
                </c:pt>
                <c:pt idx="578">
                  <c:v>319.8903184060041</c:v>
                </c:pt>
                <c:pt idx="579">
                  <c:v>312.22568933991232</c:v>
                </c:pt>
                <c:pt idx="580">
                  <c:v>304.56087356693308</c:v>
                </c:pt>
                <c:pt idx="581">
                  <c:v>296.895875796891</c:v>
                </c:pt>
                <c:pt idx="582">
                  <c:v>289.23070062090704</c:v>
                </c:pt>
                <c:pt idx="583">
                  <c:v>281.565352514388</c:v>
                </c:pt>
                <c:pt idx="584">
                  <c:v>273.89983583993745</c:v>
                </c:pt>
                <c:pt idx="585">
                  <c:v>266.23415485019149</c:v>
                </c:pt>
                <c:pt idx="586">
                  <c:v>258.56831369059262</c:v>
                </c:pt>
                <c:pt idx="587">
                  <c:v>250.90231640208046</c:v>
                </c:pt>
                <c:pt idx="588">
                  <c:v>243.23616692372099</c:v>
                </c:pt>
                <c:pt idx="589">
                  <c:v>235.569869095283</c:v>
                </c:pt>
                <c:pt idx="590">
                  <c:v>227.90342665972119</c:v>
                </c:pt>
                <c:pt idx="591">
                  <c:v>220.23684326562599</c:v>
                </c:pt>
                <c:pt idx="592">
                  <c:v>212.57012246959098</c:v>
                </c:pt>
                <c:pt idx="593">
                  <c:v>204.90326773853698</c:v>
                </c:pt>
                <c:pt idx="594">
                  <c:v>197.23628245196301</c:v>
                </c:pt>
                <c:pt idx="595">
                  <c:v>189.56916990415263</c:v>
                </c:pt>
                <c:pt idx="596">
                  <c:v>181.90193330631504</c:v>
                </c:pt>
                <c:pt idx="597">
                  <c:v>174.23457578868272</c:v>
                </c:pt>
                <c:pt idx="598">
                  <c:v>166.56710040255001</c:v>
                </c:pt>
                <c:pt idx="599">
                  <c:v>158.89951012225498</c:v>
                </c:pt>
                <c:pt idx="600">
                  <c:v>151.23180784712801</c:v>
                </c:pt>
                <c:pt idx="601">
                  <c:v>143.691666535775</c:v>
                </c:pt>
                <c:pt idx="602">
                  <c:v>136.54675168135159</c:v>
                </c:pt>
                <c:pt idx="603">
                  <c:v>130.04756395635673</c:v>
                </c:pt>
                <c:pt idx="604">
                  <c:v>124.35647626126898</c:v>
                </c:pt>
                <c:pt idx="605">
                  <c:v>119.520022971728</c:v>
                </c:pt>
                <c:pt idx="606">
                  <c:v>115.48925895954002</c:v>
                </c:pt>
                <c:pt idx="607">
                  <c:v>112.1616432758741</c:v>
                </c:pt>
                <c:pt idx="608">
                  <c:v>109.418215318885</c:v>
                </c:pt>
                <c:pt idx="609">
                  <c:v>107.14614890889101</c:v>
                </c:pt>
                <c:pt idx="610">
                  <c:v>105.248519514591</c:v>
                </c:pt>
                <c:pt idx="611">
                  <c:v>103.6463746927529</c:v>
                </c:pt>
                <c:pt idx="612">
                  <c:v>102.27722164936522</c:v>
                </c:pt>
                <c:pt idx="613">
                  <c:v>101.09231795394</c:v>
                </c:pt>
                <c:pt idx="614">
                  <c:v>100.05389282047683</c:v>
                </c:pt>
                <c:pt idx="615">
                  <c:v>99.132728010887334</c:v>
                </c:pt>
                <c:pt idx="616">
                  <c:v>98.306198251793688</c:v>
                </c:pt>
                <c:pt idx="617">
                  <c:v>97.556738451330148</c:v>
                </c:pt>
                <c:pt idx="618">
                  <c:v>96.870664415826198</c:v>
                </c:pt>
                <c:pt idx="619">
                  <c:v>96.237271435774005</c:v>
                </c:pt>
                <c:pt idx="620">
                  <c:v>95.648146026183184</c:v>
                </c:pt>
                <c:pt idx="621">
                  <c:v>95.091647514609889</c:v>
                </c:pt>
                <c:pt idx="622">
                  <c:v>94.556012642758148</c:v>
                </c:pt>
                <c:pt idx="623">
                  <c:v>94.033954132696735</c:v>
                </c:pt>
                <c:pt idx="624">
                  <c:v>93.520830592202785</c:v>
                </c:pt>
                <c:pt idx="625">
                  <c:v>93.013631277584224</c:v>
                </c:pt>
                <c:pt idx="626">
                  <c:v>92.5103793348284</c:v>
                </c:pt>
                <c:pt idx="627">
                  <c:v>92.009766199329519</c:v>
                </c:pt>
                <c:pt idx="628">
                  <c:v>91.510920965546347</c:v>
                </c:pt>
                <c:pt idx="629">
                  <c:v>91.013261897337514</c:v>
                </c:pt>
                <c:pt idx="630">
                  <c:v>90.516399464566007</c:v>
                </c:pt>
                <c:pt idx="631">
                  <c:v>90.020072410042289</c:v>
                </c:pt>
                <c:pt idx="632">
                  <c:v>89.524105315763649</c:v>
                </c:pt>
                <c:pt idx="633">
                  <c:v>89.02838031207925</c:v>
                </c:pt>
                <c:pt idx="634">
                  <c:v>88.532818158643934</c:v>
                </c:pt>
                <c:pt idx="635">
                  <c:v>88.037365566601679</c:v>
                </c:pt>
                <c:pt idx="636">
                  <c:v>87.541986691294895</c:v>
                </c:pt>
                <c:pt idx="637">
                  <c:v>87.046657418214707</c:v>
                </c:pt>
                <c:pt idx="638">
                  <c:v>86.551361522657459</c:v>
                </c:pt>
                <c:pt idx="639">
                  <c:v>86.056088087580633</c:v>
                </c:pt>
                <c:pt idx="640">
                  <c:v>85.560829766944295</c:v>
                </c:pt>
                <c:pt idx="641">
                  <c:v>85.065581617468709</c:v>
                </c:pt>
                <c:pt idx="642">
                  <c:v>84.570340312665451</c:v>
                </c:pt>
                <c:pt idx="643">
                  <c:v>84.07510361400368</c:v>
                </c:pt>
                <c:pt idx="644">
                  <c:v>83.579870015068735</c:v>
                </c:pt>
                <c:pt idx="645">
                  <c:v>83.0846385021175</c:v>
                </c:pt>
                <c:pt idx="646">
                  <c:v>82.5894083929457</c:v>
                </c:pt>
                <c:pt idx="647">
                  <c:v>82.094179228460405</c:v>
                </c:pt>
                <c:pt idx="648">
                  <c:v>81.598950699710599</c:v>
                </c:pt>
                <c:pt idx="649">
                  <c:v>81.103722598785055</c:v>
                </c:pt>
                <c:pt idx="650">
                  <c:v>80.608494785768698</c:v>
                </c:pt>
                <c:pt idx="651">
                  <c:v>80.113267166503448</c:v>
                </c:pt>
                <c:pt idx="652">
                  <c:v>79.618039677625148</c:v>
                </c:pt>
                <c:pt idx="653">
                  <c:v>79.122812276491985</c:v>
                </c:pt>
                <c:pt idx="654">
                  <c:v>78.627584934408148</c:v>
                </c:pt>
                <c:pt idx="655">
                  <c:v>78.132357632061755</c:v>
                </c:pt>
                <c:pt idx="656">
                  <c:v>77.637130356457433</c:v>
                </c:pt>
                <c:pt idx="657">
                  <c:v>77.141903098849497</c:v>
                </c:pt>
                <c:pt idx="658">
                  <c:v>76.646675853352178</c:v>
                </c:pt>
                <c:pt idx="659">
                  <c:v>76.1514486160047</c:v>
                </c:pt>
                <c:pt idx="660">
                  <c:v>75.656221384142327</c:v>
                </c:pt>
                <c:pt idx="661">
                  <c:v>75.160994155970698</c:v>
                </c:pt>
                <c:pt idx="662">
                  <c:v>74.665766930282899</c:v>
                </c:pt>
                <c:pt idx="663">
                  <c:v>74.170539706266624</c:v>
                </c:pt>
                <c:pt idx="664">
                  <c:v>73.675312483375478</c:v>
                </c:pt>
                <c:pt idx="665">
                  <c:v>73.180085261241203</c:v>
                </c:pt>
                <c:pt idx="666">
                  <c:v>72.684858039616259</c:v>
                </c:pt>
                <c:pt idx="667">
                  <c:v>72.189630818334123</c:v>
                </c:pt>
                <c:pt idx="668">
                  <c:v>71.694403597282999</c:v>
                </c:pt>
                <c:pt idx="669">
                  <c:v>71.199176376386717</c:v>
                </c:pt>
                <c:pt idx="670">
                  <c:v>70.703949155595382</c:v>
                </c:pt>
                <c:pt idx="671">
                  <c:v>70.208721934874049</c:v>
                </c:pt>
                <c:pt idx="672">
                  <c:v>69.713494714200195</c:v>
                </c:pt>
                <c:pt idx="673">
                  <c:v>69.218267493558102</c:v>
                </c:pt>
                <c:pt idx="674">
                  <c:v>68.723040272937382</c:v>
                </c:pt>
                <c:pt idx="675">
                  <c:v>68.227813052331101</c:v>
                </c:pt>
                <c:pt idx="676">
                  <c:v>67.732585831734355</c:v>
                </c:pt>
                <c:pt idx="677">
                  <c:v>67.2373586111446</c:v>
                </c:pt>
                <c:pt idx="678">
                  <c:v>66.742131390558839</c:v>
                </c:pt>
                <c:pt idx="679">
                  <c:v>66.246904169976446</c:v>
                </c:pt>
                <c:pt idx="680">
                  <c:v>65.751676949395716</c:v>
                </c:pt>
                <c:pt idx="681">
                  <c:v>65.256449728816193</c:v>
                </c:pt>
                <c:pt idx="682">
                  <c:v>64.761222508237921</c:v>
                </c:pt>
                <c:pt idx="683">
                  <c:v>64.265995287660004</c:v>
                </c:pt>
                <c:pt idx="684">
                  <c:v>63.77076806708255</c:v>
                </c:pt>
                <c:pt idx="685">
                  <c:v>63.275540846505599</c:v>
                </c:pt>
                <c:pt idx="686">
                  <c:v>62.780313625928549</c:v>
                </c:pt>
                <c:pt idx="687">
                  <c:v>62.285086405351642</c:v>
                </c:pt>
                <c:pt idx="688">
                  <c:v>61.789859184775011</c:v>
                </c:pt>
                <c:pt idx="689">
                  <c:v>61.294631964198203</c:v>
                </c:pt>
                <c:pt idx="690">
                  <c:v>60.799404743621601</c:v>
                </c:pt>
                <c:pt idx="691">
                  <c:v>60.304177523044849</c:v>
                </c:pt>
                <c:pt idx="692">
                  <c:v>59.808950302468311</c:v>
                </c:pt>
                <c:pt idx="693">
                  <c:v>59.313723081891794</c:v>
                </c:pt>
                <c:pt idx="694">
                  <c:v>58.81849586131505</c:v>
                </c:pt>
                <c:pt idx="695">
                  <c:v>58.323268640738597</c:v>
                </c:pt>
                <c:pt idx="696">
                  <c:v>57.828041420161995</c:v>
                </c:pt>
                <c:pt idx="697">
                  <c:v>57.3328141995854</c:v>
                </c:pt>
                <c:pt idx="698">
                  <c:v>56.837586979008897</c:v>
                </c:pt>
                <c:pt idx="699">
                  <c:v>56.342359758432195</c:v>
                </c:pt>
                <c:pt idx="700">
                  <c:v>55.847132537855749</c:v>
                </c:pt>
                <c:pt idx="701">
                  <c:v>55.351905317279098</c:v>
                </c:pt>
                <c:pt idx="702">
                  <c:v>54.856678096702417</c:v>
                </c:pt>
                <c:pt idx="703">
                  <c:v>54.361450876126</c:v>
                </c:pt>
                <c:pt idx="704">
                  <c:v>53.866223655549334</c:v>
                </c:pt>
                <c:pt idx="705">
                  <c:v>53.370996434972803</c:v>
                </c:pt>
                <c:pt idx="706">
                  <c:v>52.875769214396151</c:v>
                </c:pt>
                <c:pt idx="707">
                  <c:v>52.380541993819634</c:v>
                </c:pt>
                <c:pt idx="708">
                  <c:v>51.885314773243017</c:v>
                </c:pt>
                <c:pt idx="709">
                  <c:v>51.390087552666358</c:v>
                </c:pt>
                <c:pt idx="710">
                  <c:v>50.894860332090005</c:v>
                </c:pt>
                <c:pt idx="711">
                  <c:v>50.399633111513296</c:v>
                </c:pt>
                <c:pt idx="712">
                  <c:v>49.9044058909368</c:v>
                </c:pt>
                <c:pt idx="713">
                  <c:v>49.409178670360198</c:v>
                </c:pt>
                <c:pt idx="714">
                  <c:v>48.913951449783518</c:v>
                </c:pt>
                <c:pt idx="715">
                  <c:v>48.418724229207051</c:v>
                </c:pt>
                <c:pt idx="716">
                  <c:v>47.923497008630441</c:v>
                </c:pt>
                <c:pt idx="717">
                  <c:v>47.428269788053903</c:v>
                </c:pt>
                <c:pt idx="718">
                  <c:v>46.933042567477351</c:v>
                </c:pt>
                <c:pt idx="719">
                  <c:v>46.437815346900877</c:v>
                </c:pt>
                <c:pt idx="720">
                  <c:v>45.942588126324203</c:v>
                </c:pt>
                <c:pt idx="721">
                  <c:v>45.447360905747509</c:v>
                </c:pt>
                <c:pt idx="722">
                  <c:v>44.952133685171113</c:v>
                </c:pt>
                <c:pt idx="723">
                  <c:v>44.456906464594425</c:v>
                </c:pt>
                <c:pt idx="724">
                  <c:v>43.961679244017901</c:v>
                </c:pt>
                <c:pt idx="725">
                  <c:v>43.466452023441299</c:v>
                </c:pt>
                <c:pt idx="726">
                  <c:v>42.971224802864633</c:v>
                </c:pt>
                <c:pt idx="727">
                  <c:v>42.475997582288194</c:v>
                </c:pt>
                <c:pt idx="728">
                  <c:v>41.980770361711549</c:v>
                </c:pt>
                <c:pt idx="729">
                  <c:v>41.485543141135011</c:v>
                </c:pt>
                <c:pt idx="730">
                  <c:v>40.990315920558615</c:v>
                </c:pt>
                <c:pt idx="731">
                  <c:v>40.495088699981913</c:v>
                </c:pt>
                <c:pt idx="732">
                  <c:v>39.999861479405233</c:v>
                </c:pt>
                <c:pt idx="733">
                  <c:v>39.504634258828801</c:v>
                </c:pt>
                <c:pt idx="734">
                  <c:v>39.009407038252149</c:v>
                </c:pt>
                <c:pt idx="735">
                  <c:v>38.514179817675597</c:v>
                </c:pt>
                <c:pt idx="736">
                  <c:v>38.018952597099002</c:v>
                </c:pt>
                <c:pt idx="737">
                  <c:v>37.523725376522449</c:v>
                </c:pt>
                <c:pt idx="738">
                  <c:v>37.028498155945911</c:v>
                </c:pt>
                <c:pt idx="739">
                  <c:v>36.533270935369302</c:v>
                </c:pt>
                <c:pt idx="740">
                  <c:v>36.0380437147927</c:v>
                </c:pt>
                <c:pt idx="741">
                  <c:v>35.542816494216034</c:v>
                </c:pt>
                <c:pt idx="742">
                  <c:v>35.047589273639517</c:v>
                </c:pt>
                <c:pt idx="743">
                  <c:v>34.55236205306295</c:v>
                </c:pt>
                <c:pt idx="744">
                  <c:v>34.057134832486398</c:v>
                </c:pt>
                <c:pt idx="745">
                  <c:v>33.561907611909902</c:v>
                </c:pt>
                <c:pt idx="746">
                  <c:v>33.06668039133325</c:v>
                </c:pt>
                <c:pt idx="747">
                  <c:v>32.571453170756634</c:v>
                </c:pt>
                <c:pt idx="748">
                  <c:v>32.076225950180202</c:v>
                </c:pt>
                <c:pt idx="749">
                  <c:v>31.580998729603529</c:v>
                </c:pt>
                <c:pt idx="750">
                  <c:v>31.085771509026969</c:v>
                </c:pt>
                <c:pt idx="751">
                  <c:v>30.590544288450374</c:v>
                </c:pt>
                <c:pt idx="752">
                  <c:v>30.095317067873786</c:v>
                </c:pt>
                <c:pt idx="753">
                  <c:v>29.600089847297287</c:v>
                </c:pt>
                <c:pt idx="754">
                  <c:v>29.104862626720724</c:v>
                </c:pt>
                <c:pt idx="755">
                  <c:v>28.609635406144101</c:v>
                </c:pt>
                <c:pt idx="756">
                  <c:v>28.114408185567498</c:v>
                </c:pt>
                <c:pt idx="757">
                  <c:v>27.619180964991024</c:v>
                </c:pt>
                <c:pt idx="758">
                  <c:v>27.123953744414454</c:v>
                </c:pt>
                <c:pt idx="759">
                  <c:v>26.628726523837766</c:v>
                </c:pt>
                <c:pt idx="760">
                  <c:v>26.133499303261189</c:v>
                </c:pt>
                <c:pt idx="761">
                  <c:v>25.638272082684601</c:v>
                </c:pt>
                <c:pt idx="762">
                  <c:v>25.143044862108088</c:v>
                </c:pt>
                <c:pt idx="763">
                  <c:v>24.6478176415315</c:v>
                </c:pt>
                <c:pt idx="764">
                  <c:v>24.152590420954901</c:v>
                </c:pt>
                <c:pt idx="765">
                  <c:v>23.657363200378388</c:v>
                </c:pt>
                <c:pt idx="766">
                  <c:v>23.162135979801686</c:v>
                </c:pt>
                <c:pt idx="767">
                  <c:v>22.666908759225201</c:v>
                </c:pt>
                <c:pt idx="768">
                  <c:v>22.171681538648624</c:v>
                </c:pt>
                <c:pt idx="769">
                  <c:v>21.676454318072029</c:v>
                </c:pt>
                <c:pt idx="770">
                  <c:v>21.181227097495501</c:v>
                </c:pt>
                <c:pt idx="771">
                  <c:v>20.685999876918874</c:v>
                </c:pt>
                <c:pt idx="772">
                  <c:v>20.190772656342286</c:v>
                </c:pt>
                <c:pt idx="773">
                  <c:v>19.695545435765666</c:v>
                </c:pt>
                <c:pt idx="774">
                  <c:v>19.200318215189089</c:v>
                </c:pt>
                <c:pt idx="775">
                  <c:v>18.7050909946126</c:v>
                </c:pt>
                <c:pt idx="776">
                  <c:v>18.209863774035988</c:v>
                </c:pt>
                <c:pt idx="777">
                  <c:v>17.7146365534594</c:v>
                </c:pt>
                <c:pt idx="778">
                  <c:v>17.219409332882787</c:v>
                </c:pt>
                <c:pt idx="779">
                  <c:v>16.724182112306288</c:v>
                </c:pt>
                <c:pt idx="780">
                  <c:v>16.228954891729689</c:v>
                </c:pt>
                <c:pt idx="781">
                  <c:v>15.733727671153098</c:v>
                </c:pt>
                <c:pt idx="782">
                  <c:v>15.238500450576588</c:v>
                </c:pt>
                <c:pt idx="783">
                  <c:v>14.743273229999888</c:v>
                </c:pt>
                <c:pt idx="784">
                  <c:v>14.248046009423399</c:v>
                </c:pt>
                <c:pt idx="785">
                  <c:v>13.752818788846801</c:v>
                </c:pt>
                <c:pt idx="786">
                  <c:v>13.2575915682702</c:v>
                </c:pt>
                <c:pt idx="787">
                  <c:v>12.762364347693699</c:v>
                </c:pt>
                <c:pt idx="788">
                  <c:v>12.267137127117101</c:v>
                </c:pt>
                <c:pt idx="789">
                  <c:v>11.771909906540499</c:v>
                </c:pt>
                <c:pt idx="790">
                  <c:v>11.276682685964012</c:v>
                </c:pt>
                <c:pt idx="791">
                  <c:v>10.7814554653873</c:v>
                </c:pt>
                <c:pt idx="792">
                  <c:v>10.286228244810786</c:v>
                </c:pt>
                <c:pt idx="793">
                  <c:v>9.7910010242342089</c:v>
                </c:pt>
                <c:pt idx="794">
                  <c:v>9.2957738036576707</c:v>
                </c:pt>
                <c:pt idx="795">
                  <c:v>8.8005465830811449</c:v>
                </c:pt>
                <c:pt idx="796">
                  <c:v>8.3053193625045107</c:v>
                </c:pt>
                <c:pt idx="797">
                  <c:v>7.8100921419279601</c:v>
                </c:pt>
                <c:pt idx="798">
                  <c:v>7.3148649213513455</c:v>
                </c:pt>
                <c:pt idx="799">
                  <c:v>6.8196377007748072</c:v>
                </c:pt>
                <c:pt idx="800">
                  <c:v>6.3244104801982433</c:v>
                </c:pt>
                <c:pt idx="801">
                  <c:v>5.8291832596216375</c:v>
                </c:pt>
                <c:pt idx="802">
                  <c:v>5.3339560390450833</c:v>
                </c:pt>
                <c:pt idx="803">
                  <c:v>4.8387288184684696</c:v>
                </c:pt>
                <c:pt idx="804">
                  <c:v>4.3435015978919145</c:v>
                </c:pt>
                <c:pt idx="805">
                  <c:v>3.8482743773153802</c:v>
                </c:pt>
                <c:pt idx="806">
                  <c:v>3.3530471567387568</c:v>
                </c:pt>
                <c:pt idx="807">
                  <c:v>2.8578199361622065</c:v>
                </c:pt>
                <c:pt idx="808">
                  <c:v>2.3625927155855901</c:v>
                </c:pt>
                <c:pt idx="809">
                  <c:v>1.8673654950090484</c:v>
                </c:pt>
                <c:pt idx="810">
                  <c:v>1.3721382744324999</c:v>
                </c:pt>
                <c:pt idx="811">
                  <c:v>0.8769110538558873</c:v>
                </c:pt>
                <c:pt idx="812">
                  <c:v>0</c:v>
                </c:pt>
              </c:numCache>
            </c:numRef>
          </c:yVal>
          <c:smooth val="1"/>
        </c:ser>
        <c:dLbls/>
        <c:axId val="47513984"/>
        <c:axId val="47622784"/>
      </c:scatterChart>
      <c:valAx>
        <c:axId val="475139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CH"/>
                  <a:t>x Koordinate in Meter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7622784"/>
        <c:crosses val="autoZero"/>
        <c:crossBetween val="midCat"/>
      </c:valAx>
      <c:valAx>
        <c:axId val="476227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CH"/>
                  <a:t>Flughöhe</a:t>
                </a:r>
                <a:r>
                  <a:rPr lang="de-CH" baseline="0"/>
                  <a:t> in Meter</a:t>
                </a:r>
                <a:endParaRPr lang="de-CH"/>
              </a:p>
            </c:rich>
          </c:tx>
          <c:layout/>
        </c:title>
        <c:numFmt formatCode="General" sourceLinked="1"/>
        <c:majorTickMark val="none"/>
        <c:tickLblPos val="low"/>
        <c:spPr>
          <a:ln w="3175"/>
        </c:spPr>
        <c:crossAx val="475139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248236096472108"/>
          <c:y val="0.22113833615663486"/>
          <c:w val="0.14153338706677443"/>
          <c:h val="6.0351809794814387E-2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Simulation - </a:t>
            </a:r>
            <a:r>
              <a:rPr lang="en-US" dirty="0" err="1"/>
              <a:t>Versuch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8100795668258007"/>
          <c:y val="0.14043405432196363"/>
          <c:w val="0.77712311157955671"/>
          <c:h val="0.70518401214326154"/>
        </c:manualLayout>
      </c:layout>
      <c:scatterChart>
        <c:scatterStyle val="smoothMarker"/>
        <c:ser>
          <c:idx val="0"/>
          <c:order val="0"/>
          <c:tx>
            <c:strRef>
              <c:f>'Versuch 3'!$C$3</c:f>
              <c:strCache>
                <c:ptCount val="1"/>
                <c:pt idx="0">
                  <c:v>Flugbahn</c:v>
                </c:pt>
              </c:strCache>
            </c:strRef>
          </c:tx>
          <c:spPr>
            <a:ln w="1270"/>
          </c:spPr>
          <c:marker>
            <c:spPr>
              <a:ln w="3175"/>
            </c:spPr>
          </c:marker>
          <c:xVal>
            <c:numRef>
              <c:f>'Versuch 3'!$B$4:$B$642</c:f>
              <c:numCache>
                <c:formatCode>General</c:formatCode>
                <c:ptCount val="639"/>
                <c:pt idx="0">
                  <c:v>-123.94959006564903</c:v>
                </c:pt>
                <c:pt idx="1">
                  <c:v>-122.10798815314799</c:v>
                </c:pt>
                <c:pt idx="2">
                  <c:v>-120.40340003028101</c:v>
                </c:pt>
                <c:pt idx="3">
                  <c:v>-118.76890637861999</c:v>
                </c:pt>
                <c:pt idx="4">
                  <c:v>-117.19532458207702</c:v>
                </c:pt>
                <c:pt idx="5">
                  <c:v>-115.67681813026897</c:v>
                </c:pt>
                <c:pt idx="6">
                  <c:v>-114.20965658966703</c:v>
                </c:pt>
                <c:pt idx="7">
                  <c:v>-112.791287375628</c:v>
                </c:pt>
                <c:pt idx="8">
                  <c:v>-111.41966207967002</c:v>
                </c:pt>
                <c:pt idx="9">
                  <c:v>-110.09278076677801</c:v>
                </c:pt>
                <c:pt idx="10">
                  <c:v>-108.80841721063099</c:v>
                </c:pt>
                <c:pt idx="11">
                  <c:v>-107.56398763673099</c:v>
                </c:pt>
                <c:pt idx="12">
                  <c:v>-106.356527791449</c:v>
                </c:pt>
                <c:pt idx="13">
                  <c:v>-105.18274634387299</c:v>
                </c:pt>
                <c:pt idx="14">
                  <c:v>-104.03912603831502</c:v>
                </c:pt>
                <c:pt idx="15">
                  <c:v>-102.92204787952898</c:v>
                </c:pt>
                <c:pt idx="16">
                  <c:v>-101.82791820948799</c:v>
                </c:pt>
                <c:pt idx="17">
                  <c:v>-100.75328370434102</c:v>
                </c:pt>
                <c:pt idx="18">
                  <c:v>-99.69492463874262</c:v>
                </c:pt>
                <c:pt idx="19">
                  <c:v>-98.649921687412217</c:v>
                </c:pt>
                <c:pt idx="20">
                  <c:v>-97.615695614375994</c:v>
                </c:pt>
                <c:pt idx="21">
                  <c:v>-96.590022191974199</c:v>
                </c:pt>
                <c:pt idx="22">
                  <c:v>-95.571026555867604</c:v>
                </c:pt>
                <c:pt idx="23">
                  <c:v>-94.557162059342019</c:v>
                </c:pt>
                <c:pt idx="24">
                  <c:v>-93.547178753059484</c:v>
                </c:pt>
                <c:pt idx="25">
                  <c:v>-92.540086128815403</c:v>
                </c:pt>
                <c:pt idx="26">
                  <c:v>-91.535113958566683</c:v>
                </c:pt>
                <c:pt idx="27">
                  <c:v>-90.53167412485648</c:v>
                </c:pt>
                <c:pt idx="28">
                  <c:v>-89.529325417995182</c:v>
                </c:pt>
                <c:pt idx="29">
                  <c:v>-88.527742461328302</c:v>
                </c:pt>
                <c:pt idx="30">
                  <c:v>-87.526689267356204</c:v>
                </c:pt>
                <c:pt idx="31">
                  <c:v>-86.525997438921067</c:v>
                </c:pt>
                <c:pt idx="32">
                  <c:v>-85.525548701835291</c:v>
                </c:pt>
                <c:pt idx="33">
                  <c:v>-84.525261264609298</c:v>
                </c:pt>
                <c:pt idx="34">
                  <c:v>-83.525079417390387</c:v>
                </c:pt>
                <c:pt idx="35">
                  <c:v>-82.52496577533212</c:v>
                </c:pt>
                <c:pt idx="36">
                  <c:v>-81.524895614054188</c:v>
                </c:pt>
                <c:pt idx="37">
                  <c:v>-80.524852814423355</c:v>
                </c:pt>
                <c:pt idx="38">
                  <c:v>-79.524827014063789</c:v>
                </c:pt>
                <c:pt idx="39">
                  <c:v>-78.524811642620989</c:v>
                </c:pt>
                <c:pt idx="40">
                  <c:v>-77.5248025901451</c:v>
                </c:pt>
                <c:pt idx="41">
                  <c:v>-76.524797319721969</c:v>
                </c:pt>
                <c:pt idx="42">
                  <c:v>-75.524794285753103</c:v>
                </c:pt>
                <c:pt idx="43">
                  <c:v>-74.524792558614578</c:v>
                </c:pt>
                <c:pt idx="44">
                  <c:v>-73.524791586187689</c:v>
                </c:pt>
                <c:pt idx="45">
                  <c:v>-72.524791044605379</c:v>
                </c:pt>
                <c:pt idx="46">
                  <c:v>-71.524790746194768</c:v>
                </c:pt>
                <c:pt idx="47">
                  <c:v>-70.524790583500987</c:v>
                </c:pt>
                <c:pt idx="48">
                  <c:v>-69.524790495720083</c:v>
                </c:pt>
                <c:pt idx="49">
                  <c:v>-68.524790448842396</c:v>
                </c:pt>
                <c:pt idx="50">
                  <c:v>-67.524790424060299</c:v>
                </c:pt>
                <c:pt idx="51">
                  <c:v>-66.524790411089185</c:v>
                </c:pt>
                <c:pt idx="52">
                  <c:v>-65.524790404366399</c:v>
                </c:pt>
                <c:pt idx="53">
                  <c:v>-64.524790400915506</c:v>
                </c:pt>
                <c:pt idx="54">
                  <c:v>-63.524790399160906</c:v>
                </c:pt>
                <c:pt idx="55">
                  <c:v>-62.524790398277105</c:v>
                </c:pt>
                <c:pt idx="56">
                  <c:v>-61.524790397835908</c:v>
                </c:pt>
                <c:pt idx="57">
                  <c:v>-60.524790397617799</c:v>
                </c:pt>
                <c:pt idx="58">
                  <c:v>-59.524790397510806</c:v>
                </c:pt>
                <c:pt idx="59">
                  <c:v>-58.524790397458808</c:v>
                </c:pt>
                <c:pt idx="60">
                  <c:v>-57.524790397433804</c:v>
                </c:pt>
                <c:pt idx="61">
                  <c:v>-56.52479039742181</c:v>
                </c:pt>
                <c:pt idx="62">
                  <c:v>-55.524790397416197</c:v>
                </c:pt>
                <c:pt idx="63">
                  <c:v>-54.524790397413497</c:v>
                </c:pt>
                <c:pt idx="64">
                  <c:v>-53.524790397412296</c:v>
                </c:pt>
                <c:pt idx="65">
                  <c:v>-52.524790397411699</c:v>
                </c:pt>
                <c:pt idx="66">
                  <c:v>-51.524790397411401</c:v>
                </c:pt>
                <c:pt idx="67">
                  <c:v>-50.524790397411302</c:v>
                </c:pt>
                <c:pt idx="68">
                  <c:v>-49.524790397411302</c:v>
                </c:pt>
                <c:pt idx="69">
                  <c:v>-48.524790397411202</c:v>
                </c:pt>
                <c:pt idx="70">
                  <c:v>-47.524790397411202</c:v>
                </c:pt>
                <c:pt idx="71">
                  <c:v>-46.524790397411202</c:v>
                </c:pt>
                <c:pt idx="72">
                  <c:v>-45.524790397411202</c:v>
                </c:pt>
                <c:pt idx="73">
                  <c:v>-44.524790397411202</c:v>
                </c:pt>
                <c:pt idx="74">
                  <c:v>-43.524790397411202</c:v>
                </c:pt>
                <c:pt idx="75">
                  <c:v>-42.524790397411202</c:v>
                </c:pt>
                <c:pt idx="76">
                  <c:v>-41.524790397411202</c:v>
                </c:pt>
                <c:pt idx="77">
                  <c:v>-40.524790397411202</c:v>
                </c:pt>
                <c:pt idx="78">
                  <c:v>-39.524790397411202</c:v>
                </c:pt>
                <c:pt idx="79">
                  <c:v>-38.524790397411202</c:v>
                </c:pt>
                <c:pt idx="80">
                  <c:v>-37.524790397411202</c:v>
                </c:pt>
                <c:pt idx="81">
                  <c:v>-36.524790397411202</c:v>
                </c:pt>
                <c:pt idx="82">
                  <c:v>-35.524790397411202</c:v>
                </c:pt>
                <c:pt idx="83">
                  <c:v>-34.524790397411202</c:v>
                </c:pt>
                <c:pt idx="84">
                  <c:v>-33.524790397411202</c:v>
                </c:pt>
                <c:pt idx="85">
                  <c:v>-32.524790397411202</c:v>
                </c:pt>
                <c:pt idx="86">
                  <c:v>-31.524790397411195</c:v>
                </c:pt>
                <c:pt idx="87">
                  <c:v>-30.524790397411195</c:v>
                </c:pt>
                <c:pt idx="88">
                  <c:v>-29.524790397411195</c:v>
                </c:pt>
                <c:pt idx="89">
                  <c:v>-28.524790397411195</c:v>
                </c:pt>
                <c:pt idx="90">
                  <c:v>-27.524790397411195</c:v>
                </c:pt>
                <c:pt idx="91">
                  <c:v>-26.524790397411195</c:v>
                </c:pt>
                <c:pt idx="92">
                  <c:v>-25.524790397411195</c:v>
                </c:pt>
                <c:pt idx="93">
                  <c:v>-24.524790397411195</c:v>
                </c:pt>
                <c:pt idx="94">
                  <c:v>-23.524790397411195</c:v>
                </c:pt>
                <c:pt idx="95">
                  <c:v>-22.524790397411195</c:v>
                </c:pt>
                <c:pt idx="96">
                  <c:v>-21.524790397411195</c:v>
                </c:pt>
                <c:pt idx="97">
                  <c:v>-20.524790397411195</c:v>
                </c:pt>
                <c:pt idx="98">
                  <c:v>-19.524790397411195</c:v>
                </c:pt>
                <c:pt idx="99">
                  <c:v>-18.524790397411195</c:v>
                </c:pt>
                <c:pt idx="100">
                  <c:v>-17.524790397411195</c:v>
                </c:pt>
                <c:pt idx="101">
                  <c:v>-16.524790397411195</c:v>
                </c:pt>
                <c:pt idx="102">
                  <c:v>-15.5247903974112</c:v>
                </c:pt>
                <c:pt idx="103">
                  <c:v>-14.5247903974112</c:v>
                </c:pt>
                <c:pt idx="104">
                  <c:v>-13.5247903974112</c:v>
                </c:pt>
                <c:pt idx="105">
                  <c:v>-12.5247903974112</c:v>
                </c:pt>
                <c:pt idx="106">
                  <c:v>-11.5247903974112</c:v>
                </c:pt>
                <c:pt idx="107">
                  <c:v>-10.5247903974112</c:v>
                </c:pt>
                <c:pt idx="108">
                  <c:v>-9.52479039741125</c:v>
                </c:pt>
                <c:pt idx="109">
                  <c:v>-8.5247903974112607</c:v>
                </c:pt>
                <c:pt idx="110">
                  <c:v>-7.5247903974112589</c:v>
                </c:pt>
                <c:pt idx="111">
                  <c:v>-6.5247903974112491</c:v>
                </c:pt>
                <c:pt idx="112">
                  <c:v>-5.5247903974112491</c:v>
                </c:pt>
                <c:pt idx="113">
                  <c:v>-4.5247903974112491</c:v>
                </c:pt>
                <c:pt idx="114">
                  <c:v>-3.5247903974112602</c:v>
                </c:pt>
                <c:pt idx="115">
                  <c:v>-2.5247903974112602</c:v>
                </c:pt>
                <c:pt idx="116">
                  <c:v>-1.5247903974112498</c:v>
                </c:pt>
                <c:pt idx="117">
                  <c:v>-0.52479039741125499</c:v>
                </c:pt>
                <c:pt idx="118">
                  <c:v>0.47520960258874101</c:v>
                </c:pt>
                <c:pt idx="119">
                  <c:v>1.4752096025887298</c:v>
                </c:pt>
                <c:pt idx="120">
                  <c:v>2.4752096025887296</c:v>
                </c:pt>
                <c:pt idx="121">
                  <c:v>3.4752096025887393</c:v>
                </c:pt>
                <c:pt idx="122">
                  <c:v>4.4752096025887411</c:v>
                </c:pt>
                <c:pt idx="123">
                  <c:v>5.4752096025887411</c:v>
                </c:pt>
                <c:pt idx="124">
                  <c:v>6.4752096025887314</c:v>
                </c:pt>
                <c:pt idx="125">
                  <c:v>7.4752096025887314</c:v>
                </c:pt>
                <c:pt idx="126">
                  <c:v>8.4752096025887411</c:v>
                </c:pt>
                <c:pt idx="127">
                  <c:v>9.4752096025887411</c:v>
                </c:pt>
                <c:pt idx="128">
                  <c:v>10.475209602588702</c:v>
                </c:pt>
                <c:pt idx="129">
                  <c:v>11.475209602588702</c:v>
                </c:pt>
                <c:pt idx="130">
                  <c:v>12.475209602588702</c:v>
                </c:pt>
                <c:pt idx="131">
                  <c:v>13.475209602588702</c:v>
                </c:pt>
                <c:pt idx="132">
                  <c:v>14.475209602588702</c:v>
                </c:pt>
                <c:pt idx="133">
                  <c:v>15.475209602588702</c:v>
                </c:pt>
                <c:pt idx="134">
                  <c:v>16.475209602588691</c:v>
                </c:pt>
                <c:pt idx="135">
                  <c:v>17.475209602588691</c:v>
                </c:pt>
                <c:pt idx="136">
                  <c:v>18.475209602588691</c:v>
                </c:pt>
                <c:pt idx="137">
                  <c:v>19.475209602588691</c:v>
                </c:pt>
                <c:pt idx="138">
                  <c:v>20.475209602588691</c:v>
                </c:pt>
                <c:pt idx="139">
                  <c:v>21.475209602588691</c:v>
                </c:pt>
                <c:pt idx="140">
                  <c:v>22.475209602588691</c:v>
                </c:pt>
                <c:pt idx="141">
                  <c:v>23.475209602588691</c:v>
                </c:pt>
                <c:pt idx="142">
                  <c:v>24.475209602588691</c:v>
                </c:pt>
                <c:pt idx="143">
                  <c:v>25.475209602588691</c:v>
                </c:pt>
                <c:pt idx="144">
                  <c:v>26.475209602588691</c:v>
                </c:pt>
                <c:pt idx="145">
                  <c:v>27.475209602588691</c:v>
                </c:pt>
                <c:pt idx="146">
                  <c:v>28.475209602588691</c:v>
                </c:pt>
                <c:pt idx="147">
                  <c:v>29.475209602588691</c:v>
                </c:pt>
                <c:pt idx="148">
                  <c:v>30.475209602588691</c:v>
                </c:pt>
                <c:pt idx="149">
                  <c:v>31.475209602588691</c:v>
                </c:pt>
                <c:pt idx="150">
                  <c:v>32.475209602588698</c:v>
                </c:pt>
                <c:pt idx="151">
                  <c:v>33.475209602588698</c:v>
                </c:pt>
                <c:pt idx="152">
                  <c:v>34.475209602588698</c:v>
                </c:pt>
                <c:pt idx="153">
                  <c:v>35.475209602588698</c:v>
                </c:pt>
                <c:pt idx="154">
                  <c:v>36.475209602588698</c:v>
                </c:pt>
                <c:pt idx="155">
                  <c:v>37.475209602588698</c:v>
                </c:pt>
                <c:pt idx="156">
                  <c:v>38.475209602588698</c:v>
                </c:pt>
                <c:pt idx="157">
                  <c:v>39.475209602588698</c:v>
                </c:pt>
                <c:pt idx="158">
                  <c:v>40.475209602588698</c:v>
                </c:pt>
                <c:pt idx="159">
                  <c:v>41.475209602588698</c:v>
                </c:pt>
                <c:pt idx="160">
                  <c:v>42.475209602588698</c:v>
                </c:pt>
                <c:pt idx="161">
                  <c:v>43.475209602588698</c:v>
                </c:pt>
                <c:pt idx="162">
                  <c:v>44.475209602588698</c:v>
                </c:pt>
                <c:pt idx="163">
                  <c:v>45.475209602588698</c:v>
                </c:pt>
                <c:pt idx="164">
                  <c:v>46.475209602588698</c:v>
                </c:pt>
                <c:pt idx="165">
                  <c:v>47.475209602588698</c:v>
                </c:pt>
                <c:pt idx="166">
                  <c:v>48.475209602588698</c:v>
                </c:pt>
                <c:pt idx="167">
                  <c:v>49.475209602588698</c:v>
                </c:pt>
                <c:pt idx="168">
                  <c:v>50.475209602588698</c:v>
                </c:pt>
                <c:pt idx="169">
                  <c:v>51.475209602588698</c:v>
                </c:pt>
                <c:pt idx="170">
                  <c:v>52.475209602588698</c:v>
                </c:pt>
                <c:pt idx="171">
                  <c:v>53.475209602588698</c:v>
                </c:pt>
                <c:pt idx="172">
                  <c:v>54.475209602588698</c:v>
                </c:pt>
                <c:pt idx="173">
                  <c:v>55.475209602588698</c:v>
                </c:pt>
                <c:pt idx="174">
                  <c:v>56.475209602588698</c:v>
                </c:pt>
                <c:pt idx="175">
                  <c:v>57.475209602588698</c:v>
                </c:pt>
                <c:pt idx="176">
                  <c:v>58.475209602588698</c:v>
                </c:pt>
                <c:pt idx="177">
                  <c:v>59.475209602588698</c:v>
                </c:pt>
                <c:pt idx="178">
                  <c:v>60.475209602588698</c:v>
                </c:pt>
                <c:pt idx="179">
                  <c:v>61.475209602588698</c:v>
                </c:pt>
                <c:pt idx="180">
                  <c:v>62.475209602588698</c:v>
                </c:pt>
                <c:pt idx="181">
                  <c:v>63.475209602588698</c:v>
                </c:pt>
                <c:pt idx="182">
                  <c:v>64.475209602588691</c:v>
                </c:pt>
                <c:pt idx="183">
                  <c:v>65.475209602588691</c:v>
                </c:pt>
                <c:pt idx="184">
                  <c:v>66.475209602588691</c:v>
                </c:pt>
                <c:pt idx="185">
                  <c:v>68.092068356347681</c:v>
                </c:pt>
                <c:pt idx="186">
                  <c:v>69.984236366597599</c:v>
                </c:pt>
                <c:pt idx="187">
                  <c:v>71.953836400721869</c:v>
                </c:pt>
                <c:pt idx="188">
                  <c:v>73.945241846056689</c:v>
                </c:pt>
                <c:pt idx="189">
                  <c:v>75.94280492984781</c:v>
                </c:pt>
                <c:pt idx="190">
                  <c:v>77.942111934789381</c:v>
                </c:pt>
                <c:pt idx="191">
                  <c:v>79.941914287042323</c:v>
                </c:pt>
                <c:pt idx="192">
                  <c:v>81.941857751336315</c:v>
                </c:pt>
                <c:pt idx="193">
                  <c:v>83.941841532575481</c:v>
                </c:pt>
                <c:pt idx="194">
                  <c:v>85.941836866314503</c:v>
                </c:pt>
                <c:pt idx="195">
                  <c:v>87.9418355199345</c:v>
                </c:pt>
                <c:pt idx="196">
                  <c:v>89.941835130349105</c:v>
                </c:pt>
                <c:pt idx="197">
                  <c:v>91.941835017301301</c:v>
                </c:pt>
                <c:pt idx="198">
                  <c:v>93.941834984406114</c:v>
                </c:pt>
                <c:pt idx="199">
                  <c:v>95.941834974807719</c:v>
                </c:pt>
                <c:pt idx="200">
                  <c:v>97.941834971999413</c:v>
                </c:pt>
                <c:pt idx="201">
                  <c:v>99.94183497117551</c:v>
                </c:pt>
                <c:pt idx="202">
                  <c:v>101.94183497093302</c:v>
                </c:pt>
                <c:pt idx="203">
                  <c:v>103.94183497086101</c:v>
                </c:pt>
                <c:pt idx="204">
                  <c:v>105.94183497084003</c:v>
                </c:pt>
                <c:pt idx="205">
                  <c:v>107.94183497083399</c:v>
                </c:pt>
                <c:pt idx="206">
                  <c:v>109.94183497083203</c:v>
                </c:pt>
                <c:pt idx="207">
                  <c:v>111.94183497083101</c:v>
                </c:pt>
                <c:pt idx="208">
                  <c:v>113.94183497083101</c:v>
                </c:pt>
                <c:pt idx="209">
                  <c:v>115.94183497083101</c:v>
                </c:pt>
                <c:pt idx="210">
                  <c:v>117.94183497083101</c:v>
                </c:pt>
                <c:pt idx="211">
                  <c:v>119.94183497083101</c:v>
                </c:pt>
                <c:pt idx="212">
                  <c:v>121.94183497083101</c:v>
                </c:pt>
                <c:pt idx="213">
                  <c:v>123.94183497083101</c:v>
                </c:pt>
                <c:pt idx="214">
                  <c:v>125.94183497083101</c:v>
                </c:pt>
                <c:pt idx="215">
                  <c:v>127.94183497083101</c:v>
                </c:pt>
                <c:pt idx="216">
                  <c:v>129.941834970831</c:v>
                </c:pt>
                <c:pt idx="217">
                  <c:v>131.941834970831</c:v>
                </c:pt>
                <c:pt idx="218">
                  <c:v>133.941834970831</c:v>
                </c:pt>
                <c:pt idx="219">
                  <c:v>135.941834970831</c:v>
                </c:pt>
                <c:pt idx="220">
                  <c:v>137.941834970831</c:v>
                </c:pt>
                <c:pt idx="221">
                  <c:v>139.941834970831</c:v>
                </c:pt>
                <c:pt idx="222">
                  <c:v>141.941834970831</c:v>
                </c:pt>
                <c:pt idx="223">
                  <c:v>143.941834970831</c:v>
                </c:pt>
                <c:pt idx="224">
                  <c:v>145.941834970831</c:v>
                </c:pt>
                <c:pt idx="225">
                  <c:v>147.941834970831</c:v>
                </c:pt>
                <c:pt idx="226">
                  <c:v>149.941834970831</c:v>
                </c:pt>
                <c:pt idx="227">
                  <c:v>151.941834970831</c:v>
                </c:pt>
                <c:pt idx="228">
                  <c:v>153.941834970831</c:v>
                </c:pt>
                <c:pt idx="229">
                  <c:v>155.941834970831</c:v>
                </c:pt>
                <c:pt idx="230">
                  <c:v>157.941834970831</c:v>
                </c:pt>
                <c:pt idx="231">
                  <c:v>159.941834970831</c:v>
                </c:pt>
                <c:pt idx="232">
                  <c:v>161.941834970831</c:v>
                </c:pt>
                <c:pt idx="233">
                  <c:v>163.941834970831</c:v>
                </c:pt>
                <c:pt idx="234">
                  <c:v>165.941834970831</c:v>
                </c:pt>
                <c:pt idx="235">
                  <c:v>167.941834970831</c:v>
                </c:pt>
                <c:pt idx="236">
                  <c:v>169.941834970831</c:v>
                </c:pt>
                <c:pt idx="237">
                  <c:v>171.941834970831</c:v>
                </c:pt>
                <c:pt idx="238">
                  <c:v>173.941834970831</c:v>
                </c:pt>
                <c:pt idx="239">
                  <c:v>175.941834970831</c:v>
                </c:pt>
                <c:pt idx="240">
                  <c:v>177.941834970831</c:v>
                </c:pt>
                <c:pt idx="241">
                  <c:v>179.941834970831</c:v>
                </c:pt>
                <c:pt idx="242">
                  <c:v>181.941834970831</c:v>
                </c:pt>
                <c:pt idx="243">
                  <c:v>183.941834970831</c:v>
                </c:pt>
                <c:pt idx="244">
                  <c:v>185.941834970831</c:v>
                </c:pt>
                <c:pt idx="245">
                  <c:v>187.941834970831</c:v>
                </c:pt>
                <c:pt idx="246">
                  <c:v>189.941834970831</c:v>
                </c:pt>
                <c:pt idx="247">
                  <c:v>191.941834970831</c:v>
                </c:pt>
                <c:pt idx="248">
                  <c:v>193.941834970831</c:v>
                </c:pt>
                <c:pt idx="249">
                  <c:v>195.941834970831</c:v>
                </c:pt>
                <c:pt idx="250">
                  <c:v>197.941834970831</c:v>
                </c:pt>
                <c:pt idx="251">
                  <c:v>199.941834970831</c:v>
                </c:pt>
                <c:pt idx="252">
                  <c:v>201.941834970831</c:v>
                </c:pt>
                <c:pt idx="253">
                  <c:v>203.941834970831</c:v>
                </c:pt>
                <c:pt idx="254">
                  <c:v>205.941834970831</c:v>
                </c:pt>
                <c:pt idx="255">
                  <c:v>207.941834970831</c:v>
                </c:pt>
                <c:pt idx="256">
                  <c:v>209.941834970831</c:v>
                </c:pt>
                <c:pt idx="257">
                  <c:v>211.941834970831</c:v>
                </c:pt>
                <c:pt idx="258">
                  <c:v>213.941834970831</c:v>
                </c:pt>
                <c:pt idx="259">
                  <c:v>215.941834970831</c:v>
                </c:pt>
                <c:pt idx="260">
                  <c:v>217.941834970831</c:v>
                </c:pt>
                <c:pt idx="261">
                  <c:v>219.941834970831</c:v>
                </c:pt>
                <c:pt idx="262">
                  <c:v>221.941834970831</c:v>
                </c:pt>
                <c:pt idx="263">
                  <c:v>223.941834970831</c:v>
                </c:pt>
                <c:pt idx="264">
                  <c:v>225.941834970831</c:v>
                </c:pt>
                <c:pt idx="265">
                  <c:v>227.941834970831</c:v>
                </c:pt>
                <c:pt idx="266">
                  <c:v>229.941834970831</c:v>
                </c:pt>
                <c:pt idx="267">
                  <c:v>231.941834970831</c:v>
                </c:pt>
                <c:pt idx="268">
                  <c:v>233.941834970831</c:v>
                </c:pt>
                <c:pt idx="269">
                  <c:v>235.941834970831</c:v>
                </c:pt>
                <c:pt idx="270">
                  <c:v>237.941834970831</c:v>
                </c:pt>
                <c:pt idx="271">
                  <c:v>239.941834970831</c:v>
                </c:pt>
                <c:pt idx="272">
                  <c:v>241.941834970831</c:v>
                </c:pt>
                <c:pt idx="273">
                  <c:v>243.941834970831</c:v>
                </c:pt>
                <c:pt idx="274">
                  <c:v>245.941834970831</c:v>
                </c:pt>
                <c:pt idx="275">
                  <c:v>247.941834970831</c:v>
                </c:pt>
                <c:pt idx="276">
                  <c:v>249.941834970831</c:v>
                </c:pt>
                <c:pt idx="277">
                  <c:v>251.941834970831</c:v>
                </c:pt>
                <c:pt idx="278">
                  <c:v>253.941834970831</c:v>
                </c:pt>
                <c:pt idx="279">
                  <c:v>255.941834970831</c:v>
                </c:pt>
                <c:pt idx="280">
                  <c:v>257.941834970831</c:v>
                </c:pt>
                <c:pt idx="281">
                  <c:v>259.941834970831</c:v>
                </c:pt>
                <c:pt idx="282">
                  <c:v>261.941834970831</c:v>
                </c:pt>
                <c:pt idx="283">
                  <c:v>263.941834970831</c:v>
                </c:pt>
                <c:pt idx="284">
                  <c:v>265.941834970831</c:v>
                </c:pt>
                <c:pt idx="285">
                  <c:v>267.941834970831</c:v>
                </c:pt>
                <c:pt idx="286">
                  <c:v>269.941834970831</c:v>
                </c:pt>
                <c:pt idx="287">
                  <c:v>271.941834970831</c:v>
                </c:pt>
                <c:pt idx="288">
                  <c:v>273.941834970831</c:v>
                </c:pt>
                <c:pt idx="289">
                  <c:v>275.941834970831</c:v>
                </c:pt>
                <c:pt idx="290">
                  <c:v>277.941834970831</c:v>
                </c:pt>
                <c:pt idx="291">
                  <c:v>279.941834970831</c:v>
                </c:pt>
                <c:pt idx="292">
                  <c:v>281.941834970831</c:v>
                </c:pt>
                <c:pt idx="293">
                  <c:v>283.941834970831</c:v>
                </c:pt>
                <c:pt idx="294">
                  <c:v>285.941834970831</c:v>
                </c:pt>
                <c:pt idx="295">
                  <c:v>287.941834970831</c:v>
                </c:pt>
                <c:pt idx="296">
                  <c:v>289.941834970831</c:v>
                </c:pt>
                <c:pt idx="297">
                  <c:v>291.941834970831</c:v>
                </c:pt>
                <c:pt idx="298">
                  <c:v>293.941834970831</c:v>
                </c:pt>
                <c:pt idx="299">
                  <c:v>295.941834970831</c:v>
                </c:pt>
                <c:pt idx="300">
                  <c:v>297.941834970831</c:v>
                </c:pt>
                <c:pt idx="301">
                  <c:v>299.941834970831</c:v>
                </c:pt>
                <c:pt idx="302">
                  <c:v>301.941834970831</c:v>
                </c:pt>
                <c:pt idx="303">
                  <c:v>303.941834970831</c:v>
                </c:pt>
                <c:pt idx="304">
                  <c:v>305.941834970831</c:v>
                </c:pt>
                <c:pt idx="305">
                  <c:v>307.941834970831</c:v>
                </c:pt>
                <c:pt idx="306">
                  <c:v>309.941834970831</c:v>
                </c:pt>
                <c:pt idx="307">
                  <c:v>311.941834970831</c:v>
                </c:pt>
                <c:pt idx="308">
                  <c:v>313.941834970831</c:v>
                </c:pt>
                <c:pt idx="309">
                  <c:v>315.941834970831</c:v>
                </c:pt>
                <c:pt idx="310">
                  <c:v>317.941834970831</c:v>
                </c:pt>
                <c:pt idx="311">
                  <c:v>319.941834970831</c:v>
                </c:pt>
                <c:pt idx="312">
                  <c:v>321.941834970831</c:v>
                </c:pt>
                <c:pt idx="313">
                  <c:v>323.941834970831</c:v>
                </c:pt>
                <c:pt idx="314">
                  <c:v>325.941834970831</c:v>
                </c:pt>
                <c:pt idx="315">
                  <c:v>327.941834970831</c:v>
                </c:pt>
                <c:pt idx="316">
                  <c:v>329.941834970831</c:v>
                </c:pt>
                <c:pt idx="317">
                  <c:v>331.941834970831</c:v>
                </c:pt>
                <c:pt idx="318">
                  <c:v>333.941834970831</c:v>
                </c:pt>
                <c:pt idx="319">
                  <c:v>335.941834970831</c:v>
                </c:pt>
                <c:pt idx="320">
                  <c:v>337.941834970831</c:v>
                </c:pt>
                <c:pt idx="321">
                  <c:v>339.941834970831</c:v>
                </c:pt>
                <c:pt idx="322">
                  <c:v>341.941834970831</c:v>
                </c:pt>
                <c:pt idx="323">
                  <c:v>343.941834970831</c:v>
                </c:pt>
                <c:pt idx="324">
                  <c:v>345.941834970831</c:v>
                </c:pt>
                <c:pt idx="325">
                  <c:v>347.941834970831</c:v>
                </c:pt>
                <c:pt idx="326">
                  <c:v>349.941834970831</c:v>
                </c:pt>
                <c:pt idx="327">
                  <c:v>351.941834970831</c:v>
                </c:pt>
                <c:pt idx="328">
                  <c:v>353.941834970831</c:v>
                </c:pt>
                <c:pt idx="329">
                  <c:v>355.941834970831</c:v>
                </c:pt>
                <c:pt idx="330">
                  <c:v>357.941834970831</c:v>
                </c:pt>
                <c:pt idx="331">
                  <c:v>359.941834970831</c:v>
                </c:pt>
                <c:pt idx="332">
                  <c:v>361.941834970831</c:v>
                </c:pt>
                <c:pt idx="333">
                  <c:v>363.941834970831</c:v>
                </c:pt>
                <c:pt idx="334">
                  <c:v>365.941834970831</c:v>
                </c:pt>
                <c:pt idx="335">
                  <c:v>367.941834970831</c:v>
                </c:pt>
                <c:pt idx="336">
                  <c:v>369.941834970831</c:v>
                </c:pt>
                <c:pt idx="337">
                  <c:v>371.941834970831</c:v>
                </c:pt>
                <c:pt idx="338">
                  <c:v>373.941834970831</c:v>
                </c:pt>
                <c:pt idx="339">
                  <c:v>375.941834970831</c:v>
                </c:pt>
                <c:pt idx="340">
                  <c:v>377.941834970831</c:v>
                </c:pt>
                <c:pt idx="341">
                  <c:v>379.941834970831</c:v>
                </c:pt>
                <c:pt idx="342">
                  <c:v>381.941834970831</c:v>
                </c:pt>
                <c:pt idx="343">
                  <c:v>383.941834970831</c:v>
                </c:pt>
                <c:pt idx="344">
                  <c:v>385.941834970831</c:v>
                </c:pt>
                <c:pt idx="345">
                  <c:v>387.941834970831</c:v>
                </c:pt>
                <c:pt idx="346">
                  <c:v>389.941834970831</c:v>
                </c:pt>
                <c:pt idx="347">
                  <c:v>391.941834970831</c:v>
                </c:pt>
                <c:pt idx="348">
                  <c:v>393.941834970831</c:v>
                </c:pt>
                <c:pt idx="349">
                  <c:v>396.05419441463698</c:v>
                </c:pt>
                <c:pt idx="350">
                  <c:v>398.39522144898689</c:v>
                </c:pt>
                <c:pt idx="351">
                  <c:v>400.82781922556097</c:v>
                </c:pt>
                <c:pt idx="352">
                  <c:v>403.29940838429093</c:v>
                </c:pt>
                <c:pt idx="353">
                  <c:v>405.78750236438196</c:v>
                </c:pt>
                <c:pt idx="354">
                  <c:v>408.28254136961601</c:v>
                </c:pt>
                <c:pt idx="355">
                  <c:v>410.78048574947292</c:v>
                </c:pt>
                <c:pt idx="356">
                  <c:v>413.27963863629395</c:v>
                </c:pt>
                <c:pt idx="357">
                  <c:v>415.77929140694999</c:v>
                </c:pt>
                <c:pt idx="358">
                  <c:v>418.27914982138992</c:v>
                </c:pt>
                <c:pt idx="359">
                  <c:v>420.77909238337497</c:v>
                </c:pt>
                <c:pt idx="360">
                  <c:v>423.27906919836306</c:v>
                </c:pt>
                <c:pt idx="361">
                  <c:v>425.77905988532598</c:v>
                </c:pt>
                <c:pt idx="362">
                  <c:v>428.27905616227093</c:v>
                </c:pt>
                <c:pt idx="363">
                  <c:v>430.77905468084901</c:v>
                </c:pt>
                <c:pt idx="364">
                  <c:v>433.27905409406901</c:v>
                </c:pt>
                <c:pt idx="365">
                  <c:v>435.77905386268486</c:v>
                </c:pt>
                <c:pt idx="366">
                  <c:v>438.27905377183993</c:v>
                </c:pt>
                <c:pt idx="367">
                  <c:v>440.77905373632404</c:v>
                </c:pt>
                <c:pt idx="368">
                  <c:v>443.27905372249694</c:v>
                </c:pt>
                <c:pt idx="369">
                  <c:v>445.77905371713592</c:v>
                </c:pt>
                <c:pt idx="370">
                  <c:v>448.279053715065</c:v>
                </c:pt>
                <c:pt idx="371">
                  <c:v>450.77905371426903</c:v>
                </c:pt>
                <c:pt idx="372">
                  <c:v>453.27905371396298</c:v>
                </c:pt>
                <c:pt idx="373">
                  <c:v>455.77905371384702</c:v>
                </c:pt>
                <c:pt idx="374">
                  <c:v>458.279053713802</c:v>
                </c:pt>
                <c:pt idx="375">
                  <c:v>460.779053713785</c:v>
                </c:pt>
                <c:pt idx="376">
                  <c:v>463.27905371377898</c:v>
                </c:pt>
                <c:pt idx="377">
                  <c:v>465.77905371377705</c:v>
                </c:pt>
                <c:pt idx="378">
                  <c:v>468.27905371377602</c:v>
                </c:pt>
                <c:pt idx="379">
                  <c:v>470.77905371377602</c:v>
                </c:pt>
                <c:pt idx="380">
                  <c:v>473.279053713775</c:v>
                </c:pt>
                <c:pt idx="381">
                  <c:v>475.779053713775</c:v>
                </c:pt>
                <c:pt idx="382">
                  <c:v>478.279053713775</c:v>
                </c:pt>
                <c:pt idx="383">
                  <c:v>480.779053713775</c:v>
                </c:pt>
                <c:pt idx="384">
                  <c:v>483.27905371377602</c:v>
                </c:pt>
                <c:pt idx="385">
                  <c:v>485.779053713775</c:v>
                </c:pt>
                <c:pt idx="386">
                  <c:v>488.279053713775</c:v>
                </c:pt>
                <c:pt idx="387">
                  <c:v>490.779053713775</c:v>
                </c:pt>
                <c:pt idx="388">
                  <c:v>493.27905371377602</c:v>
                </c:pt>
                <c:pt idx="389">
                  <c:v>495.77905371377602</c:v>
                </c:pt>
                <c:pt idx="390">
                  <c:v>498.279053713775</c:v>
                </c:pt>
                <c:pt idx="391">
                  <c:v>500.77905371377602</c:v>
                </c:pt>
                <c:pt idx="392">
                  <c:v>503.27905371377602</c:v>
                </c:pt>
                <c:pt idx="393">
                  <c:v>505.77905371377602</c:v>
                </c:pt>
                <c:pt idx="394">
                  <c:v>508.27905371377602</c:v>
                </c:pt>
                <c:pt idx="395">
                  <c:v>510.77905371377602</c:v>
                </c:pt>
                <c:pt idx="396">
                  <c:v>513.27905371377608</c:v>
                </c:pt>
                <c:pt idx="397">
                  <c:v>515.77905371377608</c:v>
                </c:pt>
                <c:pt idx="398">
                  <c:v>518.27905371377608</c:v>
                </c:pt>
                <c:pt idx="399">
                  <c:v>520.77905371377608</c:v>
                </c:pt>
                <c:pt idx="400">
                  <c:v>523.27905371377608</c:v>
                </c:pt>
                <c:pt idx="401">
                  <c:v>525.77905371377608</c:v>
                </c:pt>
                <c:pt idx="402">
                  <c:v>528.27905371377608</c:v>
                </c:pt>
                <c:pt idx="403">
                  <c:v>530.77905371377608</c:v>
                </c:pt>
                <c:pt idx="404">
                  <c:v>533.27905371377608</c:v>
                </c:pt>
                <c:pt idx="405">
                  <c:v>535.77905371377517</c:v>
                </c:pt>
                <c:pt idx="406">
                  <c:v>538.27905371377517</c:v>
                </c:pt>
                <c:pt idx="407">
                  <c:v>540.77905371377517</c:v>
                </c:pt>
                <c:pt idx="408">
                  <c:v>543.27905371377517</c:v>
                </c:pt>
                <c:pt idx="409">
                  <c:v>545.77905371377517</c:v>
                </c:pt>
                <c:pt idx="410">
                  <c:v>548.27905371377517</c:v>
                </c:pt>
                <c:pt idx="411">
                  <c:v>550.77905371377517</c:v>
                </c:pt>
                <c:pt idx="412">
                  <c:v>553.27905371377517</c:v>
                </c:pt>
                <c:pt idx="413">
                  <c:v>555.77905371377517</c:v>
                </c:pt>
                <c:pt idx="414">
                  <c:v>558.27905371377517</c:v>
                </c:pt>
                <c:pt idx="415">
                  <c:v>560.77905371377517</c:v>
                </c:pt>
                <c:pt idx="416">
                  <c:v>563.27905371377517</c:v>
                </c:pt>
                <c:pt idx="417">
                  <c:v>565.77905371377517</c:v>
                </c:pt>
                <c:pt idx="418">
                  <c:v>568.27905371377517</c:v>
                </c:pt>
                <c:pt idx="419">
                  <c:v>570.77905371377517</c:v>
                </c:pt>
                <c:pt idx="420">
                  <c:v>573.27905371377517</c:v>
                </c:pt>
                <c:pt idx="421">
                  <c:v>575.77905371377517</c:v>
                </c:pt>
                <c:pt idx="422">
                  <c:v>578.27905371377517</c:v>
                </c:pt>
                <c:pt idx="423">
                  <c:v>580.77905371377517</c:v>
                </c:pt>
                <c:pt idx="424">
                  <c:v>583.27905371377517</c:v>
                </c:pt>
                <c:pt idx="425">
                  <c:v>585.77905371377517</c:v>
                </c:pt>
                <c:pt idx="426">
                  <c:v>588.27905371377517</c:v>
                </c:pt>
                <c:pt idx="427">
                  <c:v>590.77905371377517</c:v>
                </c:pt>
                <c:pt idx="428">
                  <c:v>593.27905371377517</c:v>
                </c:pt>
                <c:pt idx="429">
                  <c:v>595.77905371377517</c:v>
                </c:pt>
                <c:pt idx="430">
                  <c:v>598.27905371377517</c:v>
                </c:pt>
                <c:pt idx="431">
                  <c:v>600.77905371377517</c:v>
                </c:pt>
                <c:pt idx="432">
                  <c:v>603.27905371377517</c:v>
                </c:pt>
                <c:pt idx="433">
                  <c:v>605.77905371377517</c:v>
                </c:pt>
                <c:pt idx="434">
                  <c:v>608.27905371377517</c:v>
                </c:pt>
                <c:pt idx="435">
                  <c:v>610.77905371377517</c:v>
                </c:pt>
                <c:pt idx="436">
                  <c:v>613.27905371377517</c:v>
                </c:pt>
                <c:pt idx="437">
                  <c:v>615.77905371377517</c:v>
                </c:pt>
                <c:pt idx="438">
                  <c:v>618.27905371377517</c:v>
                </c:pt>
                <c:pt idx="439">
                  <c:v>620.77905371377517</c:v>
                </c:pt>
                <c:pt idx="440">
                  <c:v>623.27905371377517</c:v>
                </c:pt>
                <c:pt idx="441">
                  <c:v>625.77905371377517</c:v>
                </c:pt>
                <c:pt idx="442">
                  <c:v>628.27905371377517</c:v>
                </c:pt>
                <c:pt idx="443">
                  <c:v>630.77905371377517</c:v>
                </c:pt>
                <c:pt idx="444">
                  <c:v>633.27905371377517</c:v>
                </c:pt>
                <c:pt idx="445">
                  <c:v>635.77905371377403</c:v>
                </c:pt>
                <c:pt idx="446">
                  <c:v>638.27905371377403</c:v>
                </c:pt>
                <c:pt idx="447">
                  <c:v>640.77905371377403</c:v>
                </c:pt>
                <c:pt idx="448">
                  <c:v>643.27905371377403</c:v>
                </c:pt>
                <c:pt idx="449">
                  <c:v>645.77905371377403</c:v>
                </c:pt>
                <c:pt idx="450">
                  <c:v>648.27905371377403</c:v>
                </c:pt>
                <c:pt idx="451">
                  <c:v>650.77905371377403</c:v>
                </c:pt>
                <c:pt idx="452">
                  <c:v>653.27905371377403</c:v>
                </c:pt>
                <c:pt idx="453">
                  <c:v>655.77905371377403</c:v>
                </c:pt>
                <c:pt idx="454">
                  <c:v>658.27905371377403</c:v>
                </c:pt>
                <c:pt idx="455">
                  <c:v>660.77905371377403</c:v>
                </c:pt>
                <c:pt idx="456">
                  <c:v>663.27905371377403</c:v>
                </c:pt>
                <c:pt idx="457">
                  <c:v>665.77905371377403</c:v>
                </c:pt>
                <c:pt idx="458">
                  <c:v>668.27905371377403</c:v>
                </c:pt>
                <c:pt idx="459">
                  <c:v>670.77905371377403</c:v>
                </c:pt>
                <c:pt idx="460">
                  <c:v>673.27905371377403</c:v>
                </c:pt>
                <c:pt idx="461">
                  <c:v>675.77905371377403</c:v>
                </c:pt>
                <c:pt idx="462">
                  <c:v>678.27905371377403</c:v>
                </c:pt>
                <c:pt idx="463">
                  <c:v>680.77905371377403</c:v>
                </c:pt>
                <c:pt idx="464">
                  <c:v>683.27905371377403</c:v>
                </c:pt>
                <c:pt idx="465">
                  <c:v>685.77905371377403</c:v>
                </c:pt>
                <c:pt idx="466">
                  <c:v>688.27905371377403</c:v>
                </c:pt>
                <c:pt idx="467">
                  <c:v>690.77905371377403</c:v>
                </c:pt>
                <c:pt idx="468">
                  <c:v>693.27905371377403</c:v>
                </c:pt>
                <c:pt idx="469">
                  <c:v>695.77905371377403</c:v>
                </c:pt>
                <c:pt idx="470">
                  <c:v>698.27905371377403</c:v>
                </c:pt>
                <c:pt idx="471">
                  <c:v>700.77905371377403</c:v>
                </c:pt>
                <c:pt idx="472">
                  <c:v>703.27905371377403</c:v>
                </c:pt>
                <c:pt idx="473">
                  <c:v>705.77905371377403</c:v>
                </c:pt>
                <c:pt idx="474">
                  <c:v>708.27905371377403</c:v>
                </c:pt>
                <c:pt idx="475">
                  <c:v>710.77905371377403</c:v>
                </c:pt>
                <c:pt idx="476">
                  <c:v>713.27905371377403</c:v>
                </c:pt>
                <c:pt idx="477">
                  <c:v>715.77905371377403</c:v>
                </c:pt>
                <c:pt idx="478">
                  <c:v>718.27905371377403</c:v>
                </c:pt>
                <c:pt idx="479">
                  <c:v>720.77905371377403</c:v>
                </c:pt>
                <c:pt idx="480">
                  <c:v>723.27905371377403</c:v>
                </c:pt>
                <c:pt idx="481">
                  <c:v>725.77905371377403</c:v>
                </c:pt>
                <c:pt idx="482">
                  <c:v>728.27905371377403</c:v>
                </c:pt>
                <c:pt idx="483">
                  <c:v>730.77905371377403</c:v>
                </c:pt>
                <c:pt idx="484">
                  <c:v>733.27905371377403</c:v>
                </c:pt>
                <c:pt idx="485">
                  <c:v>735.77905371377403</c:v>
                </c:pt>
                <c:pt idx="486">
                  <c:v>738.27905371377403</c:v>
                </c:pt>
                <c:pt idx="487">
                  <c:v>740.77905371377403</c:v>
                </c:pt>
                <c:pt idx="488">
                  <c:v>743.27905371377403</c:v>
                </c:pt>
                <c:pt idx="489">
                  <c:v>745.77905371377403</c:v>
                </c:pt>
                <c:pt idx="490">
                  <c:v>746.67184945025508</c:v>
                </c:pt>
                <c:pt idx="491">
                  <c:v>744.55763432241872</c:v>
                </c:pt>
                <c:pt idx="492">
                  <c:v>741.85268352005698</c:v>
                </c:pt>
                <c:pt idx="493">
                  <c:v>738.95094990464293</c:v>
                </c:pt>
                <c:pt idx="494">
                  <c:v>735.98367153135621</c:v>
                </c:pt>
                <c:pt idx="495">
                  <c:v>732.99456537192998</c:v>
                </c:pt>
                <c:pt idx="496">
                  <c:v>729.99819151470399</c:v>
                </c:pt>
                <c:pt idx="497">
                  <c:v>726.99939829596883</c:v>
                </c:pt>
                <c:pt idx="498">
                  <c:v>723.99979984077902</c:v>
                </c:pt>
                <c:pt idx="499">
                  <c:v>720.99993342748905</c:v>
                </c:pt>
                <c:pt idx="500">
                  <c:v>717.99997786177505</c:v>
                </c:pt>
                <c:pt idx="501">
                  <c:v>714.99999263926713</c:v>
                </c:pt>
                <c:pt idx="502">
                  <c:v>711.99999755301303</c:v>
                </c:pt>
                <c:pt idx="503">
                  <c:v>708.99999918665105</c:v>
                </c:pt>
                <c:pt idx="504">
                  <c:v>705.99999972969113</c:v>
                </c:pt>
                <c:pt idx="505">
                  <c:v>702.99999991017717</c:v>
                </c:pt>
                <c:pt idx="506">
                  <c:v>699.99999997015516</c:v>
                </c:pt>
                <c:pt idx="507">
                  <c:v>696.9999999900831</c:v>
                </c:pt>
                <c:pt idx="508">
                  <c:v>693.99999999670399</c:v>
                </c:pt>
                <c:pt idx="509">
                  <c:v>690.99999999890292</c:v>
                </c:pt>
                <c:pt idx="510">
                  <c:v>687.99999999963302</c:v>
                </c:pt>
                <c:pt idx="511">
                  <c:v>684.99999999987608</c:v>
                </c:pt>
                <c:pt idx="512">
                  <c:v>681.999999999956</c:v>
                </c:pt>
                <c:pt idx="513">
                  <c:v>678.99999999998295</c:v>
                </c:pt>
                <c:pt idx="514">
                  <c:v>675.99999999999204</c:v>
                </c:pt>
                <c:pt idx="515">
                  <c:v>672.999999999995</c:v>
                </c:pt>
                <c:pt idx="516">
                  <c:v>669.99999999999602</c:v>
                </c:pt>
                <c:pt idx="517">
                  <c:v>666.99999999999602</c:v>
                </c:pt>
                <c:pt idx="518">
                  <c:v>663.99999999999602</c:v>
                </c:pt>
                <c:pt idx="519">
                  <c:v>660.99999999999602</c:v>
                </c:pt>
                <c:pt idx="520">
                  <c:v>657.99999999999704</c:v>
                </c:pt>
                <c:pt idx="521">
                  <c:v>654.99999999999704</c:v>
                </c:pt>
                <c:pt idx="522">
                  <c:v>651.99999999999704</c:v>
                </c:pt>
                <c:pt idx="523">
                  <c:v>648.99999999999704</c:v>
                </c:pt>
                <c:pt idx="524">
                  <c:v>645.99999999999704</c:v>
                </c:pt>
                <c:pt idx="525">
                  <c:v>642.99999999999704</c:v>
                </c:pt>
                <c:pt idx="526">
                  <c:v>639.99999999999704</c:v>
                </c:pt>
                <c:pt idx="527">
                  <c:v>636.99999999999704</c:v>
                </c:pt>
                <c:pt idx="528">
                  <c:v>633.99999999999704</c:v>
                </c:pt>
                <c:pt idx="529">
                  <c:v>630.99999999999704</c:v>
                </c:pt>
                <c:pt idx="530">
                  <c:v>627.99999999999704</c:v>
                </c:pt>
                <c:pt idx="531">
                  <c:v>624.99999999999704</c:v>
                </c:pt>
                <c:pt idx="532">
                  <c:v>621.99999999999704</c:v>
                </c:pt>
                <c:pt idx="533">
                  <c:v>618.99999999999704</c:v>
                </c:pt>
                <c:pt idx="534">
                  <c:v>615.99999999999704</c:v>
                </c:pt>
                <c:pt idx="535">
                  <c:v>612.99999999999704</c:v>
                </c:pt>
                <c:pt idx="536">
                  <c:v>609.99999999999704</c:v>
                </c:pt>
                <c:pt idx="537">
                  <c:v>606.99999999999704</c:v>
                </c:pt>
                <c:pt idx="538">
                  <c:v>603.99999999999704</c:v>
                </c:pt>
                <c:pt idx="539">
                  <c:v>600.99999999999704</c:v>
                </c:pt>
                <c:pt idx="540">
                  <c:v>597.99999999999795</c:v>
                </c:pt>
                <c:pt idx="541">
                  <c:v>594.99999999999795</c:v>
                </c:pt>
                <c:pt idx="542">
                  <c:v>591.99999999999795</c:v>
                </c:pt>
                <c:pt idx="543">
                  <c:v>588.99999999999795</c:v>
                </c:pt>
                <c:pt idx="544">
                  <c:v>585.99999999999795</c:v>
                </c:pt>
                <c:pt idx="545">
                  <c:v>582.99999999999795</c:v>
                </c:pt>
                <c:pt idx="546">
                  <c:v>579.99999999999795</c:v>
                </c:pt>
                <c:pt idx="547">
                  <c:v>576.99999999999795</c:v>
                </c:pt>
                <c:pt idx="548">
                  <c:v>573.99999999999795</c:v>
                </c:pt>
                <c:pt idx="549">
                  <c:v>570.99999999999795</c:v>
                </c:pt>
                <c:pt idx="550">
                  <c:v>567.99999999999795</c:v>
                </c:pt>
                <c:pt idx="551">
                  <c:v>564.99999999999795</c:v>
                </c:pt>
                <c:pt idx="552">
                  <c:v>561.99999999999795</c:v>
                </c:pt>
                <c:pt idx="553">
                  <c:v>558.99999999999795</c:v>
                </c:pt>
                <c:pt idx="554">
                  <c:v>555.99999999999795</c:v>
                </c:pt>
                <c:pt idx="555">
                  <c:v>552.99999999999795</c:v>
                </c:pt>
                <c:pt idx="556">
                  <c:v>549.99999999999795</c:v>
                </c:pt>
                <c:pt idx="557">
                  <c:v>546.99999999999795</c:v>
                </c:pt>
                <c:pt idx="558">
                  <c:v>543.99999999999795</c:v>
                </c:pt>
                <c:pt idx="559">
                  <c:v>540.99999999999795</c:v>
                </c:pt>
                <c:pt idx="560">
                  <c:v>537.99999999999795</c:v>
                </c:pt>
                <c:pt idx="561">
                  <c:v>534.99999999999795</c:v>
                </c:pt>
                <c:pt idx="562">
                  <c:v>531.99999999999795</c:v>
                </c:pt>
                <c:pt idx="563">
                  <c:v>528.99999999999795</c:v>
                </c:pt>
                <c:pt idx="564">
                  <c:v>525.99999999999795</c:v>
                </c:pt>
                <c:pt idx="565">
                  <c:v>522.99999999999898</c:v>
                </c:pt>
                <c:pt idx="566">
                  <c:v>519.99999999999898</c:v>
                </c:pt>
                <c:pt idx="567">
                  <c:v>516.99999999999898</c:v>
                </c:pt>
                <c:pt idx="568">
                  <c:v>513.99999999999898</c:v>
                </c:pt>
                <c:pt idx="569">
                  <c:v>510.99999999999892</c:v>
                </c:pt>
                <c:pt idx="570">
                  <c:v>507.99999999999892</c:v>
                </c:pt>
                <c:pt idx="571">
                  <c:v>504.99999999999892</c:v>
                </c:pt>
                <c:pt idx="572">
                  <c:v>501.99999999999892</c:v>
                </c:pt>
                <c:pt idx="573">
                  <c:v>498.99999999999892</c:v>
                </c:pt>
                <c:pt idx="574">
                  <c:v>495.99999999999892</c:v>
                </c:pt>
                <c:pt idx="575">
                  <c:v>492.99999999999892</c:v>
                </c:pt>
                <c:pt idx="576">
                  <c:v>489.99999999999892</c:v>
                </c:pt>
                <c:pt idx="577">
                  <c:v>486.99999999999892</c:v>
                </c:pt>
                <c:pt idx="578">
                  <c:v>483.99999999999892</c:v>
                </c:pt>
                <c:pt idx="579">
                  <c:v>480.99999999999795</c:v>
                </c:pt>
                <c:pt idx="580">
                  <c:v>477.99999999999892</c:v>
                </c:pt>
                <c:pt idx="581">
                  <c:v>474.99999999999892</c:v>
                </c:pt>
                <c:pt idx="582">
                  <c:v>471.99999999999892</c:v>
                </c:pt>
                <c:pt idx="583">
                  <c:v>468.99999999999795</c:v>
                </c:pt>
                <c:pt idx="584">
                  <c:v>465.99999999999795</c:v>
                </c:pt>
                <c:pt idx="585">
                  <c:v>462.99999999999892</c:v>
                </c:pt>
                <c:pt idx="586">
                  <c:v>459.99999999999892</c:v>
                </c:pt>
                <c:pt idx="587">
                  <c:v>456.99999999999795</c:v>
                </c:pt>
                <c:pt idx="588">
                  <c:v>453.99999999999795</c:v>
                </c:pt>
                <c:pt idx="589">
                  <c:v>450.99999999999795</c:v>
                </c:pt>
                <c:pt idx="590">
                  <c:v>447.99999999999892</c:v>
                </c:pt>
                <c:pt idx="591">
                  <c:v>444.99999999999795</c:v>
                </c:pt>
                <c:pt idx="592">
                  <c:v>441.99999999999795</c:v>
                </c:pt>
                <c:pt idx="593">
                  <c:v>438.99999999999795</c:v>
                </c:pt>
                <c:pt idx="594">
                  <c:v>435.99999999999795</c:v>
                </c:pt>
                <c:pt idx="595">
                  <c:v>432.99999999999795</c:v>
                </c:pt>
                <c:pt idx="596">
                  <c:v>429.99999999999795</c:v>
                </c:pt>
                <c:pt idx="597">
                  <c:v>426.99999999999795</c:v>
                </c:pt>
                <c:pt idx="598">
                  <c:v>423.99999999999795</c:v>
                </c:pt>
                <c:pt idx="599">
                  <c:v>420.99999999999795</c:v>
                </c:pt>
                <c:pt idx="600">
                  <c:v>417.99999999999795</c:v>
                </c:pt>
                <c:pt idx="601">
                  <c:v>414.99999999999795</c:v>
                </c:pt>
                <c:pt idx="602">
                  <c:v>411.99999999999795</c:v>
                </c:pt>
                <c:pt idx="603">
                  <c:v>408.99999999999795</c:v>
                </c:pt>
                <c:pt idx="604">
                  <c:v>405.99999999999795</c:v>
                </c:pt>
                <c:pt idx="605">
                  <c:v>402.99999999999795</c:v>
                </c:pt>
                <c:pt idx="606">
                  <c:v>399.99999999999795</c:v>
                </c:pt>
                <c:pt idx="607">
                  <c:v>396.99999999999795</c:v>
                </c:pt>
                <c:pt idx="608">
                  <c:v>393.99999999999795</c:v>
                </c:pt>
                <c:pt idx="609">
                  <c:v>390.99999999999795</c:v>
                </c:pt>
                <c:pt idx="610">
                  <c:v>387.99999999999795</c:v>
                </c:pt>
                <c:pt idx="611">
                  <c:v>384.99999999999795</c:v>
                </c:pt>
                <c:pt idx="612">
                  <c:v>381.99999999999795</c:v>
                </c:pt>
                <c:pt idx="613">
                  <c:v>378.99999999999795</c:v>
                </c:pt>
                <c:pt idx="614">
                  <c:v>375.99999999999795</c:v>
                </c:pt>
                <c:pt idx="615">
                  <c:v>372.99999999999795</c:v>
                </c:pt>
                <c:pt idx="616">
                  <c:v>369.99999999999795</c:v>
                </c:pt>
                <c:pt idx="617">
                  <c:v>366.99999999999795</c:v>
                </c:pt>
                <c:pt idx="618">
                  <c:v>363.99999999999795</c:v>
                </c:pt>
                <c:pt idx="619">
                  <c:v>360.99999999999795</c:v>
                </c:pt>
                <c:pt idx="620">
                  <c:v>357.99999999999795</c:v>
                </c:pt>
                <c:pt idx="621">
                  <c:v>354.99999999999795</c:v>
                </c:pt>
                <c:pt idx="622">
                  <c:v>351.99999999999795</c:v>
                </c:pt>
                <c:pt idx="623">
                  <c:v>348.99999999999795</c:v>
                </c:pt>
                <c:pt idx="624">
                  <c:v>345.99999999999795</c:v>
                </c:pt>
                <c:pt idx="625">
                  <c:v>342.99999999999795</c:v>
                </c:pt>
                <c:pt idx="626">
                  <c:v>339.99999999999795</c:v>
                </c:pt>
                <c:pt idx="627">
                  <c:v>336.99999999999795</c:v>
                </c:pt>
                <c:pt idx="628">
                  <c:v>333.99999999999795</c:v>
                </c:pt>
                <c:pt idx="629">
                  <c:v>330.99999999999795</c:v>
                </c:pt>
                <c:pt idx="630">
                  <c:v>327.99999999999795</c:v>
                </c:pt>
                <c:pt idx="631">
                  <c:v>324.99999999999795</c:v>
                </c:pt>
                <c:pt idx="632">
                  <c:v>321.99999999999795</c:v>
                </c:pt>
                <c:pt idx="633">
                  <c:v>318.99999999999795</c:v>
                </c:pt>
                <c:pt idx="634">
                  <c:v>315.99999999999795</c:v>
                </c:pt>
                <c:pt idx="635">
                  <c:v>312.99999999999795</c:v>
                </c:pt>
                <c:pt idx="636">
                  <c:v>309.99999999999795</c:v>
                </c:pt>
                <c:pt idx="637">
                  <c:v>306.99999999999795</c:v>
                </c:pt>
                <c:pt idx="638">
                  <c:v>303.99999999999795</c:v>
                </c:pt>
              </c:numCache>
            </c:numRef>
          </c:xVal>
          <c:yVal>
            <c:numRef>
              <c:f>'Versuch 3'!$C$4:$C$642</c:f>
              <c:numCache>
                <c:formatCode>General</c:formatCode>
                <c:ptCount val="639"/>
                <c:pt idx="0">
                  <c:v>4000</c:v>
                </c:pt>
                <c:pt idx="1">
                  <c:v>3999.9509823766002</c:v>
                </c:pt>
                <c:pt idx="2">
                  <c:v>3999.8040009258198</c:v>
                </c:pt>
                <c:pt idx="3">
                  <c:v>3999.5591464088602</c:v>
                </c:pt>
                <c:pt idx="4">
                  <c:v>3999.2165209374002</c:v>
                </c:pt>
                <c:pt idx="5">
                  <c:v>3998.7762349519498</c:v>
                </c:pt>
                <c:pt idx="6">
                  <c:v>3998.2384167170499</c:v>
                </c:pt>
                <c:pt idx="7">
                  <c:v>3997.6032191071699</c:v>
                </c:pt>
                <c:pt idx="8">
                  <c:v>3996.8708240077999</c:v>
                </c:pt>
                <c:pt idx="9">
                  <c:v>3996.0414449046798</c:v>
                </c:pt>
                <c:pt idx="10">
                  <c:v>3995.1153282089304</c:v>
                </c:pt>
                <c:pt idx="11">
                  <c:v>3994.09275372402</c:v>
                </c:pt>
                <c:pt idx="12">
                  <c:v>3992.9740345297901</c:v>
                </c:pt>
                <c:pt idx="13">
                  <c:v>3991.7595164726404</c:v>
                </c:pt>
                <c:pt idx="14">
                  <c:v>3990.4495774004804</c:v>
                </c:pt>
                <c:pt idx="15">
                  <c:v>3989.0446262486298</c:v>
                </c:pt>
                <c:pt idx="16">
                  <c:v>3987.5451020567102</c:v>
                </c:pt>
                <c:pt idx="17">
                  <c:v>3985.951472973441</c:v>
                </c:pt>
                <c:pt idx="18">
                  <c:v>3984.2642352845301</c:v>
                </c:pt>
                <c:pt idx="19">
                  <c:v>3982.4839124813207</c:v>
                </c:pt>
                <c:pt idx="20">
                  <c:v>3980.6110543739105</c:v>
                </c:pt>
                <c:pt idx="21">
                  <c:v>3978.6462362442103</c:v>
                </c:pt>
                <c:pt idx="22">
                  <c:v>3976.5900580296297</c:v>
                </c:pt>
                <c:pt idx="23">
                  <c:v>3974.4431435269603</c:v>
                </c:pt>
                <c:pt idx="24">
                  <c:v>3972.2061396069198</c:v>
                </c:pt>
                <c:pt idx="25">
                  <c:v>3969.8797154315907</c:v>
                </c:pt>
                <c:pt idx="26">
                  <c:v>3967.4645616692696</c:v>
                </c:pt>
                <c:pt idx="27">
                  <c:v>3964.96138970326</c:v>
                </c:pt>
                <c:pt idx="28">
                  <c:v>3962.3709308328507</c:v>
                </c:pt>
                <c:pt idx="29">
                  <c:v>3959.6939354658798</c:v>
                </c:pt>
                <c:pt idx="30">
                  <c:v>3956.9311723032711</c:v>
                </c:pt>
                <c:pt idx="31">
                  <c:v>3954.0834275164002</c:v>
                </c:pt>
                <c:pt idx="32">
                  <c:v>3951.1515039185206</c:v>
                </c:pt>
                <c:pt idx="33">
                  <c:v>3948.1362201317397</c:v>
                </c:pt>
                <c:pt idx="34">
                  <c:v>3945.0384097508895</c:v>
                </c:pt>
                <c:pt idx="35">
                  <c:v>3941.8589205060302</c:v>
                </c:pt>
                <c:pt idx="36">
                  <c:v>3938.5986134249697</c:v>
                </c:pt>
                <c:pt idx="37">
                  <c:v>3935.2583619974198</c:v>
                </c:pt>
                <c:pt idx="38">
                  <c:v>3931.8390513420904</c:v>
                </c:pt>
                <c:pt idx="39">
                  <c:v>3928.3415773784409</c:v>
                </c:pt>
                <c:pt idx="40">
                  <c:v>3924.7668460040595</c:v>
                </c:pt>
                <c:pt idx="41">
                  <c:v>3921.115772279361</c:v>
                </c:pt>
                <c:pt idx="42">
                  <c:v>3917.3892796206296</c:v>
                </c:pt>
                <c:pt idx="43">
                  <c:v>3913.5882990026294</c:v>
                </c:pt>
                <c:pt idx="44">
                  <c:v>3909.7137681720301</c:v>
                </c:pt>
                <c:pt idx="45">
                  <c:v>3905.7666308725002</c:v>
                </c:pt>
                <c:pt idx="46">
                  <c:v>3901.7478360827299</c:v>
                </c:pt>
                <c:pt idx="47">
                  <c:v>3897.6583372681202</c:v>
                </c:pt>
                <c:pt idx="48">
                  <c:v>3893.4990916469901</c:v>
                </c:pt>
                <c:pt idx="49">
                  <c:v>3889.2710594723203</c:v>
                </c:pt>
                <c:pt idx="50">
                  <c:v>3884.9752033295404</c:v>
                </c:pt>
                <c:pt idx="51">
                  <c:v>3880.6124874510697</c:v>
                </c:pt>
                <c:pt idx="52">
                  <c:v>3876.1838770483801</c:v>
                </c:pt>
                <c:pt idx="53">
                  <c:v>3871.6903376618802</c:v>
                </c:pt>
                <c:pt idx="54">
                  <c:v>3867.13283452931</c:v>
                </c:pt>
                <c:pt idx="55">
                  <c:v>3862.5123319728204</c:v>
                </c:pt>
                <c:pt idx="56">
                  <c:v>3857.8297928054408</c:v>
                </c:pt>
                <c:pt idx="57">
                  <c:v>3853.0861777568298</c:v>
                </c:pt>
                <c:pt idx="58">
                  <c:v>3848.2824449188292</c:v>
                </c:pt>
                <c:pt idx="59">
                  <c:v>3843.4195492109502</c:v>
                </c:pt>
                <c:pt idx="60">
                  <c:v>3838.4984418658396</c:v>
                </c:pt>
                <c:pt idx="61">
                  <c:v>3833.5200699348197</c:v>
                </c:pt>
                <c:pt idx="62">
                  <c:v>3828.4853758137201</c:v>
                </c:pt>
                <c:pt idx="63">
                  <c:v>3823.3952967886503</c:v>
                </c:pt>
                <c:pt idx="64">
                  <c:v>3818.2507646020199</c:v>
                </c:pt>
                <c:pt idx="65">
                  <c:v>3813.0527050384103</c:v>
                </c:pt>
                <c:pt idx="66">
                  <c:v>3807.8020375303709</c:v>
                </c:pt>
                <c:pt idx="67">
                  <c:v>3802.49967478383</c:v>
                </c:pt>
                <c:pt idx="68">
                  <c:v>3797.1465224229796</c:v>
                </c:pt>
                <c:pt idx="69">
                  <c:v>3791.7434786543899</c:v>
                </c:pt>
                <c:pt idx="70">
                  <c:v>3786.2914339500903</c:v>
                </c:pt>
                <c:pt idx="71">
                  <c:v>3780.7912707492001</c:v>
                </c:pt>
                <c:pt idx="72">
                  <c:v>3775.2438631780797</c:v>
                </c:pt>
                <c:pt idx="73">
                  <c:v>3769.6500767882803</c:v>
                </c:pt>
                <c:pt idx="74">
                  <c:v>3764.0107683122201</c:v>
                </c:pt>
                <c:pt idx="75">
                  <c:v>3758.3267854360997</c:v>
                </c:pt>
                <c:pt idx="76">
                  <c:v>3752.59896658964</c:v>
                </c:pt>
                <c:pt idx="77">
                  <c:v>3746.82814075225</c:v>
                </c:pt>
                <c:pt idx="78">
                  <c:v>3741.0151272752009</c:v>
                </c:pt>
                <c:pt idx="79">
                  <c:v>3735.1607357193998</c:v>
                </c:pt>
                <c:pt idx="80">
                  <c:v>3729.2657657082295</c:v>
                </c:pt>
                <c:pt idx="81">
                  <c:v>3723.3310067951206</c:v>
                </c:pt>
                <c:pt idx="82">
                  <c:v>3717.3572383452906</c:v>
                </c:pt>
                <c:pt idx="83">
                  <c:v>3711.3452294312801</c:v>
                </c:pt>
                <c:pt idx="84">
                  <c:v>3705.29573874172</c:v>
                </c:pt>
                <c:pt idx="85">
                  <c:v>3699.2095145030003</c:v>
                </c:pt>
                <c:pt idx="86">
                  <c:v>3693.0872944131697</c:v>
                </c:pt>
                <c:pt idx="87">
                  <c:v>3686.9298055878999</c:v>
                </c:pt>
                <c:pt idx="88">
                  <c:v>3680.7377645176998</c:v>
                </c:pt>
                <c:pt idx="89">
                  <c:v>3674.5118770362105</c:v>
                </c:pt>
                <c:pt idx="90">
                  <c:v>3668.2528382989799</c:v>
                </c:pt>
                <c:pt idx="91">
                  <c:v>3661.9613327722709</c:v>
                </c:pt>
                <c:pt idx="92">
                  <c:v>3655.6380342315306</c:v>
                </c:pt>
                <c:pt idx="93">
                  <c:v>3649.2836057690092</c:v>
                </c:pt>
                <c:pt idx="94">
                  <c:v>3642.89869981012</c:v>
                </c:pt>
                <c:pt idx="95">
                  <c:v>3636.4839581381402</c:v>
                </c:pt>
                <c:pt idx="96">
                  <c:v>3630.0400119267597</c:v>
                </c:pt>
                <c:pt idx="97">
                  <c:v>3623.5674817802196</c:v>
                </c:pt>
                <c:pt idx="98">
                  <c:v>3617.0669777804601</c:v>
                </c:pt>
                <c:pt idx="99">
                  <c:v>3610.5390995410403</c:v>
                </c:pt>
                <c:pt idx="100">
                  <c:v>3603.9844362673002</c:v>
                </c:pt>
                <c:pt idx="101">
                  <c:v>3597.4035668226302</c:v>
                </c:pt>
                <c:pt idx="102">
                  <c:v>3590.7970598001803</c:v>
                </c:pt>
                <c:pt idx="103">
                  <c:v>3584.16547359992</c:v>
                </c:pt>
                <c:pt idx="104">
                  <c:v>3577.5093565105808</c:v>
                </c:pt>
                <c:pt idx="105">
                  <c:v>3570.8292467961901</c:v>
                </c:pt>
                <c:pt idx="106">
                  <c:v>3564.1256727868599</c:v>
                </c:pt>
                <c:pt idx="107">
                  <c:v>3557.3991529735513</c:v>
                </c:pt>
                <c:pt idx="108">
                  <c:v>3550.6501961064605</c:v>
                </c:pt>
                <c:pt idx="109">
                  <c:v>3543.8793012969004</c:v>
                </c:pt>
                <c:pt idx="110">
                  <c:v>3537.0869581220895</c:v>
                </c:pt>
                <c:pt idx="111">
                  <c:v>3530.2736467329901</c:v>
                </c:pt>
                <c:pt idx="112">
                  <c:v>3523.4398379645604</c:v>
                </c:pt>
                <c:pt idx="113">
                  <c:v>3516.5859934484301</c:v>
                </c:pt>
                <c:pt idx="114">
                  <c:v>3509.7125657276993</c:v>
                </c:pt>
                <c:pt idx="115">
                  <c:v>3502.8199983735108</c:v>
                </c:pt>
                <c:pt idx="116">
                  <c:v>3495.9087261033901</c:v>
                </c:pt>
                <c:pt idx="117">
                  <c:v>3488.9791749010105</c:v>
                </c:pt>
                <c:pt idx="118">
                  <c:v>3482.0317621372105</c:v>
                </c:pt>
                <c:pt idx="119">
                  <c:v>3475.0668966920598</c:v>
                </c:pt>
                <c:pt idx="120">
                  <c:v>3468.0849790778798</c:v>
                </c:pt>
                <c:pt idx="121">
                  <c:v>3461.0864015629495</c:v>
                </c:pt>
                <c:pt idx="122">
                  <c:v>3454.0715482957703</c:v>
                </c:pt>
                <c:pt idx="123">
                  <c:v>3447.0407954297693</c:v>
                </c:pt>
                <c:pt idx="124">
                  <c:v>3439.9945112482606</c:v>
                </c:pt>
                <c:pt idx="125">
                  <c:v>3432.9330562895011</c:v>
                </c:pt>
                <c:pt idx="126">
                  <c:v>3425.8567834718001</c:v>
                </c:pt>
                <c:pt idx="127">
                  <c:v>3418.7660382184399</c:v>
                </c:pt>
                <c:pt idx="128">
                  <c:v>3411.6611585824407</c:v>
                </c:pt>
                <c:pt idx="129">
                  <c:v>3404.5424753708598</c:v>
                </c:pt>
                <c:pt idx="130">
                  <c:v>3397.4103122687507</c:v>
                </c:pt>
                <c:pt idx="131">
                  <c:v>3390.2649859625194</c:v>
                </c:pt>
                <c:pt idx="132">
                  <c:v>3383.1068062626196</c:v>
                </c:pt>
                <c:pt idx="133">
                  <c:v>3375.9360762255906</c:v>
                </c:pt>
                <c:pt idx="134">
                  <c:v>3368.7530922752208</c:v>
                </c:pt>
                <c:pt idx="135">
                  <c:v>3361.5581443228898</c:v>
                </c:pt>
                <c:pt idx="136">
                  <c:v>3354.3515158869709</c:v>
                </c:pt>
                <c:pt idx="137">
                  <c:v>3347.1334842111501</c:v>
                </c:pt>
                <c:pt idx="138">
                  <c:v>3339.9043203817901</c:v>
                </c:pt>
                <c:pt idx="139">
                  <c:v>3332.6642894440693</c:v>
                </c:pt>
                <c:pt idx="140">
                  <c:v>3325.4136505170404</c:v>
                </c:pt>
                <c:pt idx="141">
                  <c:v>3318.1526569074604</c:v>
                </c:pt>
                <c:pt idx="142">
                  <c:v>3310.8815562222608</c:v>
                </c:pt>
                <c:pt idx="143">
                  <c:v>3303.6005904799099</c:v>
                </c:pt>
                <c:pt idx="144">
                  <c:v>3296.3099962202805</c:v>
                </c:pt>
                <c:pt idx="145">
                  <c:v>3289.0100046132802</c:v>
                </c:pt>
                <c:pt idx="146">
                  <c:v>3281.7008415659793</c:v>
                </c:pt>
                <c:pt idx="147">
                  <c:v>3274.3827278284803</c:v>
                </c:pt>
                <c:pt idx="148">
                  <c:v>3267.05587909823</c:v>
                </c:pt>
                <c:pt idx="149">
                  <c:v>3259.7205061229497</c:v>
                </c:pt>
                <c:pt idx="150">
                  <c:v>3252.3768148020704</c:v>
                </c:pt>
                <c:pt idx="151">
                  <c:v>3245.0250062867203</c:v>
                </c:pt>
                <c:pt idx="152">
                  <c:v>3237.6652770782202</c:v>
                </c:pt>
                <c:pt idx="153">
                  <c:v>3230.2978191250695</c:v>
                </c:pt>
                <c:pt idx="154">
                  <c:v>3222.9228199184299</c:v>
                </c:pt>
                <c:pt idx="155">
                  <c:v>3215.5404625861302</c:v>
                </c:pt>
                <c:pt idx="156">
                  <c:v>3208.15092598512</c:v>
                </c:pt>
                <c:pt idx="157">
                  <c:v>3200.7543847924599</c:v>
                </c:pt>
                <c:pt idx="158">
                  <c:v>3193.3510095947904</c:v>
                </c:pt>
                <c:pt idx="159">
                  <c:v>3185.9409669762404</c:v>
                </c:pt>
                <c:pt idx="160">
                  <c:v>3178.5244196049198</c:v>
                </c:pt>
                <c:pt idx="161">
                  <c:v>3171.1015263179002</c:v>
                </c:pt>
                <c:pt idx="162">
                  <c:v>3163.6724422046</c:v>
                </c:pt>
                <c:pt idx="163">
                  <c:v>3156.2373186888503</c:v>
                </c:pt>
                <c:pt idx="164">
                  <c:v>3148.7963036093502</c:v>
                </c:pt>
                <c:pt idx="165">
                  <c:v>3141.34954129876</c:v>
                </c:pt>
                <c:pt idx="166">
                  <c:v>3133.8971726612508</c:v>
                </c:pt>
                <c:pt idx="167">
                  <c:v>3126.4393352486804</c:v>
                </c:pt>
                <c:pt idx="168">
                  <c:v>3118.9761633353305</c:v>
                </c:pt>
                <c:pt idx="169">
                  <c:v>3111.5077879911801</c:v>
                </c:pt>
                <c:pt idx="170">
                  <c:v>3104.0343371538502</c:v>
                </c:pt>
                <c:pt idx="171">
                  <c:v>3096.5559356991103</c:v>
                </c:pt>
                <c:pt idx="172">
                  <c:v>3089.0727055100001</c:v>
                </c:pt>
                <c:pt idx="173">
                  <c:v>3081.5847655446696</c:v>
                </c:pt>
                <c:pt idx="174">
                  <c:v>3074.0922319028</c:v>
                </c:pt>
                <c:pt idx="175">
                  <c:v>3066.5952178907505</c:v>
                </c:pt>
                <c:pt idx="176">
                  <c:v>3059.0938340853404</c:v>
                </c:pt>
                <c:pt idx="177">
                  <c:v>3051.5881883964398</c:v>
                </c:pt>
                <c:pt idx="178">
                  <c:v>3044.0783861281798</c:v>
                </c:pt>
                <c:pt idx="179">
                  <c:v>3036.5645300389901</c:v>
                </c:pt>
                <c:pt idx="180">
                  <c:v>3029.0467204003198</c:v>
                </c:pt>
                <c:pt idx="181">
                  <c:v>3021.5250550542701</c:v>
                </c:pt>
                <c:pt idx="182">
                  <c:v>3013.9996294698394</c:v>
                </c:pt>
                <c:pt idx="183">
                  <c:v>3006.4705367981805</c:v>
                </c:pt>
                <c:pt idx="184">
                  <c:v>2998.9378679265401</c:v>
                </c:pt>
                <c:pt idx="185">
                  <c:v>2991.4394714743403</c:v>
                </c:pt>
                <c:pt idx="186">
                  <c:v>2983.9925920504206</c:v>
                </c:pt>
                <c:pt idx="187">
                  <c:v>2976.59556986805</c:v>
                </c:pt>
                <c:pt idx="188">
                  <c:v>2969.2468624845096</c:v>
                </c:pt>
                <c:pt idx="189">
                  <c:v>2961.9449870719</c:v>
                </c:pt>
                <c:pt idx="190">
                  <c:v>2954.6885137428599</c:v>
                </c:pt>
                <c:pt idx="191">
                  <c:v>2947.4760629585003</c:v>
                </c:pt>
                <c:pt idx="192">
                  <c:v>2940.3063033651401</c:v>
                </c:pt>
                <c:pt idx="193">
                  <c:v>2933.1779497662096</c:v>
                </c:pt>
                <c:pt idx="194">
                  <c:v>2926.0897611999894</c:v>
                </c:pt>
                <c:pt idx="195">
                  <c:v>2919.0405391151098</c:v>
                </c:pt>
                <c:pt idx="196">
                  <c:v>2912.0291256376499</c:v>
                </c:pt>
                <c:pt idx="197">
                  <c:v>2905.0544019242898</c:v>
                </c:pt>
                <c:pt idx="198">
                  <c:v>2898.1152865966001</c:v>
                </c:pt>
                <c:pt idx="199">
                  <c:v>2891.2107342514605</c:v>
                </c:pt>
                <c:pt idx="200">
                  <c:v>2884.3397340433307</c:v>
                </c:pt>
                <c:pt idx="201">
                  <c:v>2877.5013083341905</c:v>
                </c:pt>
                <c:pt idx="202">
                  <c:v>2870.6945114072701</c:v>
                </c:pt>
                <c:pt idx="203">
                  <c:v>2863.9184282410101</c:v>
                </c:pt>
                <c:pt idx="204">
                  <c:v>2857.1721733398203</c:v>
                </c:pt>
                <c:pt idx="205">
                  <c:v>2850.4548896185097</c:v>
                </c:pt>
                <c:pt idx="206">
                  <c:v>2843.7657473375602</c:v>
                </c:pt>
                <c:pt idx="207">
                  <c:v>2837.1039430862102</c:v>
                </c:pt>
                <c:pt idx="208">
                  <c:v>2830.4686988110998</c:v>
                </c:pt>
                <c:pt idx="209">
                  <c:v>2823.8592608877702</c:v>
                </c:pt>
                <c:pt idx="210">
                  <c:v>2817.2748992329198</c:v>
                </c:pt>
                <c:pt idx="211">
                  <c:v>2810.71490645524</c:v>
                </c:pt>
                <c:pt idx="212">
                  <c:v>2804.17859704276</c:v>
                </c:pt>
                <c:pt idx="213">
                  <c:v>2797.6653065849805</c:v>
                </c:pt>
                <c:pt idx="214">
                  <c:v>2791.1743910278196</c:v>
                </c:pt>
                <c:pt idx="215">
                  <c:v>2784.7052259598795</c:v>
                </c:pt>
                <c:pt idx="216">
                  <c:v>2778.2572059284198</c:v>
                </c:pt>
                <c:pt idx="217">
                  <c:v>2771.8297437834904</c:v>
                </c:pt>
                <c:pt idx="218">
                  <c:v>2765.4222700489599</c:v>
                </c:pt>
                <c:pt idx="219">
                  <c:v>2759.0342323190202</c:v>
                </c:pt>
                <c:pt idx="220">
                  <c:v>2752.6650946790301</c:v>
                </c:pt>
                <c:pt idx="221">
                  <c:v>2746.3143371494007</c:v>
                </c:pt>
                <c:pt idx="222">
                  <c:v>2739.9814551516597</c:v>
                </c:pt>
                <c:pt idx="223">
                  <c:v>2733.6659589953101</c:v>
                </c:pt>
                <c:pt idx="224">
                  <c:v>2727.3673733848905</c:v>
                </c:pt>
                <c:pt idx="225">
                  <c:v>2721.0852369459303</c:v>
                </c:pt>
                <c:pt idx="226">
                  <c:v>2714.8191017693102</c:v>
                </c:pt>
                <c:pt idx="227">
                  <c:v>2708.5685329728303</c:v>
                </c:pt>
                <c:pt idx="228">
                  <c:v>2702.3331082794411</c:v>
                </c:pt>
                <c:pt idx="229">
                  <c:v>2696.1124176113303</c:v>
                </c:pt>
                <c:pt idx="230">
                  <c:v>2689.90606269914</c:v>
                </c:pt>
                <c:pt idx="231">
                  <c:v>2683.71365670564</c:v>
                </c:pt>
                <c:pt idx="232">
                  <c:v>2677.53482386325</c:v>
                </c:pt>
                <c:pt idx="233">
                  <c:v>2671.3691991248297</c:v>
                </c:pt>
                <c:pt idx="234">
                  <c:v>2665.2164278271198</c:v>
                </c:pt>
                <c:pt idx="235">
                  <c:v>2659.0761653662598</c:v>
                </c:pt>
                <c:pt idx="236">
                  <c:v>2652.9480768850103</c:v>
                </c:pt>
                <c:pt idx="237">
                  <c:v>2646.831836971061</c:v>
                </c:pt>
                <c:pt idx="238">
                  <c:v>2640.7271293659396</c:v>
                </c:pt>
                <c:pt idx="239">
                  <c:v>2634.6336466842504</c:v>
                </c:pt>
                <c:pt idx="240">
                  <c:v>2628.5510901426101</c:v>
                </c:pt>
                <c:pt idx="241">
                  <c:v>2622.4791692980302</c:v>
                </c:pt>
                <c:pt idx="242">
                  <c:v>2616.41760179531</c:v>
                </c:pt>
                <c:pt idx="243">
                  <c:v>2610.3661131230701</c:v>
                </c:pt>
                <c:pt idx="244">
                  <c:v>2604.3244363781105</c:v>
                </c:pt>
                <c:pt idx="245">
                  <c:v>2598.2923120377104</c:v>
                </c:pt>
                <c:pt idx="246">
                  <c:v>2592.2694877396393</c:v>
                </c:pt>
                <c:pt idx="247">
                  <c:v>2586.2557180694903</c:v>
                </c:pt>
                <c:pt idx="248">
                  <c:v>2580.2507643550998</c:v>
                </c:pt>
                <c:pt idx="249">
                  <c:v>2574.2543944678096</c:v>
                </c:pt>
                <c:pt idx="250">
                  <c:v>2568.26638263021</c:v>
                </c:pt>
                <c:pt idx="251">
                  <c:v>2562.2865092302</c:v>
                </c:pt>
                <c:pt idx="252">
                  <c:v>2556.3145606411304</c:v>
                </c:pt>
                <c:pt idx="253">
                  <c:v>2550.3503290477502</c:v>
                </c:pt>
                <c:pt idx="254">
                  <c:v>2544.3936122777509</c:v>
                </c:pt>
                <c:pt idx="255">
                  <c:v>2538.4442136387602</c:v>
                </c:pt>
                <c:pt idx="256">
                  <c:v>2532.5019417604999</c:v>
                </c:pt>
                <c:pt idx="257">
                  <c:v>2526.5666104419197</c:v>
                </c:pt>
                <c:pt idx="258">
                  <c:v>2520.6380385033103</c:v>
                </c:pt>
                <c:pt idx="259">
                  <c:v>2514.7160496428696</c:v>
                </c:pt>
                <c:pt idx="260">
                  <c:v>2508.8004722979504</c:v>
                </c:pt>
                <c:pt idx="261">
                  <c:v>2502.891139510461</c:v>
                </c:pt>
                <c:pt idx="262">
                  <c:v>2496.9878887966092</c:v>
                </c:pt>
                <c:pt idx="263">
                  <c:v>2491.0905620205604</c:v>
                </c:pt>
                <c:pt idx="264">
                  <c:v>2485.1990052720103</c:v>
                </c:pt>
                <c:pt idx="265">
                  <c:v>2479.3130687475204</c:v>
                </c:pt>
                <c:pt idx="266">
                  <c:v>2473.4326066354706</c:v>
                </c:pt>
                <c:pt idx="267">
                  <c:v>2467.5574770045505</c:v>
                </c:pt>
                <c:pt idx="268">
                  <c:v>2461.6875416954999</c:v>
                </c:pt>
                <c:pt idx="269">
                  <c:v>2455.8226662162901</c:v>
                </c:pt>
                <c:pt idx="270">
                  <c:v>2449.9627196403003</c:v>
                </c:pt>
                <c:pt idx="271">
                  <c:v>2444.10757450764</c:v>
                </c:pt>
                <c:pt idx="272">
                  <c:v>2438.2571067293402</c:v>
                </c:pt>
                <c:pt idx="273">
                  <c:v>2432.4111954944706</c:v>
                </c:pt>
                <c:pt idx="274">
                  <c:v>2426.56972317996</c:v>
                </c:pt>
                <c:pt idx="275">
                  <c:v>2420.73257526304</c:v>
                </c:pt>
                <c:pt idx="276">
                  <c:v>2414.8996402363505</c:v>
                </c:pt>
                <c:pt idx="277">
                  <c:v>2409.0708095254599</c:v>
                </c:pt>
                <c:pt idx="278">
                  <c:v>2403.2459774088197</c:v>
                </c:pt>
                <c:pt idx="279">
                  <c:v>2397.4250409400602</c:v>
                </c:pt>
                <c:pt idx="280">
                  <c:v>2391.6078998725402</c:v>
                </c:pt>
                <c:pt idx="281">
                  <c:v>2385.7944565860303</c:v>
                </c:pt>
                <c:pt idx="282">
                  <c:v>2379.9846160155803</c:v>
                </c:pt>
                <c:pt idx="283">
                  <c:v>2374.1782855824099</c:v>
                </c:pt>
                <c:pt idx="284">
                  <c:v>2368.37537512672</c:v>
                </c:pt>
                <c:pt idx="285">
                  <c:v>2362.575796842531</c:v>
                </c:pt>
                <c:pt idx="286">
                  <c:v>2356.7794652142898</c:v>
                </c:pt>
                <c:pt idx="287">
                  <c:v>2350.9862969553301</c:v>
                </c:pt>
                <c:pt idx="288">
                  <c:v>2345.1962109480401</c:v>
                </c:pt>
                <c:pt idx="289">
                  <c:v>2339.40912818575</c:v>
                </c:pt>
                <c:pt idx="290">
                  <c:v>2333.6249717162696</c:v>
                </c:pt>
                <c:pt idx="291">
                  <c:v>2327.8436665869403</c:v>
                </c:pt>
                <c:pt idx="292">
                  <c:v>2322.0651397913502</c:v>
                </c:pt>
                <c:pt idx="293">
                  <c:v>2316.28932021742</c:v>
                </c:pt>
                <c:pt idx="294">
                  <c:v>2310.5161385969905</c:v>
                </c:pt>
                <c:pt idx="295">
                  <c:v>2304.7455274568797</c:v>
                </c:pt>
                <c:pt idx="296">
                  <c:v>2298.9774210711503</c:v>
                </c:pt>
                <c:pt idx="297">
                  <c:v>2293.2117554148399</c:v>
                </c:pt>
                <c:pt idx="298">
                  <c:v>2287.4484681189192</c:v>
                </c:pt>
                <c:pt idx="299">
                  <c:v>2281.6874984264496</c:v>
                </c:pt>
                <c:pt idx="300">
                  <c:v>2275.9287871500496</c:v>
                </c:pt>
                <c:pt idx="301">
                  <c:v>2270.1722766304306</c:v>
                </c:pt>
                <c:pt idx="302">
                  <c:v>2264.4179106961305</c:v>
                </c:pt>
                <c:pt idx="303">
                  <c:v>2258.6656346243399</c:v>
                </c:pt>
                <c:pt idx="304">
                  <c:v>2252.9153951027802</c:v>
                </c:pt>
                <c:pt idx="305">
                  <c:v>2247.1671401926496</c:v>
                </c:pt>
                <c:pt idx="306">
                  <c:v>2241.4208192925503</c:v>
                </c:pt>
                <c:pt idx="307">
                  <c:v>2235.6763831034</c:v>
                </c:pt>
                <c:pt idx="308">
                  <c:v>2229.9337835943406</c:v>
                </c:pt>
                <c:pt idx="309">
                  <c:v>2224.1929739695101</c:v>
                </c:pt>
                <c:pt idx="310">
                  <c:v>2218.4539086357304</c:v>
                </c:pt>
                <c:pt idx="311">
                  <c:v>2212.7165431711101</c:v>
                </c:pt>
                <c:pt idx="312">
                  <c:v>2206.9808342944302</c:v>
                </c:pt>
                <c:pt idx="313">
                  <c:v>2201.2467398353801</c:v>
                </c:pt>
                <c:pt idx="314">
                  <c:v>2195.5142187056399</c:v>
                </c:pt>
                <c:pt idx="315">
                  <c:v>2189.7832308706302</c:v>
                </c:pt>
                <c:pt idx="316">
                  <c:v>2184.0537373221405</c:v>
                </c:pt>
                <c:pt idx="317">
                  <c:v>2178.3257000516201</c:v>
                </c:pt>
                <c:pt idx="318">
                  <c:v>2172.59908202418</c:v>
                </c:pt>
                <c:pt idx="319">
                  <c:v>2166.8738471533202</c:v>
                </c:pt>
                <c:pt idx="320">
                  <c:v>2161.1499602763001</c:v>
                </c:pt>
                <c:pt idx="321">
                  <c:v>2155.4273871302203</c:v>
                </c:pt>
                <c:pt idx="322">
                  <c:v>2149.7060943286592</c:v>
                </c:pt>
                <c:pt idx="323">
                  <c:v>2143.9860493389797</c:v>
                </c:pt>
                <c:pt idx="324">
                  <c:v>2138.2672204602495</c:v>
                </c:pt>
                <c:pt idx="325">
                  <c:v>2132.5495768016904</c:v>
                </c:pt>
                <c:pt idx="326">
                  <c:v>2126.8330882617702</c:v>
                </c:pt>
                <c:pt idx="327">
                  <c:v>2121.1177255077901</c:v>
                </c:pt>
                <c:pt idx="328">
                  <c:v>2115.40345995602</c:v>
                </c:pt>
                <c:pt idx="329">
                  <c:v>2109.6902637524199</c:v>
                </c:pt>
                <c:pt idx="330">
                  <c:v>2103.9781097537298</c:v>
                </c:pt>
                <c:pt idx="331">
                  <c:v>2098.2669715092397</c:v>
                </c:pt>
                <c:pt idx="332">
                  <c:v>2092.55682324287</c:v>
                </c:pt>
                <c:pt idx="333">
                  <c:v>2086.8476398358403</c:v>
                </c:pt>
                <c:pt idx="334">
                  <c:v>2081.1393968097404</c:v>
                </c:pt>
                <c:pt idx="335">
                  <c:v>2075.4320703100402</c:v>
                </c:pt>
                <c:pt idx="336">
                  <c:v>2069.72563709005</c:v>
                </c:pt>
                <c:pt idx="337">
                  <c:v>2064.0200744953199</c:v>
                </c:pt>
                <c:pt idx="338">
                  <c:v>2058.3153604483705</c:v>
                </c:pt>
                <c:pt idx="339">
                  <c:v>2052.6114734339403</c:v>
                </c:pt>
                <c:pt idx="340">
                  <c:v>2046.9083924845002</c:v>
                </c:pt>
                <c:pt idx="341">
                  <c:v>2041.2060971662104</c:v>
                </c:pt>
                <c:pt idx="342">
                  <c:v>2035.5045675652502</c:v>
                </c:pt>
                <c:pt idx="343">
                  <c:v>2029.8037842744598</c:v>
                </c:pt>
                <c:pt idx="344">
                  <c:v>2024.1037283803798</c:v>
                </c:pt>
                <c:pt idx="345">
                  <c:v>2018.4043814505801</c:v>
                </c:pt>
                <c:pt idx="346">
                  <c:v>2012.7057255213301</c:v>
                </c:pt>
                <c:pt idx="347">
                  <c:v>2007.0077430856502</c:v>
                </c:pt>
                <c:pt idx="348">
                  <c:v>2001.31041708154</c:v>
                </c:pt>
                <c:pt idx="349">
                  <c:v>1995.5989657851403</c:v>
                </c:pt>
                <c:pt idx="350">
                  <c:v>1989.8442664224699</c:v>
                </c:pt>
                <c:pt idx="351">
                  <c:v>1984.04708207464</c:v>
                </c:pt>
                <c:pt idx="352">
                  <c:v>1978.2082171171401</c:v>
                </c:pt>
                <c:pt idx="353">
                  <c:v>1972.3284733422201</c:v>
                </c:pt>
                <c:pt idx="354">
                  <c:v>1966.4086438357301</c:v>
                </c:pt>
                <c:pt idx="355">
                  <c:v>1960.4495117724202</c:v>
                </c:pt>
                <c:pt idx="356">
                  <c:v>1954.4518501134</c:v>
                </c:pt>
                <c:pt idx="357">
                  <c:v>1948.4164214759701</c:v>
                </c:pt>
                <c:pt idx="358">
                  <c:v>1942.3439780444899</c:v>
                </c:pt>
                <c:pt idx="359">
                  <c:v>1936.2352614987403</c:v>
                </c:pt>
                <c:pt idx="360">
                  <c:v>1930.0910029551899</c:v>
                </c:pt>
                <c:pt idx="361">
                  <c:v>1923.9119229199798</c:v>
                </c:pt>
                <c:pt idx="362">
                  <c:v>1917.6987312530998</c:v>
                </c:pt>
                <c:pt idx="363">
                  <c:v>1911.4521271432602</c:v>
                </c:pt>
                <c:pt idx="364">
                  <c:v>1905.1727990929598</c:v>
                </c:pt>
                <c:pt idx="365">
                  <c:v>1898.8614249133395</c:v>
                </c:pt>
                <c:pt idx="366">
                  <c:v>1892.5186717284303</c:v>
                </c:pt>
                <c:pt idx="367">
                  <c:v>1886.1451959882602</c:v>
                </c:pt>
                <c:pt idx="368">
                  <c:v>1879.7416434904101</c:v>
                </c:pt>
                <c:pt idx="369">
                  <c:v>1873.3086494097201</c:v>
                </c:pt>
                <c:pt idx="370">
                  <c:v>1866.8468383355498</c:v>
                </c:pt>
                <c:pt idx="371">
                  <c:v>1860.3568243163597</c:v>
                </c:pt>
                <c:pt idx="372">
                  <c:v>1853.8392109110898</c:v>
                </c:pt>
                <c:pt idx="373">
                  <c:v>1847.29459124707</c:v>
                </c:pt>
                <c:pt idx="374">
                  <c:v>1840.7235480839499</c:v>
                </c:pt>
                <c:pt idx="375">
                  <c:v>1834.1266538834302</c:v>
                </c:pt>
                <c:pt idx="376">
                  <c:v>1827.5044708843598</c:v>
                </c:pt>
                <c:pt idx="377">
                  <c:v>1820.8575511828403</c:v>
                </c:pt>
                <c:pt idx="378">
                  <c:v>1814.1864368171096</c:v>
                </c:pt>
                <c:pt idx="379">
                  <c:v>1807.4916598566901</c:v>
                </c:pt>
                <c:pt idx="380">
                  <c:v>1800.77374249577</c:v>
                </c:pt>
                <c:pt idx="381">
                  <c:v>1794.0331971502001</c:v>
                </c:pt>
                <c:pt idx="382">
                  <c:v>1787.2705265581099</c:v>
                </c:pt>
                <c:pt idx="383">
                  <c:v>1780.4862238836201</c:v>
                </c:pt>
                <c:pt idx="384">
                  <c:v>1773.6807728235599</c:v>
                </c:pt>
                <c:pt idx="385">
                  <c:v>1766.8546477168697</c:v>
                </c:pt>
                <c:pt idx="386">
                  <c:v>1760.0083136563399</c:v>
                </c:pt>
                <c:pt idx="387">
                  <c:v>1753.1422266026498</c:v>
                </c:pt>
                <c:pt idx="388">
                  <c:v>1746.25683350034</c:v>
                </c:pt>
                <c:pt idx="389">
                  <c:v>1739.3525723954399</c:v>
                </c:pt>
                <c:pt idx="390">
                  <c:v>1732.4298725547801</c:v>
                </c:pt>
                <c:pt idx="391">
                  <c:v>1725.48915458651</c:v>
                </c:pt>
                <c:pt idx="392">
                  <c:v>1718.5308305618198</c:v>
                </c:pt>
                <c:pt idx="393">
                  <c:v>1711.5553041376199</c:v>
                </c:pt>
                <c:pt idx="394">
                  <c:v>1704.56297068</c:v>
                </c:pt>
                <c:pt idx="395">
                  <c:v>1697.55421738829</c:v>
                </c:pt>
                <c:pt idx="396">
                  <c:v>1690.5294234196399</c:v>
                </c:pt>
                <c:pt idx="397">
                  <c:v>1683.4889600138699</c:v>
                </c:pt>
                <c:pt idx="398">
                  <c:v>1676.4331906185598</c:v>
                </c:pt>
                <c:pt idx="399">
                  <c:v>1669.3624710140798</c:v>
                </c:pt>
                <c:pt idx="400">
                  <c:v>1662.27714943866</c:v>
                </c:pt>
                <c:pt idx="401">
                  <c:v>1655.1775667131701</c:v>
                </c:pt>
                <c:pt idx="402">
                  <c:v>1648.06405636567</c:v>
                </c:pt>
                <c:pt idx="403">
                  <c:v>1640.93694475546</c:v>
                </c:pt>
                <c:pt idx="404">
                  <c:v>1633.7965511967004</c:v>
                </c:pt>
                <c:pt idx="405">
                  <c:v>1626.6431880813598</c:v>
                </c:pt>
                <c:pt idx="406">
                  <c:v>1619.4771610014902</c:v>
                </c:pt>
                <c:pt idx="407">
                  <c:v>1612.2987688707701</c:v>
                </c:pt>
                <c:pt idx="408">
                  <c:v>1605.1083040451399</c:v>
                </c:pt>
                <c:pt idx="409">
                  <c:v>1597.9060524425704</c:v>
                </c:pt>
                <c:pt idx="410">
                  <c:v>1590.69229366178</c:v>
                </c:pt>
                <c:pt idx="411">
                  <c:v>1583.4673011000002</c:v>
                </c:pt>
                <c:pt idx="412">
                  <c:v>1576.2313420695698</c:v>
                </c:pt>
                <c:pt idx="413">
                  <c:v>1568.98467791341</c:v>
                </c:pt>
                <c:pt idx="414">
                  <c:v>1561.7275641193</c:v>
                </c:pt>
                <c:pt idx="415">
                  <c:v>1554.46025043287</c:v>
                </c:pt>
                <c:pt idx="416">
                  <c:v>1547.1829809694498</c:v>
                </c:pt>
                <c:pt idx="417">
                  <c:v>1539.8959943243899</c:v>
                </c:pt>
                <c:pt idx="418">
                  <c:v>1532.5995236822703</c:v>
                </c:pt>
                <c:pt idx="419">
                  <c:v>1525.2937969245399</c:v>
                </c:pt>
                <c:pt idx="420">
                  <c:v>1517.9790367358698</c:v>
                </c:pt>
                <c:pt idx="421">
                  <c:v>1510.65546070908</c:v>
                </c:pt>
                <c:pt idx="422">
                  <c:v>1503.32328144856</c:v>
                </c:pt>
                <c:pt idx="423">
                  <c:v>1495.9827066722999</c:v>
                </c:pt>
                <c:pt idx="424">
                  <c:v>1488.6339393123997</c:v>
                </c:pt>
                <c:pt idx="425">
                  <c:v>1481.2771776141501</c:v>
                </c:pt>
                <c:pt idx="426">
                  <c:v>1473.91261523359</c:v>
                </c:pt>
                <c:pt idx="427">
                  <c:v>1466.5404413335298</c:v>
                </c:pt>
                <c:pt idx="428">
                  <c:v>1459.1608406781497</c:v>
                </c:pt>
                <c:pt idx="429">
                  <c:v>1451.7739937260101</c:v>
                </c:pt>
                <c:pt idx="430">
                  <c:v>1444.3800767216301</c:v>
                </c:pt>
                <c:pt idx="431">
                  <c:v>1436.9792617854903</c:v>
                </c:pt>
                <c:pt idx="432">
                  <c:v>1429.57171700254</c:v>
                </c:pt>
                <c:pt idx="433">
                  <c:v>1422.15760650927</c:v>
                </c:pt>
                <c:pt idx="434">
                  <c:v>1414.7370905791799</c:v>
                </c:pt>
                <c:pt idx="435">
                  <c:v>1407.3103257068299</c:v>
                </c:pt>
                <c:pt idx="436">
                  <c:v>1399.8774646903998</c:v>
                </c:pt>
                <c:pt idx="437">
                  <c:v>1392.4386567127103</c:v>
                </c:pt>
                <c:pt idx="438">
                  <c:v>1384.9940474208699</c:v>
                </c:pt>
                <c:pt idx="439">
                  <c:v>1377.54377900438</c:v>
                </c:pt>
                <c:pt idx="440">
                  <c:v>1370.0879902718498</c:v>
                </c:pt>
                <c:pt idx="441">
                  <c:v>1362.6268167262501</c:v>
                </c:pt>
                <c:pt idx="442">
                  <c:v>1355.1603906387697</c:v>
                </c:pt>
                <c:pt idx="443">
                  <c:v>1347.6888411212201</c:v>
                </c:pt>
                <c:pt idx="444">
                  <c:v>1340.2122941971199</c:v>
                </c:pt>
                <c:pt idx="445">
                  <c:v>1332.7308728713299</c:v>
                </c:pt>
                <c:pt idx="446">
                  <c:v>1325.24469719834</c:v>
                </c:pt>
                <c:pt idx="447">
                  <c:v>1317.75388434928</c:v>
                </c:pt>
                <c:pt idx="448">
                  <c:v>1310.2585486774999</c:v>
                </c:pt>
                <c:pt idx="449">
                  <c:v>1302.7588017828903</c:v>
                </c:pt>
                <c:pt idx="450">
                  <c:v>1295.2547525749198</c:v>
                </c:pt>
                <c:pt idx="451">
                  <c:v>1287.7465073343301</c:v>
                </c:pt>
                <c:pt idx="452">
                  <c:v>1280.2341697736701</c:v>
                </c:pt>
                <c:pt idx="453">
                  <c:v>1272.71784109649</c:v>
                </c:pt>
                <c:pt idx="454">
                  <c:v>1265.1976200553297</c:v>
                </c:pt>
                <c:pt idx="455">
                  <c:v>1257.6736030085899</c:v>
                </c:pt>
                <c:pt idx="456">
                  <c:v>1250.1458839760501</c:v>
                </c:pt>
                <c:pt idx="457">
                  <c:v>1242.6145546933999</c:v>
                </c:pt>
                <c:pt idx="458">
                  <c:v>1235.07970466545</c:v>
                </c:pt>
                <c:pt idx="459">
                  <c:v>1227.5414212183396</c:v>
                </c:pt>
                <c:pt idx="460">
                  <c:v>1219.9997895505501</c:v>
                </c:pt>
                <c:pt idx="461">
                  <c:v>1212.45489278285</c:v>
                </c:pt>
                <c:pt idx="462">
                  <c:v>1204.9068120071702</c:v>
                </c:pt>
                <c:pt idx="463">
                  <c:v>1197.3556263344099</c:v>
                </c:pt>
                <c:pt idx="464">
                  <c:v>1189.8014129411899</c:v>
                </c:pt>
                <c:pt idx="465">
                  <c:v>1182.2442471155698</c:v>
                </c:pt>
                <c:pt idx="466">
                  <c:v>1174.6842023018696</c:v>
                </c:pt>
                <c:pt idx="467">
                  <c:v>1167.1213501443199</c:v>
                </c:pt>
                <c:pt idx="468">
                  <c:v>1159.55576052991</c:v>
                </c:pt>
                <c:pt idx="469">
                  <c:v>1151.9875016301803</c:v>
                </c:pt>
                <c:pt idx="470">
                  <c:v>1144.4166399421804</c:v>
                </c:pt>
                <c:pt idx="471">
                  <c:v>1136.8432403283596</c:v>
                </c:pt>
                <c:pt idx="472">
                  <c:v>1129.26736605576</c:v>
                </c:pt>
                <c:pt idx="473">
                  <c:v>1121.6890788341298</c:v>
                </c:pt>
                <c:pt idx="474">
                  <c:v>1114.1084388533295</c:v>
                </c:pt>
                <c:pt idx="475">
                  <c:v>1106.5255048198098</c:v>
                </c:pt>
                <c:pt idx="476">
                  <c:v>1098.9403339922501</c:v>
                </c:pt>
                <c:pt idx="477">
                  <c:v>1091.3529822164696</c:v>
                </c:pt>
                <c:pt idx="478">
                  <c:v>1083.76350395944</c:v>
                </c:pt>
                <c:pt idx="479">
                  <c:v>1076.17195234256</c:v>
                </c:pt>
                <c:pt idx="480">
                  <c:v>1068.5783791742101</c:v>
                </c:pt>
                <c:pt idx="481">
                  <c:v>1060.98283498145</c:v>
                </c:pt>
                <c:pt idx="482">
                  <c:v>1053.3853690411202</c:v>
                </c:pt>
                <c:pt idx="483">
                  <c:v>1045.7860294101001</c:v>
                </c:pt>
                <c:pt idx="484">
                  <c:v>1038.1848629549097</c:v>
                </c:pt>
                <c:pt idx="485">
                  <c:v>1030.5819153806701</c:v>
                </c:pt>
                <c:pt idx="486">
                  <c:v>1022.9772312593201</c:v>
                </c:pt>
                <c:pt idx="487">
                  <c:v>1015.3708540572001</c:v>
                </c:pt>
                <c:pt idx="488">
                  <c:v>1007.7628261619799</c:v>
                </c:pt>
                <c:pt idx="489">
                  <c:v>1000.15318890899</c:v>
                </c:pt>
                <c:pt idx="490">
                  <c:v>992.54605992423194</c:v>
                </c:pt>
                <c:pt idx="491">
                  <c:v>984.94361801977698</c:v>
                </c:pt>
                <c:pt idx="492">
                  <c:v>977.33973073619813</c:v>
                </c:pt>
                <c:pt idx="493">
                  <c:v>969.73416403186195</c:v>
                </c:pt>
                <c:pt idx="494">
                  <c:v>962.12693006844495</c:v>
                </c:pt>
                <c:pt idx="495">
                  <c:v>954.5180672783722</c:v>
                </c:pt>
                <c:pt idx="496">
                  <c:v>946.90761608642072</c:v>
                </c:pt>
                <c:pt idx="497">
                  <c:v>939.29561623985717</c:v>
                </c:pt>
                <c:pt idx="498">
                  <c:v>931.68210653432209</c:v>
                </c:pt>
                <c:pt idx="499">
                  <c:v>924.06712480488682</c:v>
                </c:pt>
                <c:pt idx="500">
                  <c:v>916.45070794600508</c:v>
                </c:pt>
                <c:pt idx="501">
                  <c:v>908.83289193415396</c:v>
                </c:pt>
                <c:pt idx="502">
                  <c:v>901.21371185030716</c:v>
                </c:pt>
                <c:pt idx="503">
                  <c:v>893.5932019019001</c:v>
                </c:pt>
                <c:pt idx="504">
                  <c:v>885.97139544428205</c:v>
                </c:pt>
                <c:pt idx="505">
                  <c:v>878.34832500165498</c:v>
                </c:pt>
                <c:pt idx="506">
                  <c:v>870.72402228751002</c:v>
                </c:pt>
                <c:pt idx="507">
                  <c:v>863.09851822458211</c:v>
                </c:pt>
                <c:pt idx="508">
                  <c:v>855.47184296431806</c:v>
                </c:pt>
                <c:pt idx="509">
                  <c:v>847.84402590588184</c:v>
                </c:pt>
                <c:pt idx="510">
                  <c:v>840.2150957147029</c:v>
                </c:pt>
                <c:pt idx="511">
                  <c:v>832.58508034057911</c:v>
                </c:pt>
                <c:pt idx="512">
                  <c:v>824.95400703533699</c:v>
                </c:pt>
                <c:pt idx="513">
                  <c:v>817.32190237007808</c:v>
                </c:pt>
                <c:pt idx="514">
                  <c:v>809.68879225199726</c:v>
                </c:pt>
                <c:pt idx="515">
                  <c:v>802.05470194080112</c:v>
                </c:pt>
                <c:pt idx="516">
                  <c:v>794.41965606472593</c:v>
                </c:pt>
                <c:pt idx="517">
                  <c:v>786.78367863617132</c:v>
                </c:pt>
                <c:pt idx="518">
                  <c:v>779.14679306694404</c:v>
                </c:pt>
                <c:pt idx="519">
                  <c:v>771.50902218315196</c:v>
                </c:pt>
                <c:pt idx="520">
                  <c:v>763.87038823971113</c:v>
                </c:pt>
                <c:pt idx="521">
                  <c:v>756.23091293451807</c:v>
                </c:pt>
                <c:pt idx="522">
                  <c:v>748.59061742227289</c:v>
                </c:pt>
                <c:pt idx="523">
                  <c:v>740.9495223279589</c:v>
                </c:pt>
                <c:pt idx="524">
                  <c:v>733.30764776000092</c:v>
                </c:pt>
                <c:pt idx="525">
                  <c:v>725.66501332309792</c:v>
                </c:pt>
                <c:pt idx="526">
                  <c:v>718.02163813074299</c:v>
                </c:pt>
                <c:pt idx="527">
                  <c:v>710.37754081743799</c:v>
                </c:pt>
                <c:pt idx="528">
                  <c:v>702.7327395506112</c:v>
                </c:pt>
                <c:pt idx="529">
                  <c:v>695.0872520422339</c:v>
                </c:pt>
                <c:pt idx="530">
                  <c:v>687.4410955601661</c:v>
                </c:pt>
                <c:pt idx="531">
                  <c:v>679.79428693920613</c:v>
                </c:pt>
                <c:pt idx="532">
                  <c:v>672.14684259189107</c:v>
                </c:pt>
                <c:pt idx="533">
                  <c:v>664.49877851900919</c:v>
                </c:pt>
                <c:pt idx="534">
                  <c:v>656.85011031986994</c:v>
                </c:pt>
                <c:pt idx="535">
                  <c:v>649.20085320231408</c:v>
                </c:pt>
                <c:pt idx="536">
                  <c:v>641.55102199247688</c:v>
                </c:pt>
                <c:pt idx="537">
                  <c:v>633.90063114431496</c:v>
                </c:pt>
                <c:pt idx="538">
                  <c:v>626.24969474889303</c:v>
                </c:pt>
                <c:pt idx="539">
                  <c:v>618.59822654344896</c:v>
                </c:pt>
                <c:pt idx="540">
                  <c:v>610.94623992022389</c:v>
                </c:pt>
                <c:pt idx="541">
                  <c:v>603.29374793508623</c:v>
                </c:pt>
                <c:pt idx="542">
                  <c:v>595.64076331593196</c:v>
                </c:pt>
                <c:pt idx="543">
                  <c:v>587.98729847088794</c:v>
                </c:pt>
                <c:pt idx="544">
                  <c:v>580.33336549630098</c:v>
                </c:pt>
                <c:pt idx="545">
                  <c:v>572.6789761845381</c:v>
                </c:pt>
                <c:pt idx="546">
                  <c:v>565.02414203158708</c:v>
                </c:pt>
                <c:pt idx="547">
                  <c:v>557.368874244474</c:v>
                </c:pt>
                <c:pt idx="548">
                  <c:v>549.71318374849511</c:v>
                </c:pt>
                <c:pt idx="549">
                  <c:v>542.05708119426481</c:v>
                </c:pt>
                <c:pt idx="550">
                  <c:v>534.40057696460008</c:v>
                </c:pt>
                <c:pt idx="551">
                  <c:v>526.74368118121492</c:v>
                </c:pt>
                <c:pt idx="552">
                  <c:v>519.08640371127399</c:v>
                </c:pt>
                <c:pt idx="553">
                  <c:v>511.42875417375802</c:v>
                </c:pt>
                <c:pt idx="554">
                  <c:v>503.77074194568786</c:v>
                </c:pt>
                <c:pt idx="555">
                  <c:v>496.11237616819199</c:v>
                </c:pt>
                <c:pt idx="556">
                  <c:v>488.45366575240803</c:v>
                </c:pt>
                <c:pt idx="557">
                  <c:v>480.79461938526197</c:v>
                </c:pt>
                <c:pt idx="558">
                  <c:v>473.13524553508302</c:v>
                </c:pt>
                <c:pt idx="559">
                  <c:v>465.47555245708685</c:v>
                </c:pt>
                <c:pt idx="560">
                  <c:v>457.815548198724</c:v>
                </c:pt>
                <c:pt idx="561">
                  <c:v>450.15524060488707</c:v>
                </c:pt>
                <c:pt idx="562">
                  <c:v>442.494637323002</c:v>
                </c:pt>
                <c:pt idx="563">
                  <c:v>434.83374580797397</c:v>
                </c:pt>
                <c:pt idx="564">
                  <c:v>427.172573327029</c:v>
                </c:pt>
                <c:pt idx="565">
                  <c:v>419.51112696441692</c:v>
                </c:pt>
                <c:pt idx="566">
                  <c:v>411.84941362601211</c:v>
                </c:pt>
                <c:pt idx="567">
                  <c:v>404.18744004379005</c:v>
                </c:pt>
                <c:pt idx="568">
                  <c:v>396.52521278019486</c:v>
                </c:pt>
                <c:pt idx="569">
                  <c:v>388.862738232396</c:v>
                </c:pt>
                <c:pt idx="570">
                  <c:v>381.20002263644608</c:v>
                </c:pt>
                <c:pt idx="571">
                  <c:v>373.53707207131993</c:v>
                </c:pt>
                <c:pt idx="572">
                  <c:v>365.87389246287103</c:v>
                </c:pt>
                <c:pt idx="573">
                  <c:v>358.21048958767096</c:v>
                </c:pt>
                <c:pt idx="574">
                  <c:v>350.54686907676904</c:v>
                </c:pt>
                <c:pt idx="575">
                  <c:v>342.88303641934601</c:v>
                </c:pt>
                <c:pt idx="576">
                  <c:v>335.21899696627884</c:v>
                </c:pt>
                <c:pt idx="577">
                  <c:v>327.55475593362502</c:v>
                </c:pt>
                <c:pt idx="578">
                  <c:v>319.89031840600489</c:v>
                </c:pt>
                <c:pt idx="579">
                  <c:v>312.22568933991204</c:v>
                </c:pt>
                <c:pt idx="580">
                  <c:v>304.56087356693308</c:v>
                </c:pt>
                <c:pt idx="581">
                  <c:v>296.895875796891</c:v>
                </c:pt>
                <c:pt idx="582">
                  <c:v>289.23070062090704</c:v>
                </c:pt>
                <c:pt idx="583">
                  <c:v>281.565352514388</c:v>
                </c:pt>
                <c:pt idx="584">
                  <c:v>273.89983583993705</c:v>
                </c:pt>
                <c:pt idx="585">
                  <c:v>266.23415485019189</c:v>
                </c:pt>
                <c:pt idx="586">
                  <c:v>258.56831369059296</c:v>
                </c:pt>
                <c:pt idx="587">
                  <c:v>250.90231640208006</c:v>
                </c:pt>
                <c:pt idx="588">
                  <c:v>243.23616692372099</c:v>
                </c:pt>
                <c:pt idx="589">
                  <c:v>235.569869095283</c:v>
                </c:pt>
                <c:pt idx="590">
                  <c:v>227.90342665972102</c:v>
                </c:pt>
                <c:pt idx="591">
                  <c:v>220.23684326562599</c:v>
                </c:pt>
                <c:pt idx="592">
                  <c:v>212.57012246959098</c:v>
                </c:pt>
                <c:pt idx="593">
                  <c:v>204.90326773853698</c:v>
                </c:pt>
                <c:pt idx="594">
                  <c:v>197.23628245196301</c:v>
                </c:pt>
                <c:pt idx="595">
                  <c:v>189.56916990415297</c:v>
                </c:pt>
                <c:pt idx="596">
                  <c:v>181.90193330631502</c:v>
                </c:pt>
                <c:pt idx="597">
                  <c:v>174.23457578868297</c:v>
                </c:pt>
                <c:pt idx="598">
                  <c:v>166.56710040255001</c:v>
                </c:pt>
                <c:pt idx="599">
                  <c:v>158.89951012225498</c:v>
                </c:pt>
                <c:pt idx="600">
                  <c:v>151.23180784712801</c:v>
                </c:pt>
                <c:pt idx="601">
                  <c:v>143.56399640337301</c:v>
                </c:pt>
                <c:pt idx="602">
                  <c:v>135.89607854591503</c:v>
                </c:pt>
                <c:pt idx="603">
                  <c:v>128.22805696019299</c:v>
                </c:pt>
                <c:pt idx="604">
                  <c:v>120.55993426391201</c:v>
                </c:pt>
                <c:pt idx="605">
                  <c:v>112.89171300874899</c:v>
                </c:pt>
                <c:pt idx="606">
                  <c:v>105.223395682016</c:v>
                </c:pt>
                <c:pt idx="607">
                  <c:v>97.554984708286781</c:v>
                </c:pt>
                <c:pt idx="608">
                  <c:v>89.886482450969964</c:v>
                </c:pt>
                <c:pt idx="609">
                  <c:v>82.217891213857783</c:v>
                </c:pt>
                <c:pt idx="610">
                  <c:v>74.549213242625115</c:v>
                </c:pt>
                <c:pt idx="611">
                  <c:v>66.880450726293489</c:v>
                </c:pt>
                <c:pt idx="612">
                  <c:v>59.211605798662092</c:v>
                </c:pt>
                <c:pt idx="613">
                  <c:v>51.670387357590997</c:v>
                </c:pt>
                <c:pt idx="614">
                  <c:v>44.524530263842394</c:v>
                </c:pt>
                <c:pt idx="615">
                  <c:v>38.024584372748592</c:v>
                </c:pt>
                <c:pt idx="616">
                  <c:v>32.332933256477709</c:v>
                </c:pt>
                <c:pt idx="617">
                  <c:v>27.496087690605197</c:v>
                </c:pt>
                <c:pt idx="618">
                  <c:v>23.465062917303694</c:v>
                </c:pt>
                <c:pt idx="619">
                  <c:v>20.137278734936704</c:v>
                </c:pt>
                <c:pt idx="620">
                  <c:v>17.393743436727291</c:v>
                </c:pt>
                <c:pt idx="621">
                  <c:v>15.121608967571998</c:v>
                </c:pt>
                <c:pt idx="622">
                  <c:v>13.223936382914498</c:v>
                </c:pt>
                <c:pt idx="623">
                  <c:v>11.621764054869702</c:v>
                </c:pt>
                <c:pt idx="624">
                  <c:v>10.252593419325802</c:v>
                </c:pt>
                <c:pt idx="625">
                  <c:v>9.0676784311105756</c:v>
                </c:pt>
                <c:pt idx="626">
                  <c:v>8.0292460316381202</c:v>
                </c:pt>
                <c:pt idx="627">
                  <c:v>7.1080765442426896</c:v>
                </c:pt>
                <c:pt idx="628">
                  <c:v>6.2815437776942504</c:v>
                </c:pt>
                <c:pt idx="629">
                  <c:v>5.5320820500901098</c:v>
                </c:pt>
                <c:pt idx="630">
                  <c:v>4.8460067861238505</c:v>
                </c:pt>
                <c:pt idx="631">
                  <c:v>4.2126130284320498</c:v>
                </c:pt>
                <c:pt idx="632">
                  <c:v>3.6234871307847798</c:v>
                </c:pt>
                <c:pt idx="633">
                  <c:v>3.0669883104112796</c:v>
                </c:pt>
                <c:pt idx="634">
                  <c:v>2.5313532389879905</c:v>
                </c:pt>
                <c:pt idx="635">
                  <c:v>2.0092945981700003</c:v>
                </c:pt>
                <c:pt idx="636">
                  <c:v>1.4961709712353701</c:v>
                </c:pt>
                <c:pt idx="637">
                  <c:v>0.98897159913363297</c:v>
                </c:pt>
                <c:pt idx="638">
                  <c:v>0</c:v>
                </c:pt>
              </c:numCache>
            </c:numRef>
          </c:yVal>
          <c:smooth val="1"/>
        </c:ser>
        <c:dLbls/>
        <c:axId val="48395008"/>
        <c:axId val="48396928"/>
      </c:scatterChart>
      <c:valAx>
        <c:axId val="48395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CH"/>
                  <a:t>x Koordinate in Meter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8396928"/>
        <c:crosses val="autoZero"/>
        <c:crossBetween val="midCat"/>
      </c:valAx>
      <c:valAx>
        <c:axId val="483969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CH"/>
                  <a:t>Flughöhe</a:t>
                </a:r>
                <a:r>
                  <a:rPr lang="de-CH" baseline="0"/>
                  <a:t> in Meter</a:t>
                </a:r>
                <a:endParaRPr lang="de-CH"/>
              </a:p>
            </c:rich>
          </c:tx>
          <c:layout/>
        </c:title>
        <c:numFmt formatCode="General" sourceLinked="1"/>
        <c:majorTickMark val="none"/>
        <c:tickLblPos val="low"/>
        <c:spPr>
          <a:ln w="3175"/>
        </c:spPr>
        <c:crossAx val="483950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248236096472186"/>
          <c:y val="0.2211383202099737"/>
          <c:w val="0.14153338706677415"/>
          <c:h val="6.0351706036745431E-2"/>
        </c:manualLayout>
      </c:layout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Simulation Fallschirmspringer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Severin Müller</a:t>
            </a:r>
          </a:p>
          <a:p>
            <a:r>
              <a:rPr lang="de-CH" dirty="0" smtClean="0"/>
              <a:t>Patrice Keusch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7570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Analyse – 6 Phasen des Fallschirmsprungs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199"/>
            <a:ext cx="6547906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00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Umsetzung - Widerstandsfunktion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58894"/>
            <a:ext cx="8229600" cy="27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2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CH" dirty="0" smtClean="0"/>
              <a:t>Anfangswerte und Parameter</a:t>
            </a:r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– Runge-Kutta</a:t>
            </a:r>
            <a:endParaRPr lang="de-C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5139392"/>
              </p:ext>
            </p:extLst>
          </p:nvPr>
        </p:nvGraphicFramePr>
        <p:xfrm>
          <a:off x="1752600" y="2173357"/>
          <a:ext cx="5867399" cy="3366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215"/>
                <a:gridCol w="4013184"/>
              </a:tblGrid>
              <a:tr h="265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</a:rPr>
                        <a:t>Ausgabe tStart</a:t>
                      </a:r>
                      <a:endParaRPr lang="de-CH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Ab welchem t soll die Tabelle ausgegeben werden</a:t>
                      </a:r>
                      <a:endParaRPr lang="de-CH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Ausgabe Schrittweite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</a:rPr>
                        <a:t>Welche Schrittweite für die Ausgabe </a:t>
                      </a:r>
                      <a:endParaRPr lang="de-CH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2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</a:rPr>
                        <a:t>Ausgabe tEnde</a:t>
                      </a:r>
                      <a:endParaRPr lang="de-CH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</a:rPr>
                        <a:t>Bis zur welcher Laufzeit soll die Ausgabe erstell </a:t>
                      </a:r>
                      <a:r>
                        <a:rPr lang="de-CH" sz="1200" dirty="0" smtClean="0">
                          <a:effectLst/>
                        </a:rPr>
                        <a:t>werden</a:t>
                      </a:r>
                      <a:endParaRPr lang="de-CH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tStart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Startzeit der Berechnungen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yAnfang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Werte für das Anfangswertproblem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yAnfang[0]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X Koordinate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yAnfang[1]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</a:rPr>
                        <a:t>Y Koordinate </a:t>
                      </a:r>
                      <a:endParaRPr lang="de-CH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yAnfang[2]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Flugzeuggeschwindigkeit 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yAnfang[3]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Springer Geschwindigkeit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36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yAnfang[4]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Variable für Laufzeit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0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>
                          <a:effectLst/>
                        </a:rPr>
                        <a:t>Schrittweite </a:t>
                      </a:r>
                      <a:endParaRPr lang="de-CH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CH" sz="1200" dirty="0">
                          <a:effectLst/>
                        </a:rPr>
                        <a:t>h Schrittweite für Runge-Kutta</a:t>
                      </a:r>
                      <a:endParaRPr lang="de-CH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60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– Runge-Kutta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58674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7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/>
                        <m:t>𝑧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r>
                            <a:rPr lang="de-CH" i="1"/>
                            <m:t>𝑡</m:t>
                          </m:r>
                        </m:e>
                      </m:d>
                      <m:r>
                        <a:rPr lang="de-CH" i="1"/>
                        <m:t>= 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r>
                                <a:rPr lang="de-CH" i="1"/>
                                <m:t>𝑥</m:t>
                              </m:r>
                              <m:r>
                                <a:rPr lang="de-CH" i="1"/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CH" i="1"/>
                                  </m:ctrlPr>
                                </m:eqArrPr>
                                <m:e>
                                  <m:r>
                                    <a:rPr lang="de-CH" i="1"/>
                                    <m:t>𝑥</m:t>
                                  </m:r>
                                  <m:r>
                                    <a:rPr lang="de-CH" i="1"/>
                                    <m:t>2</m:t>
                                  </m:r>
                                </m:e>
                                <m:e>
                                  <m:r>
                                    <a:rPr lang="de-CH" i="1"/>
                                    <m:t>𝑣</m:t>
                                  </m:r>
                                  <m:r>
                                    <a:rPr lang="de-CH" i="1"/>
                                    <m:t>1</m:t>
                                  </m:r>
                                </m:e>
                                <m:e>
                                  <m:r>
                                    <a:rPr lang="de-CH" i="1"/>
                                    <m:t>𝑣</m:t>
                                  </m:r>
                                  <m:r>
                                    <a:rPr lang="de-CH" i="1"/>
                                    <m:t>2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de-CH" i="1"/>
                        <m:t>= 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i="1"/>
                                  </m:ctrlPr>
                                </m:sSupPr>
                                <m:e>
                                  <m:r>
                                    <a:rPr lang="de-CH" i="1"/>
                                    <m:t>𝑥</m:t>
                                  </m:r>
                                  <m:r>
                                    <a:rPr lang="de-CH" i="1"/>
                                    <m:t>1</m:t>
                                  </m:r>
                                </m:e>
                                <m:sup>
                                  <m:r>
                                    <a:rPr lang="de-CH" i="1"/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eqArr>
                                <m:eqArrPr>
                                  <m:ctrlPr>
                                    <a:rPr lang="de-CH" i="1"/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de-CH" i="1"/>
                                      </m:ctrlPr>
                                    </m:sSupPr>
                                    <m:e>
                                      <m:r>
                                        <a:rPr lang="de-CH" i="1"/>
                                        <m:t>𝑦</m:t>
                                      </m:r>
                                      <m:r>
                                        <a:rPr lang="de-CH" i="1"/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de-CH" i="1"/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de-CH" i="1"/>
                                      </m:ctrlPr>
                                    </m:sSupPr>
                                    <m:e>
                                      <m:r>
                                        <a:rPr lang="de-CH" i="1"/>
                                        <m:t>𝑣</m:t>
                                      </m:r>
                                      <m:r>
                                        <a:rPr lang="de-CH" i="1"/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de-CH" i="1"/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de-CH" i="1"/>
                                      </m:ctrlPr>
                                    </m:sSupPr>
                                    <m:e>
                                      <m:r>
                                        <a:rPr lang="de-CH" i="1"/>
                                        <m:t>𝑣</m:t>
                                      </m:r>
                                      <m:r>
                                        <a:rPr lang="de-CH" i="1"/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CH" i="1"/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de-CH" i="1"/>
                        <m:t>= 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r>
                                <a:rPr lang="de-CH" i="1"/>
                                <m:t>𝑣</m:t>
                              </m:r>
                              <m:r>
                                <a:rPr lang="de-CH" i="1"/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CH" i="1"/>
                                  </m:ctrlPr>
                                </m:eqArrPr>
                                <m:e>
                                  <m:r>
                                    <a:rPr lang="de-CH" i="1"/>
                                    <m:t>𝑣</m:t>
                                  </m:r>
                                  <m:r>
                                    <a:rPr lang="de-CH" i="1"/>
                                    <m:t>2</m:t>
                                  </m:r>
                                </m:e>
                                <m:e>
                                  <m:r>
                                    <a:rPr lang="de-CH" i="1"/>
                                    <m:t>𝑎</m:t>
                                  </m:r>
                                  <m:r>
                                    <a:rPr lang="de-CH" i="1"/>
                                    <m:t>1</m:t>
                                  </m:r>
                                </m:e>
                                <m:e>
                                  <m:r>
                                    <a:rPr lang="de-CH" i="1"/>
                                    <m:t>𝑎</m:t>
                                  </m:r>
                                  <m:r>
                                    <a:rPr lang="de-CH" i="1"/>
                                    <m:t>2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de-CH" i="1"/>
                        <m:t>=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/>
                                  </m:ctrlPr>
                                </m:sSubPr>
                                <m:e>
                                  <m:r>
                                    <a:rPr lang="de-CH" i="1"/>
                                    <m:t>𝑣</m:t>
                                  </m:r>
                                </m:e>
                                <m:sub>
                                  <m:r>
                                    <a:rPr lang="de-CH" i="1"/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de-CH" i="1"/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de-CH" i="1"/>
                                      </m:ctrlPr>
                                    </m:sSubPr>
                                    <m:e>
                                      <m:r>
                                        <a:rPr lang="de-CH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CH" i="1"/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CH" i="1"/>
                                      </m:ctrlPr>
                                    </m:sSubPr>
                                    <m:e>
                                      <m:r>
                                        <a:rPr lang="de-CH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i="1"/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e-CH" i="1"/>
                                      </m:ctrlPr>
                                    </m:sSubPr>
                                    <m:e>
                                      <m:r>
                                        <a:rPr lang="de-CH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i="1"/>
                                        <m:t>𝑦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de-CH" i="1"/>
                        <m:t> </m:t>
                      </m:r>
                    </m:oMath>
                  </m:oMathPara>
                </a14:m>
                <a:endParaRPr lang="de-CH" dirty="0"/>
              </a:p>
              <a:p>
                <a:r>
                  <a:rPr lang="de-CH" dirty="0"/>
                  <a:t>Ableitung der Postion ergibt Geschwindigkeit:</a:t>
                </a:r>
              </a:p>
              <a:p>
                <a:endParaRPr lang="de-CH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- Ableitungen</a:t>
            </a:r>
            <a:endParaRPr lang="de-CH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396240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0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/>
                        <m:t>𝑥𝐺𝑒𝑠𝑐h𝑤𝑖𝑛𝑑𝑖𝑔𝑘𝑒𝑖𝑡𝑠𝑣𝑒𝑘𝑡𝑜𝑟</m:t>
                      </m:r>
                      <m:r>
                        <a:rPr lang="de-CH" i="1"/>
                        <m:t>= </m:t>
                      </m:r>
                      <m:f>
                        <m:fPr>
                          <m:ctrlPr>
                            <a:rPr lang="de-CH" i="1"/>
                          </m:ctrlPr>
                        </m:fPr>
                        <m:num>
                          <m:r>
                            <a:rPr lang="de-CH" i="1"/>
                            <m:t>𝑣</m:t>
                          </m:r>
                          <m:r>
                            <a:rPr lang="de-CH" i="1"/>
                            <m:t>1</m:t>
                          </m:r>
                        </m:num>
                        <m:den>
                          <m:r>
                            <a:rPr lang="de-CH" i="1"/>
                            <m:t>𝑢𝐵𝑒𝑡𝑟𝑎𝑔</m:t>
                          </m:r>
                        </m:den>
                      </m:f>
                      <m:r>
                        <a:rPr lang="de-CH" i="1"/>
                        <m:t> </m:t>
                      </m:r>
                      <m:sSup>
                        <m:sSupPr>
                          <m:ctrlPr>
                            <a:rPr lang="de-CH" i="1"/>
                          </m:ctrlPr>
                        </m:sSupPr>
                        <m:e>
                          <m:r>
                            <a:rPr lang="de-CH" i="1"/>
                            <m:t>𝑢𝐵𝑒𝑡𝑟𝑎𝑔</m:t>
                          </m:r>
                        </m:e>
                        <m:sup>
                          <m:r>
                            <a:rPr lang="de-CH" i="1"/>
                            <m:t>2</m:t>
                          </m:r>
                        </m:sup>
                      </m:sSup>
                    </m:oMath>
                  </m:oMathPara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/>
                                  </m:ctrlPr>
                                </m:sSubPr>
                                <m:e>
                                  <m:r>
                                    <a:rPr lang="de-CH" i="1"/>
                                    <m:t>𝑎</m:t>
                                  </m:r>
                                </m:e>
                                <m:sub>
                                  <m:r>
                                    <a:rPr lang="de-CH" i="1"/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CH" i="1"/>
                                  </m:ctrlPr>
                                </m:sSubPr>
                                <m:e>
                                  <m:r>
                                    <a:rPr lang="de-CH" i="1"/>
                                    <m:t>𝑎</m:t>
                                  </m:r>
                                </m:e>
                                <m:sub>
                                  <m:r>
                                    <a:rPr lang="de-CH" i="1"/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CH" i="1"/>
                        <m:t>= 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de-CH" i="1"/>
                                  </m:ctrlPr>
                                </m:fPr>
                                <m:num>
                                  <m:r>
                                    <a:rPr lang="de-CH" i="1"/>
                                    <m:t>−</m:t>
                                  </m:r>
                                  <m:r>
                                    <a:rPr lang="de-CH" i="1"/>
                                    <m:t>𝑟</m:t>
                                  </m:r>
                                  <m:r>
                                    <a:rPr lang="de-CH" i="1"/>
                                    <m:t> </m:t>
                                  </m:r>
                                  <m:r>
                                    <a:rPr lang="de-CH" i="1"/>
                                    <m:t>𝑣</m:t>
                                  </m:r>
                                  <m:r>
                                    <a:rPr lang="de-CH" i="1"/>
                                    <m:t>1 </m:t>
                                  </m:r>
                                  <m:r>
                                    <a:rPr lang="de-CH" i="1"/>
                                    <m:t>𝑢𝐵𝑒𝑡𝑟𝑎𝑔</m:t>
                                  </m:r>
                                  <m:r>
                                    <a:rPr lang="de-CH" i="1"/>
                                    <m:t> </m:t>
                                  </m:r>
                                  <m:r>
                                    <a:rPr lang="de-CH" i="1"/>
                                    <m:t>𝑢𝐵𝑒𝑡𝑟𝑎𝑔</m:t>
                                  </m:r>
                                </m:num>
                                <m:den>
                                  <m:r>
                                    <a:rPr lang="de-CH" i="1"/>
                                    <m:t>𝑢𝐵𝑒𝑡𝑟𝑎𝑔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de-CH" i="1"/>
                                <m:t>−</m:t>
                              </m:r>
                              <m:r>
                                <a:rPr lang="de-CH" i="1"/>
                                <m:t>𝑔</m:t>
                              </m:r>
                              <m:r>
                                <a:rPr lang="de-CH" i="1"/>
                                <m:t>− </m:t>
                              </m:r>
                              <m:f>
                                <m:fPr>
                                  <m:ctrlPr>
                                    <a:rPr lang="de-CH" i="1"/>
                                  </m:ctrlPr>
                                </m:fPr>
                                <m:num>
                                  <m:r>
                                    <a:rPr lang="de-CH" i="1"/>
                                    <m:t>𝑟</m:t>
                                  </m:r>
                                  <m:r>
                                    <a:rPr lang="de-CH" i="1"/>
                                    <m:t> </m:t>
                                  </m:r>
                                  <m:r>
                                    <a:rPr lang="de-CH" i="1"/>
                                    <m:t>𝑣</m:t>
                                  </m:r>
                                  <m:r>
                                    <a:rPr lang="de-CH" i="1"/>
                                    <m:t>2 </m:t>
                                  </m:r>
                                  <m:r>
                                    <a:rPr lang="de-CH" i="1"/>
                                    <m:t>𝑢𝐵𝑒𝑡𝑟𝑎𝑔</m:t>
                                  </m:r>
                                  <m:r>
                                    <a:rPr lang="de-CH" i="1"/>
                                    <m:t> </m:t>
                                  </m:r>
                                  <m:r>
                                    <a:rPr lang="de-CH" i="1"/>
                                    <m:t>𝑢𝐵𝑒𝑡𝑟𝑎𝑔</m:t>
                                  </m:r>
                                </m:num>
                                <m:den>
                                  <m:r>
                                    <a:rPr lang="de-CH" i="1"/>
                                    <m:t>𝑚</m:t>
                                  </m:r>
                                  <m:r>
                                    <a:rPr lang="de-CH" i="1"/>
                                    <m:t> </m:t>
                                  </m:r>
                                  <m:r>
                                    <a:rPr lang="de-CH" i="1"/>
                                    <m:t>𝑢𝐵𝑒𝑡𝑟𝑎𝑔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/>
                                  </m:ctrlPr>
                                </m:sSubPr>
                                <m:e>
                                  <m:r>
                                    <a:rPr lang="de-CH" i="1"/>
                                    <m:t>𝑎</m:t>
                                  </m:r>
                                </m:e>
                                <m:sub>
                                  <m:r>
                                    <a:rPr lang="de-CH" i="1"/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CH" i="1"/>
                                  </m:ctrlPr>
                                </m:sSubPr>
                                <m:e>
                                  <m:r>
                                    <a:rPr lang="de-CH" i="1"/>
                                    <m:t>𝑎</m:t>
                                  </m:r>
                                </m:e>
                                <m:sub>
                                  <m:r>
                                    <a:rPr lang="de-CH" i="1"/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CH" i="1"/>
                        <m:t>= </m:t>
                      </m:r>
                      <m:d>
                        <m:dPr>
                          <m:ctrlPr>
                            <a:rPr lang="de-CH" i="1"/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CH" i="1"/>
                              </m:ctrlPr>
                            </m:fPr>
                            <m:num>
                              <m:r>
                                <a:rPr lang="de-CH" i="1"/>
                                <m:t>−</m:t>
                              </m:r>
                              <m:r>
                                <a:rPr lang="de-CH" i="1"/>
                                <m:t>𝑟</m:t>
                              </m:r>
                              <m:r>
                                <a:rPr lang="de-CH" i="1"/>
                                <m:t> </m:t>
                              </m:r>
                              <m:r>
                                <a:rPr lang="de-CH" i="1"/>
                                <m:t>𝑣</m:t>
                              </m:r>
                              <m:r>
                                <a:rPr lang="de-CH" i="1"/>
                                <m:t>1 </m:t>
                              </m:r>
                              <m:r>
                                <a:rPr lang="de-CH" i="1"/>
                                <m:t>𝑢𝐵𝑒𝑡𝑟𝑎𝑔</m:t>
                              </m:r>
                            </m:num>
                            <m:den>
                              <m:r>
                                <a:rPr lang="de-CH" i="1"/>
                                <m:t>−</m:t>
                              </m:r>
                              <m:r>
                                <a:rPr lang="de-CH" i="1"/>
                                <m:t>𝑔</m:t>
                              </m:r>
                              <m:r>
                                <a:rPr lang="de-CH" i="1"/>
                                <m:t>− </m:t>
                              </m:r>
                              <m:f>
                                <m:fPr>
                                  <m:ctrlPr>
                                    <a:rPr lang="de-CH" i="1"/>
                                  </m:ctrlPr>
                                </m:fPr>
                                <m:num>
                                  <m:r>
                                    <a:rPr lang="de-CH" i="1"/>
                                    <m:t>𝑟</m:t>
                                  </m:r>
                                  <m:r>
                                    <a:rPr lang="de-CH" i="1"/>
                                    <m:t> </m:t>
                                  </m:r>
                                  <m:r>
                                    <a:rPr lang="de-CH" i="1"/>
                                    <m:t>𝑣</m:t>
                                  </m:r>
                                  <m:r>
                                    <a:rPr lang="de-CH" i="1"/>
                                    <m:t>2 </m:t>
                                  </m:r>
                                  <m:r>
                                    <a:rPr lang="de-CH" i="1"/>
                                    <m:t>𝑢𝐵𝑒𝑡𝑟𝑎𝑔</m:t>
                                  </m:r>
                                </m:num>
                                <m:den>
                                  <m:r>
                                    <a:rPr lang="de-CH" i="1"/>
                                    <m:t>𝑚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- Ableitungen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6255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 - Ableitungen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815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4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Umsetzung – Exakte Lösung finden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5600"/>
            <a:ext cx="8077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78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Grundkonzept von GUI</a:t>
            </a:r>
          </a:p>
          <a:p>
            <a:endParaRPr lang="de-CH" dirty="0" smtClean="0"/>
          </a:p>
          <a:p>
            <a:r>
              <a:rPr lang="de-CH" dirty="0" smtClean="0"/>
              <a:t>Übersicht der Parameter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- Grundgerüst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- Grundgerüst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72000" y="1582214"/>
            <a:ext cx="4600000" cy="43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de-CH" dirty="0" smtClean="0"/>
              <a:t>Einleitung</a:t>
            </a:r>
            <a:endParaRPr lang="de-CH" dirty="0" smtClean="0"/>
          </a:p>
          <a:p>
            <a:pPr lvl="1"/>
            <a:r>
              <a:rPr lang="de-CH" dirty="0" smtClean="0"/>
              <a:t>Aufgabenstellung</a:t>
            </a:r>
          </a:p>
          <a:p>
            <a:pPr lvl="1"/>
            <a:r>
              <a:rPr lang="de-CH" dirty="0" smtClean="0"/>
              <a:t>Teilziele</a:t>
            </a:r>
          </a:p>
          <a:p>
            <a:r>
              <a:rPr lang="de-CH" dirty="0" smtClean="0"/>
              <a:t>Analyse </a:t>
            </a:r>
          </a:p>
          <a:p>
            <a:pPr lvl="1"/>
            <a:r>
              <a:rPr lang="de-CH" dirty="0" smtClean="0"/>
              <a:t>Bewegungsgesetz von Newton</a:t>
            </a:r>
          </a:p>
          <a:p>
            <a:pPr lvl="1"/>
            <a:r>
              <a:rPr lang="de-CH" dirty="0" smtClean="0"/>
              <a:t>Widerstand</a:t>
            </a:r>
          </a:p>
          <a:p>
            <a:pPr lvl="1"/>
            <a:r>
              <a:rPr lang="de-CH" dirty="0" smtClean="0"/>
              <a:t>Differentialgleichung</a:t>
            </a:r>
          </a:p>
          <a:p>
            <a:pPr lvl="1"/>
            <a:r>
              <a:rPr lang="de-CH" dirty="0" smtClean="0"/>
              <a:t>Zustand des Springers</a:t>
            </a:r>
          </a:p>
          <a:p>
            <a:pPr lvl="1"/>
            <a:r>
              <a:rPr lang="de-CH" dirty="0" smtClean="0"/>
              <a:t>Wind</a:t>
            </a:r>
          </a:p>
          <a:p>
            <a:pPr lvl="1"/>
            <a:r>
              <a:rPr lang="de-CH" dirty="0" smtClean="0"/>
              <a:t>6 Phasen des Fallschirmsprungs</a:t>
            </a:r>
          </a:p>
          <a:p>
            <a:r>
              <a:rPr lang="de-CH" dirty="0" smtClean="0"/>
              <a:t>Umsetzung </a:t>
            </a:r>
          </a:p>
          <a:p>
            <a:pPr lvl="1"/>
            <a:r>
              <a:rPr lang="de-CH" dirty="0" smtClean="0"/>
              <a:t>Widerstandsfunktion</a:t>
            </a:r>
          </a:p>
          <a:p>
            <a:pPr lvl="1"/>
            <a:r>
              <a:rPr lang="de-CH" dirty="0" smtClean="0"/>
              <a:t>Runge-Kutta</a:t>
            </a:r>
          </a:p>
          <a:p>
            <a:pPr lvl="1"/>
            <a:r>
              <a:rPr lang="de-CH" dirty="0" smtClean="0"/>
              <a:t>Ableitungen</a:t>
            </a:r>
          </a:p>
          <a:p>
            <a:pPr lvl="1"/>
            <a:r>
              <a:rPr lang="de-CH" dirty="0" smtClean="0"/>
              <a:t>Exakte Lösung finden</a:t>
            </a:r>
          </a:p>
          <a:p>
            <a:r>
              <a:rPr lang="de-CH" dirty="0" smtClean="0"/>
              <a:t>Software</a:t>
            </a:r>
          </a:p>
          <a:p>
            <a:pPr lvl="1"/>
            <a:r>
              <a:rPr lang="de-CH" dirty="0" smtClean="0"/>
              <a:t>Grundgerüst</a:t>
            </a:r>
          </a:p>
          <a:p>
            <a:pPr lvl="1"/>
            <a:r>
              <a:rPr lang="de-CH" dirty="0" smtClean="0"/>
              <a:t>Validierungen</a:t>
            </a:r>
          </a:p>
          <a:p>
            <a:pPr lvl="1"/>
            <a:r>
              <a:rPr lang="de-CH" dirty="0" smtClean="0"/>
              <a:t>Kapselung Parameter</a:t>
            </a:r>
          </a:p>
          <a:p>
            <a:pPr lvl="1"/>
            <a:r>
              <a:rPr lang="de-CH" dirty="0" smtClean="0"/>
              <a:t>Tasks &amp; Threads</a:t>
            </a:r>
            <a:r>
              <a:rPr lang="de-CH" dirty="0" smtClean="0"/>
              <a:t>	</a:t>
            </a:r>
          </a:p>
          <a:p>
            <a:r>
              <a:rPr lang="de-CH" dirty="0" smtClean="0"/>
              <a:t>Demo</a:t>
            </a:r>
            <a:endParaRPr lang="de-CH" dirty="0" smtClean="0"/>
          </a:p>
          <a:p>
            <a:pPr lvl="1"/>
            <a:r>
              <a:rPr lang="de-CH" dirty="0" smtClean="0"/>
              <a:t>Versuch 1 + 2</a:t>
            </a:r>
          </a:p>
          <a:p>
            <a:r>
              <a:rPr lang="de-CH" dirty="0" smtClean="0"/>
              <a:t>Ausklang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968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- Validierungen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229600" cy="17009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200400"/>
            <a:ext cx="3403051" cy="10088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5759450" cy="975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Fragestellung: 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Wie können die Parameter-Werte einfach zwischen dem GUI und den Berechnungklassen hin und her gereicht werden?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Software – Kapselung Parameter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Lösung: Kapselung als Objekt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Software – Kapselung Parameter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7924800" cy="40433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Das GUI blockiert während der Ausführung von anderen Methoden. 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Das GUI blockiert während der Ausführung von anderen Methoden. </a:t>
            </a:r>
          </a:p>
          <a:p>
            <a:endParaRPr lang="de-CH" dirty="0" smtClean="0"/>
          </a:p>
          <a:p>
            <a:r>
              <a:rPr lang="de-CH" dirty="0" smtClean="0"/>
              <a:t>Ursache: GUI Elemente laufen auf dem Event Dispatch Thread (EDT)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Das GUI blockiert während der Ausführung von anderen Methoden. </a:t>
            </a:r>
          </a:p>
          <a:p>
            <a:endParaRPr lang="de-CH" dirty="0" smtClean="0"/>
          </a:p>
          <a:p>
            <a:r>
              <a:rPr lang="de-CH" dirty="0" smtClean="0"/>
              <a:t>Ursache: GUI Elemente laufen auf dem Event Dispatch Thread (EDT)</a:t>
            </a:r>
          </a:p>
          <a:p>
            <a:endParaRPr lang="de-CH" dirty="0" smtClean="0"/>
          </a:p>
          <a:p>
            <a:r>
              <a:rPr lang="de-CH" dirty="0" smtClean="0"/>
              <a:t>Lösung: Wir erstellen einen Hintergrundtask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3848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4876800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Wie können wir das Flugzeug und den Springer unabhängig voneinander bewegen lassen?</a:t>
            </a:r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Wie können wir das Flugzeug und den Springer unabhängig voneinander bewegen lassen?</a:t>
            </a:r>
          </a:p>
          <a:p>
            <a:endParaRPr lang="de-CH" dirty="0" smtClean="0"/>
          </a:p>
          <a:p>
            <a:r>
              <a:rPr lang="de-CH" dirty="0" smtClean="0"/>
              <a:t>Antwort: Mit Threads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Wie können wir das Flugzeug und den Springer unabhängig voneinander bewegen lassen?</a:t>
            </a:r>
          </a:p>
          <a:p>
            <a:endParaRPr lang="de-CH" dirty="0" smtClean="0"/>
          </a:p>
          <a:p>
            <a:r>
              <a:rPr lang="de-CH" dirty="0" smtClean="0"/>
              <a:t>Antwort: Mit Threads</a:t>
            </a:r>
          </a:p>
          <a:p>
            <a:endParaRPr lang="de-CH" dirty="0" smtClean="0"/>
          </a:p>
          <a:p>
            <a:r>
              <a:rPr lang="de-CH" dirty="0" smtClean="0"/>
              <a:t>Wir erstellen also zwei Threads für die zwei beweglichen Objekte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500" dirty="0" smtClean="0"/>
              <a:t>Aufgabenstellung: Fallschirmspringer-Simulation</a:t>
            </a:r>
          </a:p>
          <a:p>
            <a:endParaRPr lang="de-CH" sz="2500" dirty="0" smtClean="0"/>
          </a:p>
          <a:p>
            <a:r>
              <a:rPr lang="de-CH" sz="2500" dirty="0" smtClean="0"/>
              <a:t>Was braucht es für eine realitätsnahe Simulation?</a:t>
            </a:r>
          </a:p>
          <a:p>
            <a:endParaRPr lang="de-CH" sz="2500" dirty="0" smtClean="0"/>
          </a:p>
          <a:p>
            <a:r>
              <a:rPr lang="de-CH" sz="2500" dirty="0" smtClean="0"/>
              <a:t>Szenario: Springer in Flugzeug mit Absprung unter berücksichtigung der Parameter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– Tasks &amp;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066800"/>
            <a:ext cx="8382000" cy="2514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657600"/>
            <a:ext cx="8382000" cy="2971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9665762"/>
                  </p:ext>
                </p:extLst>
              </p:nvPr>
            </p:nvGraphicFramePr>
            <p:xfrm>
              <a:off x="533400" y="1524000"/>
              <a:ext cx="8153399" cy="3982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83603"/>
                    <a:gridCol w="766544"/>
                    <a:gridCol w="1169527"/>
                    <a:gridCol w="2389864"/>
                    <a:gridCol w="1343861"/>
                  </a:tblGrid>
                  <a:tr h="46368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Simulation – Versuch 2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46368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Parameter</a:t>
                          </a:r>
                          <a:endParaRPr lang="de-CH" sz="1200" b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Resultate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Flughöhe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4000 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>
                              <a:effectLst/>
                            </a:rPr>
                            <a:t>Flugzeit</a:t>
                          </a:r>
                          <a:endParaRPr lang="de-CH" sz="1200" b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63.8 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Flugzeuggeschwindigkeit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20 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/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>
                              <a:effectLst/>
                            </a:rPr>
                            <a:t>Abspringpunkt</a:t>
                          </a:r>
                          <a:endParaRPr lang="de-CH" sz="1200" b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−123 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Fläche Fallschirm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CH" sz="1200">
                                  <a:effectLst/>
                                </a:rPr>
                                <m:t>20 </m:t>
                              </m:r>
                              <m:sSup>
                                <m:sSupPr>
                                  <m:ctrlPr>
                                    <a:rPr lang="de-CH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de-CH" sz="1200">
                                      <a:effectLst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CH" sz="12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200" dirty="0">
                              <a:effectLst/>
                            </a:rPr>
                            <a:t> 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 dirty="0">
                              <a:effectLst/>
                            </a:rPr>
                            <a:t>Geschwindigkeit bei Landung</a:t>
                          </a:r>
                          <a:endParaRPr lang="de-CH" sz="12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−4.95 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/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Gewicht Springer mit Ausrüstung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90 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Gewünschter Landepunkt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300 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Zeitpunkt Fallschirm öffnen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60 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4059665762"/>
                  </p:ext>
                </p:extLst>
              </p:nvPr>
            </p:nvGraphicFramePr>
            <p:xfrm>
              <a:off x="533400" y="1524000"/>
              <a:ext cx="8153399" cy="4005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83603"/>
                    <a:gridCol w="766544"/>
                    <a:gridCol w="1169527"/>
                    <a:gridCol w="2389864"/>
                    <a:gridCol w="1343861"/>
                  </a:tblGrid>
                  <a:tr h="46368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Simulation – Versuch 2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46368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Parameter</a:t>
                          </a:r>
                          <a:endParaRPr lang="de-CH" sz="1200" b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Resultate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Flughöhe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3810" t="-183133" r="-638095" b="-5048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>
                              <a:effectLst/>
                            </a:rPr>
                            <a:t>Flugzeit</a:t>
                          </a:r>
                          <a:endParaRPr lang="de-CH" sz="1200" b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8182" t="-183133" b="-504819"/>
                          </a:stretch>
                        </a:blipFill>
                      </a:tcPr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Flugzeuggeschwindigkeit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3810" t="-283133" r="-638095" b="-4048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>
                              <a:effectLst/>
                            </a:rPr>
                            <a:t>Abspringpunkt</a:t>
                          </a:r>
                          <a:endParaRPr lang="de-CH" sz="1200" b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8182" t="-283133" b="-404819"/>
                          </a:stretch>
                        </a:blipFill>
                      </a:tcPr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Fläche Fallschirm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3810" t="-383133" r="-638095" b="-30481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b="0" dirty="0">
                              <a:effectLst/>
                            </a:rPr>
                            <a:t>Geschwindigkeit bei Landung</a:t>
                          </a:r>
                          <a:endParaRPr lang="de-CH" sz="12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8182" t="-383133" b="-304819"/>
                          </a:stretch>
                        </a:blipFill>
                      </a:tcPr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Gewicht Springer mit Ausrüstung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3810" t="-466279" r="-638095" b="-19418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Gewünschter Landepunkt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3810" t="-586747" r="-638095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58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Zeitpunkt Fallschirm öffnen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3810" t="-686747" r="-63809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– Versuch 1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261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– Versuch 1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588826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502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7452908"/>
                  </p:ext>
                </p:extLst>
              </p:nvPr>
            </p:nvGraphicFramePr>
            <p:xfrm>
              <a:off x="609600" y="1447800"/>
              <a:ext cx="8001000" cy="404881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37180"/>
                    <a:gridCol w="752216"/>
                    <a:gridCol w="1147667"/>
                    <a:gridCol w="2345195"/>
                    <a:gridCol w="1318742"/>
                  </a:tblGrid>
                  <a:tr h="472602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Simulation – Versuch </a:t>
                          </a:r>
                          <a:r>
                            <a:rPr lang="de-CH" sz="1200" dirty="0" smtClean="0">
                              <a:effectLst/>
                            </a:rPr>
                            <a:t>2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472602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Parameter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Resultate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Flughöhe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4000 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Flugzeit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63.8 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Flugzeuggeschwindigkeit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20 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/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Abspringpunkt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−123 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Fläche Fallschirm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CH" sz="1200">
                                  <a:effectLst/>
                                </a:rPr>
                                <m:t>20 </m:t>
                              </m:r>
                              <m:sSup>
                                <m:sSupPr>
                                  <m:ctrlPr>
                                    <a:rPr lang="de-CH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de-CH" sz="1200">
                                      <a:effectLst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CH" sz="12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sz="1200" dirty="0">
                              <a:effectLst/>
                            </a:rPr>
                            <a:t> 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Geschwindigkeit bei Landung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−5.01 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/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Gewicht Springer mit Ausrüstung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90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Gewünschter Landepunkt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300 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Zeitpunkt Fallschirm öffnen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>
                                    <a:effectLst/>
                                  </a:rPr>
                                  <m:t>61.2 </m:t>
                                </m:r>
                                <m:r>
                                  <a:rPr lang="de-CH" sz="1200">
                                    <a:effectLst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2367452908"/>
                  </p:ext>
                </p:extLst>
              </p:nvPr>
            </p:nvGraphicFramePr>
            <p:xfrm>
              <a:off x="609600" y="1447800"/>
              <a:ext cx="8001000" cy="40716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37180"/>
                    <a:gridCol w="752216"/>
                    <a:gridCol w="1147667"/>
                    <a:gridCol w="2345195"/>
                    <a:gridCol w="1318742"/>
                  </a:tblGrid>
                  <a:tr h="472602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Simulation – Versuch </a:t>
                          </a:r>
                          <a:r>
                            <a:rPr lang="de-CH" sz="1200" dirty="0" smtClean="0">
                              <a:effectLst/>
                            </a:rPr>
                            <a:t>2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472602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Parameter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Resultate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Flughöhe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5203" t="-183529" r="-642276" b="-4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Flugzeit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7870" t="-183529" b="-498824"/>
                          </a:stretch>
                        </a:blipFill>
                      </a:tcPr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Flugzeuggeschwindigkeit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5203" t="-286905" r="-642276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Abspringpunkt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7870" t="-286905" b="-404762"/>
                          </a:stretch>
                        </a:blipFill>
                      </a:tcPr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Fläche Fallschirm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5203" t="-382353" r="-642276" b="-3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Geschwindigkeit bei Landung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7870" t="-382353" b="-300000"/>
                          </a:stretch>
                        </a:blipFill>
                      </a:tcPr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Gewicht Springer mit Ausrüstung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5203" t="-476744" r="-642276" b="-19651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de-C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Gewünschter Landepunkt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5203" t="-590476" r="-642276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5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Zeitpunkt Fallschirm öffnen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25203" t="-682353" r="-642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>
                              <a:effectLst/>
                            </a:rPr>
                            <a:t> </a:t>
                          </a:r>
                          <a:endParaRPr lang="de-CH" sz="12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CH" sz="1200" dirty="0">
                              <a:effectLst/>
                            </a:rPr>
                            <a:t> </a:t>
                          </a:r>
                          <a:endParaRPr lang="de-CH" sz="12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– Versuch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960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– Versuch 2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de-CH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70220418"/>
              </p:ext>
            </p:extLst>
          </p:nvPr>
        </p:nvGraphicFramePr>
        <p:xfrm>
          <a:off x="609600" y="1524000"/>
          <a:ext cx="8077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823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Spassfaktor sehr hoch – vor allem mit dem Wachsum des Projekts</a:t>
            </a:r>
          </a:p>
          <a:p>
            <a:endParaRPr lang="de-CH" dirty="0" smtClean="0"/>
          </a:p>
          <a:p>
            <a:r>
              <a:rPr lang="de-CH" dirty="0" smtClean="0"/>
              <a:t>Lernfaktor sehr hoch – Interdisziplinäre Projekte bringen viel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Ausklang	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Ausklang – Fragen?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442" y="1481138"/>
            <a:ext cx="503311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1. Mathematische Grundlagen und GUI</a:t>
            </a:r>
          </a:p>
          <a:p>
            <a:endParaRPr lang="de-CH" dirty="0" smtClean="0"/>
          </a:p>
          <a:p>
            <a:r>
              <a:rPr lang="de-CH" dirty="0" smtClean="0"/>
              <a:t>2. Berechnungen in GUI darstellen</a:t>
            </a:r>
          </a:p>
          <a:p>
            <a:endParaRPr lang="de-CH" dirty="0" smtClean="0"/>
          </a:p>
          <a:p>
            <a:r>
              <a:rPr lang="de-CH" dirty="0" smtClean="0"/>
              <a:t>3. Code bereinigen und Ziel erreichen</a:t>
            </a:r>
          </a:p>
          <a:p>
            <a:endParaRPr lang="de-CH" dirty="0" smtClean="0"/>
          </a:p>
          <a:p>
            <a:r>
              <a:rPr lang="de-CH" dirty="0" smtClean="0"/>
              <a:t>4. Dokumentation und Präsentation erstellen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Teilziele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Schwerkraft: </a:t>
                </a:r>
                <a14:m>
                  <m:oMath xmlns:m="http://schemas.openxmlformats.org/officeDocument/2006/math">
                    <m:r>
                      <a:rPr lang="de-CH" i="1"/>
                      <m:t>𝐹</m:t>
                    </m:r>
                    <m:r>
                      <a:rPr lang="de-CH" i="1"/>
                      <m:t>1=</m:t>
                    </m:r>
                    <m:r>
                      <a:rPr lang="de-CH" i="1"/>
                      <m:t>𝑚</m:t>
                    </m:r>
                    <m:r>
                      <a:rPr lang="de-CH" i="1"/>
                      <m:t>∗</m:t>
                    </m:r>
                    <m:r>
                      <a:rPr lang="de-CH" i="1"/>
                      <m:t>𝑔</m:t>
                    </m:r>
                  </m:oMath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/>
              </a:p>
              <a:p>
                <a:r>
                  <a:rPr lang="de-CH" dirty="0"/>
                  <a:t>Widerstandskraft: </a:t>
                </a:r>
                <a14:m>
                  <m:oMath xmlns:m="http://schemas.openxmlformats.org/officeDocument/2006/math">
                    <m:r>
                      <a:rPr lang="de-CH" i="1"/>
                      <m:t>𝐹</m:t>
                    </m:r>
                    <m:r>
                      <a:rPr lang="de-CH" i="1"/>
                      <m:t>2= −</m:t>
                    </m:r>
                    <m:f>
                      <m:fPr>
                        <m:ctrlPr>
                          <a:rPr lang="de-CH" i="1"/>
                        </m:ctrlPr>
                      </m:fPr>
                      <m:num>
                        <m:r>
                          <a:rPr lang="de-CH" i="1"/>
                          <m:t>1</m:t>
                        </m:r>
                      </m:num>
                      <m:den>
                        <m:r>
                          <a:rPr lang="de-CH" i="1"/>
                          <m:t>2</m:t>
                        </m:r>
                      </m:den>
                    </m:f>
                    <m:r>
                      <a:rPr lang="de-CH" i="1"/>
                      <m:t>𝑝𝐴𝑐𝑤</m:t>
                    </m:r>
                    <m:sSup>
                      <m:sSupPr>
                        <m:ctrlPr>
                          <a:rPr lang="de-CH" i="1"/>
                        </m:ctrlPr>
                      </m:sSupPr>
                      <m:e>
                        <m:r>
                          <a:rPr lang="de-CH" i="1"/>
                          <m:t>𝑣</m:t>
                        </m:r>
                      </m:e>
                      <m:sup>
                        <m:r>
                          <a:rPr lang="de-CH" i="1"/>
                          <m:t>2</m:t>
                        </m:r>
                      </m:sup>
                    </m:sSup>
                    <m:r>
                      <a:rPr lang="de-CH" i="1"/>
                      <m:t>= −</m:t>
                    </m:r>
                    <m:r>
                      <a:rPr lang="de-CH" i="1"/>
                      <m:t>𝑘</m:t>
                    </m:r>
                    <m:sSup>
                      <m:sSupPr>
                        <m:ctrlPr>
                          <a:rPr lang="de-CH" i="1"/>
                        </m:ctrlPr>
                      </m:sSupPr>
                      <m:e>
                        <m:r>
                          <a:rPr lang="de-CH" i="1"/>
                          <m:t>𝑣</m:t>
                        </m:r>
                      </m:e>
                      <m:sup>
                        <m:r>
                          <a:rPr lang="de-CH" i="1"/>
                          <m:t>2</m:t>
                        </m:r>
                      </m:sup>
                    </m:sSup>
                  </m:oMath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/>
              </a:p>
              <a:p>
                <a:r>
                  <a:rPr lang="de-CH" dirty="0"/>
                  <a:t>Gesamtkraft: </a:t>
                </a:r>
                <a14:m>
                  <m:oMath xmlns:m="http://schemas.openxmlformats.org/officeDocument/2006/math">
                    <m:r>
                      <a:rPr lang="de-CH" i="1"/>
                      <m:t>𝐹</m:t>
                    </m:r>
                    <m:r>
                      <a:rPr lang="de-CH" i="1"/>
                      <m:t>=</m:t>
                    </m:r>
                    <m:r>
                      <a:rPr lang="de-CH" i="1"/>
                      <m:t>𝐹</m:t>
                    </m:r>
                    <m:r>
                      <a:rPr lang="de-CH" i="1"/>
                      <m:t>1+</m:t>
                    </m:r>
                    <m:r>
                      <a:rPr lang="de-CH" i="1"/>
                      <m:t>𝐹</m:t>
                    </m:r>
                    <m:r>
                      <a:rPr lang="de-CH" i="1"/>
                      <m:t>2=</m:t>
                    </m:r>
                    <m:r>
                      <a:rPr lang="de-CH" i="1"/>
                      <m:t>𝑚𝑔</m:t>
                    </m:r>
                    <m:r>
                      <a:rPr lang="de-CH" i="1"/>
                      <m:t>−</m:t>
                    </m:r>
                    <m:r>
                      <a:rPr lang="de-CH" i="1"/>
                      <m:t>𝑘</m:t>
                    </m:r>
                    <m:sSup>
                      <m:sSupPr>
                        <m:ctrlPr>
                          <a:rPr lang="de-CH" i="1"/>
                        </m:ctrlPr>
                      </m:sSupPr>
                      <m:e>
                        <m:r>
                          <a:rPr lang="de-CH" i="1"/>
                          <m:t>𝑣</m:t>
                        </m:r>
                      </m:e>
                      <m:sup>
                        <m:r>
                          <a:rPr lang="de-CH" i="1"/>
                          <m:t>2</m:t>
                        </m:r>
                      </m:sup>
                    </m:sSup>
                  </m:oMath>
                </a14:m>
                <a:r>
                  <a:rPr lang="de-CH" dirty="0"/>
                  <a:t> </a:t>
                </a:r>
              </a:p>
              <a:p>
                <a:pPr marL="109728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Analyse – Bewegungsgesetz von Newton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64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i="1"/>
                      <m:t>𝑊𝑖𝑑𝑒𝑟𝑠𝑡𝑎𝑛𝑑</m:t>
                    </m:r>
                    <m:r>
                      <a:rPr lang="de-CH" i="1"/>
                      <m:t>(</m:t>
                    </m:r>
                    <m:r>
                      <a:rPr lang="de-CH" i="1"/>
                      <m:t>𝑡</m:t>
                    </m:r>
                    <m:r>
                      <a:rPr lang="de-CH" i="1"/>
                      <m:t>)= −</m:t>
                    </m:r>
                    <m:f>
                      <m:fPr>
                        <m:ctrlPr>
                          <a:rPr lang="de-CH" i="1"/>
                        </m:ctrlPr>
                      </m:fPr>
                      <m:num>
                        <m:r>
                          <a:rPr lang="de-CH" i="1"/>
                          <m:t>1</m:t>
                        </m:r>
                      </m:num>
                      <m:den>
                        <m:r>
                          <a:rPr lang="de-CH" i="1"/>
                          <m:t>2</m:t>
                        </m:r>
                      </m:den>
                    </m:f>
                    <m:r>
                      <a:rPr lang="de-CH" i="1"/>
                      <m:t>𝑝𝐴</m:t>
                    </m:r>
                    <m:r>
                      <a:rPr lang="de-CH" i="1"/>
                      <m:t>(</m:t>
                    </m:r>
                    <m:r>
                      <a:rPr lang="de-CH" i="1"/>
                      <m:t>𝑡</m:t>
                    </m:r>
                    <m:r>
                      <a:rPr lang="de-CH" i="1"/>
                      <m:t>)</m:t>
                    </m:r>
                    <m:r>
                      <a:rPr lang="de-CH" i="1"/>
                      <m:t>𝑐𝑤</m:t>
                    </m:r>
                    <m:sSup>
                      <m:sSupPr>
                        <m:ctrlPr>
                          <a:rPr lang="de-CH" i="1"/>
                        </m:ctrlPr>
                      </m:sSupPr>
                      <m:e>
                        <m:r>
                          <a:rPr lang="de-CH" i="1"/>
                          <m:t>(</m:t>
                        </m:r>
                        <m:r>
                          <a:rPr lang="de-CH" i="1"/>
                          <m:t>𝑡</m:t>
                        </m:r>
                        <m:r>
                          <a:rPr lang="de-CH" i="1"/>
                          <m:t>)</m:t>
                        </m:r>
                        <m:r>
                          <a:rPr lang="de-CH" i="1"/>
                          <m:t>𝑣</m:t>
                        </m:r>
                      </m:e>
                      <m:sup>
                        <m:r>
                          <a:rPr lang="de-CH" i="1"/>
                          <m:t>2</m:t>
                        </m:r>
                      </m:sup>
                    </m:sSup>
                  </m:oMath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 smtClean="0"/>
              </a:p>
              <a:p>
                <a14:m>
                  <m:oMath xmlns:m="http://schemas.openxmlformats.org/officeDocument/2006/math">
                    <m:r>
                      <a:rPr lang="de-CH" i="1"/>
                      <m:t>𝐴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r>
                          <a:rPr lang="de-CH" i="1"/>
                          <m:t>𝑡</m:t>
                        </m:r>
                      </m:e>
                    </m:d>
                    <m:r>
                      <a:rPr lang="de-CH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CH" i="1"/>
                        </m:ctrlPr>
                      </m:dPr>
                      <m:e>
                        <m:eqArr>
                          <m:eqArrPr>
                            <m:ctrlPr>
                              <a:rPr lang="de-CH" i="1"/>
                            </m:ctrlPr>
                          </m:eqArrPr>
                          <m:e>
                            <m:r>
                              <a:rPr lang="de-CH" i="1"/>
                              <m:t>𝐴</m:t>
                            </m:r>
                            <m:r>
                              <a:rPr lang="de-CH" i="1"/>
                              <m:t>,  &amp;</m:t>
                            </m:r>
                            <m:r>
                              <a:rPr lang="de-CH" i="1"/>
                              <m:t>𝑡</m:t>
                            </m:r>
                            <m:r>
                              <a:rPr lang="de-CH" i="1"/>
                              <m:t>&lt;</m:t>
                            </m:r>
                            <m:r>
                              <a:rPr lang="de-CH" i="1"/>
                              <m:t>𝑡𝑜𝑓𝑓𝑒𝑛</m:t>
                            </m:r>
                          </m:e>
                          <m:e>
                            <m:r>
                              <a:rPr lang="de-CH" i="1"/>
                              <m:t>𝐴</m:t>
                            </m:r>
                            <m:r>
                              <a:rPr lang="de-CH" i="1"/>
                              <m:t>+</m:t>
                            </m:r>
                            <m:r>
                              <a:rPr lang="de-CH" i="1"/>
                              <m:t>h</m:t>
                            </m:r>
                            <m:r>
                              <a:rPr lang="de-CH" i="1"/>
                              <m:t>,  </m:t>
                            </m:r>
                            <m:r>
                              <a:rPr lang="de-CH" i="1"/>
                              <m:t>𝑡𝑔𝑒</m:t>
                            </m:r>
                            <m:r>
                              <a:rPr lang="de-CH" i="1"/>
                              <m:t>ö</m:t>
                            </m:r>
                            <m:r>
                              <a:rPr lang="de-CH" i="1"/>
                              <m:t>𝑓𝑓𝑛𝑒𝑡</m:t>
                            </m:r>
                            <m:r>
                              <a:rPr lang="de-CH" i="1"/>
                              <m:t>&gt;</m:t>
                            </m:r>
                            <m:r>
                              <a:rPr lang="de-CH" i="1"/>
                              <m:t>𝑡</m:t>
                            </m:r>
                            <m:r>
                              <a:rPr lang="de-CH" i="1"/>
                              <m:t>≥</m:t>
                            </m:r>
                            <m:r>
                              <a:rPr lang="de-CH" i="1"/>
                              <m:t>𝑡𝑜𝑓𝑓𝑒𝑛</m:t>
                            </m:r>
                            <m:r>
                              <a:rPr lang="de-CH" i="1"/>
                              <m:t> </m:t>
                            </m:r>
                          </m:e>
                          <m:e>
                            <m:r>
                              <a:rPr lang="de-CH" i="1"/>
                              <m:t>𝐴</m:t>
                            </m:r>
                            <m:r>
                              <a:rPr lang="de-CH" i="1"/>
                              <m:t>,  &amp;</m:t>
                            </m:r>
                            <m:r>
                              <a:rPr lang="de-CH" i="1"/>
                              <m:t>𝑡</m:t>
                            </m:r>
                            <m:r>
                              <a:rPr lang="de-CH" i="1"/>
                              <m:t>&gt;</m:t>
                            </m:r>
                            <m:r>
                              <a:rPr lang="de-CH" i="1"/>
                              <m:t>𝑡𝑔𝑒</m:t>
                            </m:r>
                            <m:r>
                              <a:rPr lang="de-CH" i="1"/>
                              <m:t>ö</m:t>
                            </m:r>
                            <m:r>
                              <a:rPr lang="de-CH" i="1"/>
                              <m:t>𝑓𝑓𝑛𝑒𝑡</m:t>
                            </m:r>
                          </m:e>
                        </m:eqArr>
                      </m:e>
                    </m:d>
                  </m:oMath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 smtClean="0"/>
              </a:p>
              <a:p>
                <a14:m>
                  <m:oMath xmlns:m="http://schemas.openxmlformats.org/officeDocument/2006/math">
                    <m:r>
                      <a:rPr lang="de-CH" i="1"/>
                      <m:t>𝑐𝑤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r>
                          <a:rPr lang="de-CH" i="1"/>
                          <m:t>𝑡</m:t>
                        </m:r>
                      </m:e>
                    </m:d>
                    <m:r>
                      <a:rPr lang="de-CH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CH" i="1"/>
                        </m:ctrlPr>
                      </m:dPr>
                      <m:e>
                        <m:eqArr>
                          <m:eqArrPr>
                            <m:ctrlPr>
                              <a:rPr lang="de-CH" i="1"/>
                            </m:ctrlPr>
                          </m:eqArrPr>
                          <m:e>
                            <m:r>
                              <a:rPr lang="de-CH" i="1"/>
                              <m:t>𝑐𝑤</m:t>
                            </m:r>
                            <m:r>
                              <a:rPr lang="de-CH" i="1"/>
                              <m:t>,  &amp;</m:t>
                            </m:r>
                            <m:r>
                              <a:rPr lang="de-CH" i="1"/>
                              <m:t>𝑡</m:t>
                            </m:r>
                            <m:r>
                              <a:rPr lang="de-CH" i="1"/>
                              <m:t>&lt;</m:t>
                            </m:r>
                            <m:r>
                              <a:rPr lang="de-CH" i="1"/>
                              <m:t>𝑡𝑜𝑓𝑓𝑒𝑛</m:t>
                            </m:r>
                          </m:e>
                          <m:e>
                            <m:r>
                              <a:rPr lang="de-CH" i="1"/>
                              <m:t>𝑐𝑤</m:t>
                            </m:r>
                            <m:r>
                              <a:rPr lang="de-CH" i="1"/>
                              <m:t>+</m:t>
                            </m:r>
                            <m:r>
                              <a:rPr lang="de-CH" i="1"/>
                              <m:t>h</m:t>
                            </m:r>
                            <m:r>
                              <a:rPr lang="de-CH" i="1"/>
                              <m:t>,  </m:t>
                            </m:r>
                            <m:r>
                              <a:rPr lang="de-CH" i="1"/>
                              <m:t>𝑡𝑔𝑒</m:t>
                            </m:r>
                            <m:r>
                              <a:rPr lang="de-CH" i="1"/>
                              <m:t>ö</m:t>
                            </m:r>
                            <m:r>
                              <a:rPr lang="de-CH" i="1"/>
                              <m:t>𝑓𝑓𝑛𝑒𝑡</m:t>
                            </m:r>
                            <m:r>
                              <a:rPr lang="de-CH" i="1"/>
                              <m:t>&gt;</m:t>
                            </m:r>
                            <m:r>
                              <a:rPr lang="de-CH" i="1"/>
                              <m:t>𝑡</m:t>
                            </m:r>
                            <m:r>
                              <a:rPr lang="de-CH" i="1"/>
                              <m:t>≥</m:t>
                            </m:r>
                            <m:r>
                              <a:rPr lang="de-CH" i="1"/>
                              <m:t>𝑡𝑜𝑓𝑓𝑒𝑛</m:t>
                            </m:r>
                            <m:r>
                              <a:rPr lang="de-CH" i="1"/>
                              <m:t> </m:t>
                            </m:r>
                          </m:e>
                          <m:e>
                            <m:r>
                              <a:rPr lang="de-CH" i="1"/>
                              <m:t>𝑐𝑤</m:t>
                            </m:r>
                            <m:r>
                              <a:rPr lang="de-CH" i="1"/>
                              <m:t>,  &amp;</m:t>
                            </m:r>
                            <m:r>
                              <a:rPr lang="de-CH" i="1"/>
                              <m:t>𝑡</m:t>
                            </m:r>
                            <m:r>
                              <a:rPr lang="de-CH" i="1"/>
                              <m:t>&gt;</m:t>
                            </m:r>
                            <m:r>
                              <a:rPr lang="de-CH" i="1"/>
                              <m:t>𝑡𝑔𝑒</m:t>
                            </m:r>
                            <m:r>
                              <a:rPr lang="de-CH" i="1"/>
                              <m:t>ö</m:t>
                            </m:r>
                            <m:r>
                              <a:rPr lang="de-CH" i="1"/>
                              <m:t>𝑓𝑓𝑛𝑒𝑡</m:t>
                            </m:r>
                          </m:e>
                        </m:eqArr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- Widerstand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8351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Gesamtkraft: </a:t>
                </a:r>
                <a:endParaRPr lang="de-CH" i="1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/>
                        <m:t>𝑚𝑎</m:t>
                      </m:r>
                      <m:r>
                        <a:rPr lang="de-CH" i="1"/>
                        <m:t>=</m:t>
                      </m:r>
                      <m:r>
                        <a:rPr lang="de-CH" i="1"/>
                        <m:t>𝑚𝑔</m:t>
                      </m:r>
                      <m:r>
                        <a:rPr lang="de-CH" i="1"/>
                        <m:t>−</m:t>
                      </m:r>
                      <m:r>
                        <a:rPr lang="de-CH" i="1"/>
                        <m:t>𝑐𝑤</m:t>
                      </m:r>
                      <m:r>
                        <a:rPr lang="de-CH" i="1"/>
                        <m:t> </m:t>
                      </m:r>
                      <m:f>
                        <m:fPr>
                          <m:ctrlPr>
                            <a:rPr lang="de-CH" i="1"/>
                          </m:ctrlPr>
                        </m:fPr>
                        <m:num>
                          <m:r>
                            <a:rPr lang="de-CH" i="1"/>
                            <m:t>1</m:t>
                          </m:r>
                        </m:num>
                        <m:den>
                          <m:r>
                            <a:rPr lang="de-CH" i="1"/>
                            <m:t>2</m:t>
                          </m:r>
                        </m:den>
                      </m:f>
                      <m:r>
                        <a:rPr lang="de-CH" i="1"/>
                        <m:t> </m:t>
                      </m:r>
                      <m:sSup>
                        <m:sSupPr>
                          <m:ctrlPr>
                            <a:rPr lang="de-CH" i="1"/>
                          </m:ctrlPr>
                        </m:sSupPr>
                        <m:e>
                          <m:r>
                            <a:rPr lang="de-CH" i="1"/>
                            <m:t>𝑣</m:t>
                          </m:r>
                        </m:e>
                        <m:sup>
                          <m:r>
                            <a:rPr lang="de-CH" i="1"/>
                            <m:t>2</m:t>
                          </m:r>
                        </m:sup>
                      </m:sSup>
                      <m:r>
                        <a:rPr lang="de-CH" i="1"/>
                        <m:t>𝑝𝐴</m:t>
                      </m:r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Bewegungsgleichung: </a:t>
                </a:r>
              </a:p>
              <a:p>
                <a:pPr marL="109728" lvl="1" indent="0">
                  <a:spcBef>
                    <a:spcPts val="400"/>
                  </a:spcBef>
                  <a:buSzPct val="68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de-CH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de-CH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de-CH" i="1">
                          <a:latin typeface="Cambria Math"/>
                        </a:rPr>
                        <m:t>=</m:t>
                      </m:r>
                      <m:r>
                        <a:rPr lang="de-CH" i="1">
                          <a:latin typeface="Cambria Math"/>
                        </a:rPr>
                        <m:t>𝑚𝑔</m:t>
                      </m:r>
                      <m:r>
                        <a:rPr lang="de-CH" i="1">
                          <a:latin typeface="Cambria Math"/>
                        </a:rPr>
                        <m:t>−</m:t>
                      </m:r>
                      <m:r>
                        <a:rPr lang="de-CH" i="1">
                          <a:latin typeface="Cambria Math"/>
                        </a:rPr>
                        <m:t>𝑐𝑤</m:t>
                      </m:r>
                      <m:r>
                        <a:rPr lang="de-CH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de-CH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CH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CH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de-CH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/>
                        </a:rPr>
                        <m:t>𝑝𝐴</m:t>
                      </m:r>
                    </m:oMath>
                  </m:oMathPara>
                </a14:m>
                <a:endParaRPr lang="de-CH" dirty="0"/>
              </a:p>
              <a:p>
                <a:endParaRPr lang="de-CH" dirty="0" smtClean="0"/>
              </a:p>
              <a:p>
                <a:r>
                  <a:rPr lang="de-CH" dirty="0" smtClean="0"/>
                  <a:t>Differentialgleichung: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/>
                        <m:t>𝑎</m:t>
                      </m:r>
                      <m:r>
                        <a:rPr lang="de-CH" i="1"/>
                        <m:t>=</m:t>
                      </m:r>
                      <m:f>
                        <m:fPr>
                          <m:ctrlPr>
                            <a:rPr lang="de-CH" i="1"/>
                          </m:ctrlPr>
                        </m:fPr>
                        <m:num>
                          <m:r>
                            <a:rPr lang="de-CH" i="1"/>
                            <m:t>𝑑𝑣</m:t>
                          </m:r>
                        </m:num>
                        <m:den>
                          <m:r>
                            <a:rPr lang="de-CH" i="1"/>
                            <m:t>𝑑𝑡</m:t>
                          </m:r>
                        </m:den>
                      </m:f>
                      <m:r>
                        <a:rPr lang="de-CH" i="1"/>
                        <m:t>=</m:t>
                      </m:r>
                      <m:r>
                        <a:rPr lang="de-CH" i="1"/>
                        <m:t>𝑔</m:t>
                      </m:r>
                      <m:r>
                        <a:rPr lang="de-CH" i="1"/>
                        <m:t>−</m:t>
                      </m:r>
                      <m:f>
                        <m:fPr>
                          <m:ctrlPr>
                            <a:rPr lang="de-CH" i="1"/>
                          </m:ctrlPr>
                        </m:fPr>
                        <m:num>
                          <m:r>
                            <a:rPr lang="de-CH" i="1"/>
                            <m:t>𝑐𝑤</m:t>
                          </m:r>
                          <m:r>
                            <a:rPr lang="de-CH" i="1"/>
                            <m:t> </m:t>
                          </m:r>
                          <m:f>
                            <m:fPr>
                              <m:ctrlPr>
                                <a:rPr lang="de-CH" i="1"/>
                              </m:ctrlPr>
                            </m:fPr>
                            <m:num>
                              <m:r>
                                <a:rPr lang="de-CH" i="1"/>
                                <m:t>1</m:t>
                              </m:r>
                            </m:num>
                            <m:den>
                              <m:r>
                                <a:rPr lang="de-CH" i="1"/>
                                <m:t>2</m:t>
                              </m:r>
                            </m:den>
                          </m:f>
                          <m:r>
                            <a:rPr lang="de-CH" i="1"/>
                            <m:t> </m:t>
                          </m:r>
                          <m:sSup>
                            <m:sSupPr>
                              <m:ctrlPr>
                                <a:rPr lang="de-CH" i="1"/>
                              </m:ctrlPr>
                            </m:sSupPr>
                            <m:e>
                              <m:r>
                                <a:rPr lang="de-CH" i="1"/>
                                <m:t>𝑣</m:t>
                              </m:r>
                            </m:e>
                            <m:sup>
                              <m:r>
                                <a:rPr lang="de-CH" i="1"/>
                                <m:t>2</m:t>
                              </m:r>
                            </m:sup>
                          </m:sSup>
                          <m:r>
                            <a:rPr lang="de-CH" i="1"/>
                            <m:t>𝑝𝐴</m:t>
                          </m:r>
                        </m:num>
                        <m:den>
                          <m:r>
                            <a:rPr lang="de-CH" i="1"/>
                            <m:t>𝑚</m:t>
                          </m:r>
                        </m:den>
                      </m:f>
                    </m:oMath>
                  </m:oMathPara>
                </a14:m>
                <a:endParaRPr lang="de-CH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- Differentialgleichung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603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CH" i="1"/>
                      <m:t>𝑧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r>
                          <a:rPr lang="de-CH" i="1"/>
                          <m:t>𝑡</m:t>
                        </m:r>
                      </m:e>
                    </m:d>
                    <m:r>
                      <a:rPr lang="de-CH" i="1"/>
                      <m:t> =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eqArr>
                          <m:eqArrPr>
                            <m:ctrlPr>
                              <a:rPr lang="de-CH" i="1"/>
                            </m:ctrlPr>
                          </m:eqArrPr>
                          <m:e>
                            <m:r>
                              <a:rPr lang="de-CH" i="1"/>
                              <m:t>𝑥</m:t>
                            </m:r>
                            <m:r>
                              <a:rPr lang="de-CH" i="1"/>
                              <m:t>1→</m:t>
                            </m:r>
                            <m:r>
                              <a:rPr lang="de-CH" i="1"/>
                              <m:t>𝑥𝑃𝑜𝑠𝑖𝑡𝑖𝑜𝑛𝑠𝑉𝑒𝑘𝑡𝑜𝑟</m:t>
                            </m:r>
                          </m:e>
                          <m:e>
                            <m:r>
                              <a:rPr lang="de-CH" i="1"/>
                              <m:t>𝑦</m:t>
                            </m:r>
                            <m:r>
                              <a:rPr lang="de-CH" i="1"/>
                              <m:t>1→</m:t>
                            </m:r>
                            <m:r>
                              <a:rPr lang="de-CH" i="1"/>
                              <m:t>𝑦𝑃𝑜𝑠𝑖𝑡𝑖𝑜𝑛𝑠𝑉𝑒𝑘𝑡𝑜𝑟</m:t>
                            </m:r>
                          </m:e>
                          <m:e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1→</m:t>
                            </m:r>
                            <m:r>
                              <a:rPr lang="de-CH" i="1"/>
                              <m:t>𝑥𝐺𝑒𝑠𝑐h𝑤𝑖𝑛𝑑𝑖𝑔𝑘𝑒𝑖𝑡𝑠𝑉𝑒𝑘𝑡𝑜𝑟</m:t>
                            </m:r>
                          </m:e>
                          <m:e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2→</m:t>
                            </m:r>
                            <m:r>
                              <a:rPr lang="de-CH" i="1"/>
                              <m:t>𝑦𝐺𝑒𝑠𝑐h𝑤𝑖𝑛𝑑𝑖𝑔𝑘𝑒𝑖𝑡𝑠𝑉𝑒𝑘𝑡𝑜𝑟</m:t>
                            </m:r>
                          </m:e>
                        </m:eqArr>
                      </m:e>
                    </m:d>
                    <m:r>
                      <a:rPr lang="de-CH" i="1"/>
                      <m:t> </m:t>
                    </m:r>
                  </m:oMath>
                </a14:m>
                <a:endParaRPr lang="de-CH" dirty="0" smtClean="0"/>
              </a:p>
              <a:p>
                <a:pPr marL="109728" indent="0">
                  <a:buNone/>
                </a:pPr>
                <a:endParaRPr lang="de-CH" dirty="0" smtClean="0"/>
              </a:p>
              <a:p>
                <a14:m>
                  <m:oMath xmlns:m="http://schemas.openxmlformats.org/officeDocument/2006/math">
                    <m:r>
                      <a:rPr lang="de-CH" i="1"/>
                      <m:t>𝑧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r>
                          <a:rPr lang="de-CH" i="1"/>
                          <m:t>𝑡</m:t>
                        </m:r>
                      </m:e>
                    </m:d>
                    <m:r>
                      <a:rPr lang="de-CH" i="1"/>
                      <m:t>= 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r>
                              <a:rPr lang="de-CH" i="1"/>
                              <m:t>𝑥</m:t>
                            </m:r>
                            <m:r>
                              <a:rPr lang="de-CH" i="1"/>
                              <m:t>1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r>
                                  <a:rPr lang="de-CH" i="1"/>
                                  <m:t>𝑥</m:t>
                                </m:r>
                                <m:r>
                                  <a:rPr lang="de-CH" i="1"/>
                                  <m:t>2</m:t>
                                </m:r>
                              </m:e>
                              <m:e>
                                <m:r>
                                  <a:rPr lang="de-CH" i="1"/>
                                  <m:t>𝑣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𝑣</m:t>
                                </m:r>
                                <m:r>
                                  <a:rPr lang="de-CH" i="1"/>
                                  <m:t>2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de-CH" i="1"/>
                      <m:t>= 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i="1"/>
                                </m:ctrlPr>
                              </m:sSupPr>
                              <m:e>
                                <m:r>
                                  <a:rPr lang="de-CH" i="1"/>
                                  <m:t>𝑥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sup>
                                <m:r>
                                  <a:rPr lang="de-CH" i="1"/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de-CH" i="1"/>
                                    </m:ctrlPr>
                                  </m:sSupPr>
                                  <m:e>
                                    <m:r>
                                      <a:rPr lang="de-CH" i="1"/>
                                      <m:t>𝑦</m:t>
                                    </m:r>
                                    <m:r>
                                      <a:rPr lang="de-CH" i="1"/>
                                      <m:t>1</m:t>
                                    </m:r>
                                  </m:e>
                                  <m:sup>
                                    <m:r>
                                      <a:rPr lang="de-CH" i="1"/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CH" i="1"/>
                                    </m:ctrlPr>
                                  </m:sSupPr>
                                  <m:e>
                                    <m:r>
                                      <a:rPr lang="de-CH" i="1"/>
                                      <m:t>𝑣</m:t>
                                    </m:r>
                                    <m:r>
                                      <a:rPr lang="de-CH" i="1"/>
                                      <m:t>1</m:t>
                                    </m:r>
                                  </m:e>
                                  <m:sup>
                                    <m:r>
                                      <a:rPr lang="de-CH" i="1"/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CH" i="1"/>
                                    </m:ctrlPr>
                                  </m:sSupPr>
                                  <m:e>
                                    <m:r>
                                      <a:rPr lang="de-CH" i="1"/>
                                      <m:t>𝑣</m:t>
                                    </m:r>
                                    <m:r>
                                      <a:rPr lang="de-CH" i="1"/>
                                      <m:t>2</m:t>
                                    </m:r>
                                  </m:e>
                                  <m:sup>
                                    <m:r>
                                      <a:rPr lang="de-CH" i="1"/>
                                      <m:t>′</m:t>
                                    </m:r>
                                  </m:sup>
                                </m:sSup>
                              </m:e>
                            </m:eqArr>
                          </m:den>
                        </m:f>
                      </m:e>
                    </m:d>
                    <m:r>
                      <a:rPr lang="de-CH" i="1"/>
                      <m:t>= 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1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r>
                                  <a:rPr lang="de-CH" i="1"/>
                                  <m:t>𝑣</m:t>
                                </m:r>
                                <m:r>
                                  <a:rPr lang="de-CH" i="1"/>
                                  <m:t>2</m:t>
                                </m:r>
                              </m:e>
                              <m:e>
                                <m:r>
                                  <a:rPr lang="de-CH" i="1"/>
                                  <m:t>𝑎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𝑎</m:t>
                                </m:r>
                                <m:r>
                                  <a:rPr lang="de-CH" i="1"/>
                                  <m:t>2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de-CH" i="1"/>
                      <m:t>=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CH" i="1"/>
                                </m:ctrlPr>
                              </m:sSubPr>
                              <m:e>
                                <m:r>
                                  <a:rPr lang="de-CH" i="1"/>
                                  <m:t>𝑣</m:t>
                                </m:r>
                              </m:e>
                              <m:sub>
                                <m:r>
                                  <a:rPr lang="de-CH" i="1"/>
                                  <m:t>𝑥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CH" i="1"/>
                                    </m:ctrlPr>
                                  </m:sSubPr>
                                  <m:e>
                                    <m:r>
                                      <a:rPr lang="de-CH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de-CH" i="1"/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CH" i="1"/>
                                    </m:ctrlPr>
                                  </m:sSubPr>
                                  <m:e>
                                    <m:r>
                                      <a:rPr lang="de-CH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/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CH" i="1"/>
                                    </m:ctrlPr>
                                  </m:sSubPr>
                                  <m:e>
                                    <m:r>
                                      <a:rPr lang="de-CH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/>
                                      <m:t>𝑦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  <m:r>
                      <a:rPr lang="de-CH" i="1"/>
                      <m:t> </m:t>
                    </m:r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Analyse – Zustand des Springers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0509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CH" dirty="0" smtClean="0"/>
                  <a:t>Wind: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1→</m:t>
                            </m:r>
                            <m:r>
                              <a:rPr lang="de-CH" i="1"/>
                              <m:t>𝑊𝑖𝑛𝑑𝑠𝑡</m:t>
                            </m:r>
                            <m:r>
                              <a:rPr lang="de-CH" i="1"/>
                              <m:t>ä</m:t>
                            </m:r>
                            <m:r>
                              <a:rPr lang="de-CH" i="1"/>
                              <m:t>𝑟𝑘𝑒</m:t>
                            </m:r>
                            <m:r>
                              <a:rPr lang="de-CH" i="1"/>
                              <m:t> </m:t>
                            </m:r>
                            <m:r>
                              <a:rPr lang="de-CH" i="1"/>
                              <m:t>𝑖𝑛</m:t>
                            </m:r>
                            <m:r>
                              <a:rPr lang="de-CH" i="1"/>
                              <m:t> </m:t>
                            </m:r>
                            <m:r>
                              <a:rPr lang="de-CH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de-CH" i="1"/>
                              <m:t>𝑅𝑖𝑐h𝑡𝑢𝑛𝑔</m:t>
                            </m:r>
                          </m:num>
                          <m:den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2→</m:t>
                            </m:r>
                            <m:r>
                              <a:rPr lang="de-CH" i="1"/>
                              <m:t>𝑊𝑖𝑛𝑑𝑠𝑡</m:t>
                            </m:r>
                            <m:r>
                              <a:rPr lang="de-CH" i="1"/>
                              <m:t>ä</m:t>
                            </m:r>
                            <m:r>
                              <a:rPr lang="de-CH" i="1"/>
                              <m:t>𝑟𝑘𝑒</m:t>
                            </m:r>
                            <m:r>
                              <a:rPr lang="de-CH" i="1"/>
                              <m:t> </m:t>
                            </m:r>
                            <m:r>
                              <a:rPr lang="de-CH" i="1"/>
                              <m:t>𝑖𝑛</m:t>
                            </m:r>
                            <m:r>
                              <a:rPr lang="de-CH" i="1"/>
                              <m:t> </m:t>
                            </m:r>
                            <m:r>
                              <a:rPr lang="de-CH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de-CH" i="1"/>
                              <m:t>𝑅𝑖𝑐h𝑡𝑢𝑛𝑔</m:t>
                            </m:r>
                          </m:den>
                        </m:f>
                      </m:e>
                    </m:d>
                  </m:oMath>
                </a14:m>
                <a:endParaRPr lang="de-CH" dirty="0" smtClean="0"/>
              </a:p>
              <a:p>
                <a14:m>
                  <m:oMath xmlns:m="http://schemas.openxmlformats.org/officeDocument/2006/math">
                    <m:r>
                      <a:rPr lang="de-CH" i="1"/>
                      <m:t>𝑊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r>
                          <a:rPr lang="de-CH" i="1"/>
                          <m:t>𝑦</m:t>
                        </m:r>
                      </m:e>
                    </m:d>
                    <m:r>
                      <a:rPr lang="de-CH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CH" i="1"/>
                        </m:ctrlPr>
                      </m:dPr>
                      <m:e>
                        <m:eqArr>
                          <m:eqArrPr>
                            <m:ctrlPr>
                              <a:rPr lang="de-CH" i="1"/>
                            </m:ctrlPr>
                          </m:eqArrPr>
                          <m:e>
                            <m:d>
                              <m:dPr>
                                <m:ctrlPr>
                                  <a:rPr lang="de-CH" i="1"/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de-CH" i="1"/>
                                    </m:ctrlPr>
                                  </m:fPr>
                                  <m:num>
                                    <m:r>
                                      <a:rPr lang="de-CH" i="1"/>
                                      <m:t>−30</m:t>
                                    </m:r>
                                  </m:num>
                                  <m:den>
                                    <m:r>
                                      <a:rPr lang="de-CH" i="1"/>
                                      <m:t>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CH" i="1"/>
                              <m:t>,  </m:t>
                            </m:r>
                            <m:r>
                              <a:rPr lang="de-CH" i="1"/>
                              <m:t>𝑦</m:t>
                            </m:r>
                            <m:r>
                              <a:rPr lang="de-CH" i="1"/>
                              <m:t>&lt;1000</m:t>
                            </m:r>
                          </m:e>
                          <m:e>
                            <m:d>
                              <m:dPr>
                                <m:ctrlPr>
                                  <a:rPr lang="de-CH" i="1"/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de-CH" i="1"/>
                                    </m:ctrlPr>
                                  </m:fPr>
                                  <m:num>
                                    <m:r>
                                      <a:rPr lang="de-CH" i="1"/>
                                      <m:t>25</m:t>
                                    </m:r>
                                  </m:num>
                                  <m:den>
                                    <m:r>
                                      <a:rPr lang="de-CH" i="1"/>
                                      <m:t>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CH" i="1"/>
                              <m:t>,  </m:t>
                            </m:r>
                            <m:r>
                              <a:rPr lang="de-CH" i="1"/>
                              <m:t>𝑦</m:t>
                            </m:r>
                            <m:r>
                              <a:rPr lang="de-CH" i="1"/>
                              <m:t>&lt;2000</m:t>
                            </m:r>
                          </m:e>
                          <m:e>
                            <m:d>
                              <m:dPr>
                                <m:ctrlPr>
                                  <a:rPr lang="de-CH" i="1"/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de-CH" i="1"/>
                                    </m:ctrlPr>
                                  </m:fPr>
                                  <m:num>
                                    <m:r>
                                      <a:rPr lang="de-CH" i="1"/>
                                      <m:t>20</m:t>
                                    </m:r>
                                  </m:num>
                                  <m:den>
                                    <m:r>
                                      <a:rPr lang="de-CH" i="1"/>
                                      <m:t>20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CH" i="1"/>
                              <m:t>,  </m:t>
                            </m:r>
                            <m:r>
                              <a:rPr lang="de-CH" i="1"/>
                              <m:t>𝑦</m:t>
                            </m:r>
                            <m:r>
                              <a:rPr lang="de-CH" i="1"/>
                              <m:t>&lt;3000</m:t>
                            </m:r>
                          </m:e>
                          <m:e>
                            <m:d>
                              <m:dPr>
                                <m:ctrlPr>
                                  <a:rPr lang="de-CH" i="1"/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de-CH" i="1"/>
                                    </m:ctrlPr>
                                  </m:fPr>
                                  <m:num>
                                    <m:r>
                                      <a:rPr lang="de-CH" i="1"/>
                                      <m:t>10</m:t>
                                    </m:r>
                                  </m:num>
                                  <m:den>
                                    <m:r>
                                      <a:rPr lang="de-CH" i="1"/>
                                      <m:t>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CH" i="1"/>
                              <m:t>,  </m:t>
                            </m:r>
                            <m:r>
                              <a:rPr lang="de-CH" i="1"/>
                              <m:t>𝑦</m:t>
                            </m:r>
                            <m:r>
                              <a:rPr lang="de-CH" i="1"/>
                              <m:t>&lt;4000</m:t>
                            </m:r>
                          </m:e>
                          <m:e>
                            <m:d>
                              <m:dPr>
                                <m:ctrlPr>
                                  <a:rPr lang="de-CH" i="1"/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de-CH" i="1"/>
                                    </m:ctrlPr>
                                  </m:fPr>
                                  <m:num>
                                    <m:r>
                                      <a:rPr lang="de-CH" i="1"/>
                                      <m:t>20</m:t>
                                    </m:r>
                                  </m:num>
                                  <m:den>
                                    <m:r>
                                      <a:rPr lang="de-CH" i="1"/>
                                      <m:t>20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de-CH" i="1"/>
                              <m:t>,  &amp;</m:t>
                            </m:r>
                            <m:r>
                              <a:rPr lang="de-CH" i="1"/>
                              <m:t>𝑦</m:t>
                            </m:r>
                            <m:r>
                              <a:rPr lang="de-CH" i="1"/>
                              <m:t>≥4000</m:t>
                            </m:r>
                          </m:e>
                        </m:eqArr>
                      </m:e>
                    </m:d>
                  </m:oMath>
                </a14:m>
                <a:endParaRPr lang="de-CH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r>
                                  <a:rPr lang="de-CH" i="1"/>
                                  <m:t>𝑥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𝑦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𝑣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</m:eqArr>
                          </m:num>
                          <m:den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2</m:t>
                            </m:r>
                          </m:den>
                        </m:f>
                      </m:e>
                    </m:d>
                    <m:r>
                      <a:rPr lang="de-CH" i="1"/>
                      <m:t>= 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r>
                                  <a:rPr lang="de-CH" i="1"/>
                                  <m:t>𝑥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𝑦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𝑣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</m:eqArr>
                          </m:num>
                          <m:den>
                            <m:r>
                              <a:rPr lang="de-CH" i="1"/>
                              <m:t>𝑣</m:t>
                            </m:r>
                            <m:r>
                              <a:rPr lang="de-CH" i="1"/>
                              <m:t>2</m:t>
                            </m:r>
                          </m:den>
                        </m:f>
                      </m:e>
                    </m:d>
                    <m:r>
                      <a:rPr lang="de-CH" i="1"/>
                      <m:t>−</m:t>
                    </m:r>
                    <m:d>
                      <m:dPr>
                        <m:ctrlPr>
                          <a:rPr lang="de-CH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CH" i="1"/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de-CH" i="1"/>
                                </m:ctrlPr>
                              </m:eqArrPr>
                              <m:e>
                                <m:r>
                                  <a:rPr lang="de-CH" i="1"/>
                                  <m:t>𝑥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𝑦</m:t>
                                </m:r>
                                <m:r>
                                  <a:rPr lang="de-CH" i="1"/>
                                  <m:t>1</m:t>
                                </m:r>
                              </m:e>
                              <m:e>
                                <m:r>
                                  <a:rPr lang="de-CH" i="1"/>
                                  <m:t>𝑊</m:t>
                                </m:r>
                                <m:d>
                                  <m:dPr>
                                    <m:ctrlPr>
                                      <a:rPr lang="de-CH" i="1"/>
                                    </m:ctrlPr>
                                  </m:dPr>
                                  <m:e>
                                    <m:r>
                                      <a:rPr lang="de-CH" i="1"/>
                                      <m:t>𝑦</m:t>
                                    </m:r>
                                  </m:e>
                                </m:d>
                                <m:r>
                                  <a:rPr lang="de-CH" i="1"/>
                                  <m:t>[0]</m:t>
                                </m:r>
                              </m:e>
                            </m:eqArr>
                          </m:num>
                          <m:den>
                            <m:r>
                              <a:rPr lang="de-CH" i="1"/>
                              <m:t>𝑊</m:t>
                            </m:r>
                            <m:d>
                              <m:dPr>
                                <m:ctrlPr>
                                  <a:rPr lang="de-CH" i="1"/>
                                </m:ctrlPr>
                              </m:dPr>
                              <m:e>
                                <m:r>
                                  <a:rPr lang="de-CH" i="1"/>
                                  <m:t>𝑦</m:t>
                                </m:r>
                              </m:e>
                            </m:d>
                            <m:r>
                              <a:rPr lang="de-CH" i="1"/>
                              <m:t>[1]</m:t>
                            </m:r>
                          </m:den>
                        </m:f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- Wind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1935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507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Simulation Fallschirmspringer</vt:lpstr>
      <vt:lpstr>Index </vt:lpstr>
      <vt:lpstr>Einleitung</vt:lpstr>
      <vt:lpstr>Teilziele </vt:lpstr>
      <vt:lpstr>Analyse – Bewegungsgesetz von Newton </vt:lpstr>
      <vt:lpstr>Analyse - Widerstand</vt:lpstr>
      <vt:lpstr>Analyse - Differentialgleichung</vt:lpstr>
      <vt:lpstr>Analyse – Zustand des Springers</vt:lpstr>
      <vt:lpstr>Analyse - Wind</vt:lpstr>
      <vt:lpstr>Analyse – 6 Phasen des Fallschirmsprungs</vt:lpstr>
      <vt:lpstr>Umsetzung - Widerstandsfunktion</vt:lpstr>
      <vt:lpstr>Umsetzung – Runge-Kutta</vt:lpstr>
      <vt:lpstr>Umsetzung – Runge-Kutta</vt:lpstr>
      <vt:lpstr>Umsetzung - Ableitungen</vt:lpstr>
      <vt:lpstr>Umsetzung - Ableitungen</vt:lpstr>
      <vt:lpstr>Umsetzung - Ableitungen</vt:lpstr>
      <vt:lpstr>Umsetzung – Exakte Lösung finden</vt:lpstr>
      <vt:lpstr>Software - Grundgerüst </vt:lpstr>
      <vt:lpstr>Software - Grundgerüst</vt:lpstr>
      <vt:lpstr>Software - Validierungen</vt:lpstr>
      <vt:lpstr>Software – Kapselung Parameter</vt:lpstr>
      <vt:lpstr>Software – Kapselung Parameter</vt:lpstr>
      <vt:lpstr>Software – Tasks &amp; Threads</vt:lpstr>
      <vt:lpstr>Software – Tasks &amp; Threads</vt:lpstr>
      <vt:lpstr>Software – Tasks &amp; Threads</vt:lpstr>
      <vt:lpstr>Software – Tasks &amp; Threads</vt:lpstr>
      <vt:lpstr>Software – Tasks &amp; Threads</vt:lpstr>
      <vt:lpstr>Software – Tasks &amp; Threads</vt:lpstr>
      <vt:lpstr>Software – Tasks &amp; Threads</vt:lpstr>
      <vt:lpstr>Software – Tasks &amp; Threads</vt:lpstr>
      <vt:lpstr>Demo – Versuch 1 </vt:lpstr>
      <vt:lpstr>Demo – Versuch 1</vt:lpstr>
      <vt:lpstr>Demo – Versuch 2</vt:lpstr>
      <vt:lpstr>Demo – Versuch 2</vt:lpstr>
      <vt:lpstr>Ausklang </vt:lpstr>
      <vt:lpstr>Ausklang – 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Fallschirmspringer</dc:title>
  <dc:creator>Yzerman</dc:creator>
  <cp:lastModifiedBy>Fish-Guts</cp:lastModifiedBy>
  <cp:revision>47</cp:revision>
  <dcterms:created xsi:type="dcterms:W3CDTF">2006-08-16T00:00:00Z</dcterms:created>
  <dcterms:modified xsi:type="dcterms:W3CDTF">2012-06-15T22:35:50Z</dcterms:modified>
</cp:coreProperties>
</file>