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d14157edc_2_104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700" rIns="89375" bIns="44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3d14157edc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863" y="685057"/>
            <a:ext cx="6596400" cy="343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23d14157edc_2_104:notes"/>
          <p:cNvSpPr txBox="1">
            <a:spLocks noGrp="1"/>
          </p:cNvSpPr>
          <p:nvPr>
            <p:ph type="body" idx="1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700" rIns="89375" bIns="44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d14157edc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d14157edc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d14157edc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d14157edc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d14157edc_2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d14157edc_2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d14157edc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d14157edc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d14157edc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d14157edc_2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d14157edc_2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d14157edc_2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128d7366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128d7366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128d7366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128d7366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128d73669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128d73669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128d7366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128d7366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128d73669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128d73669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128d7366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128d7366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d14157edc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d14157edc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128d73669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128d73669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d14157edc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d14157edc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5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5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99" name="Google Shape;99;p25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05;p25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25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25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25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25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25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25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2" name="Google Shape;112;p25" descr="圖片1"/>
          <p:cNvPicPr preferRelativeResize="0"/>
          <p:nvPr/>
        </p:nvPicPr>
        <p:blipFill rotWithShape="1">
          <a:blip r:embed="rId2">
            <a:alphaModFix/>
          </a:blip>
          <a:srcRect t="8401" r="15597" b="24276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 descr="圖片1"/>
          <p:cNvPicPr preferRelativeResize="0"/>
          <p:nvPr/>
        </p:nvPicPr>
        <p:blipFill rotWithShape="1">
          <a:blip r:embed="rId3">
            <a:alphaModFix/>
          </a:blip>
          <a:srcRect t="28891" r="21905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 descr="圖片2"/>
          <p:cNvPicPr preferRelativeResize="0"/>
          <p:nvPr/>
        </p:nvPicPr>
        <p:blipFill rotWithShape="1">
          <a:blip r:embed="rId4">
            <a:alphaModFix/>
          </a:blip>
          <a:srcRect l="14632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 descr="圖片2"/>
          <p:cNvPicPr preferRelativeResize="0"/>
          <p:nvPr/>
        </p:nvPicPr>
        <p:blipFill rotWithShape="1">
          <a:blip r:embed="rId5">
            <a:alphaModFix/>
          </a:blip>
          <a:srcRect b="21783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>
            <a:off x="395288" y="1006078"/>
            <a:ext cx="8353500" cy="3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 rtl="0">
              <a:spcBef>
                <a:spcPts val="440"/>
              </a:spcBef>
              <a:spcAft>
                <a:spcPts val="0"/>
              </a:spcAft>
              <a:buSzPts val="2200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ldNum" idx="12"/>
          </p:nvPr>
        </p:nvSpPr>
        <p:spPr>
          <a:xfrm>
            <a:off x="8243888" y="4786313"/>
            <a:ext cx="7923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395288" y="141685"/>
            <a:ext cx="835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2" name="Google Shape;12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3136" y="4678357"/>
            <a:ext cx="378228" cy="37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7" y="4754434"/>
            <a:ext cx="972108" cy="26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python.com/blog/python-requirements-fil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0233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captcha-hacker-2023-spring/co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bcbb923faf4e449f81a13050ac3dab5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bcbb923faf4e449f81a13050ac3dab5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sz="2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Final Project Announcement</a:t>
            </a:r>
            <a:endParaRPr sz="2800" b="1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lang="zh-TW" b="1">
                <a:solidFill>
                  <a:srgbClr val="E06666"/>
                </a:solidFill>
              </a:rPr>
              <a:t>2023.05.03 12:00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(40%)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/>
              <a:t>Environment details</a:t>
            </a:r>
            <a:r>
              <a:rPr lang="zh-TW" sz="1400"/>
              <a:t> 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Python version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… (the more complete, the better)</a:t>
            </a:r>
            <a:endParaRPr>
              <a:solidFill>
                <a:srgbClr val="E06666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/>
              <a:t>Implementation details</a:t>
            </a:r>
            <a:r>
              <a:rPr lang="zh-TW" sz="1400"/>
              <a:t> 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 architecture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Hyperparameters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detailed description of your experimental design, including the methodology and procedures employed in your study.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Compare with different method, ablation study, result analysis, …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… (the more complete, the better)</a:t>
            </a:r>
            <a:endParaRPr>
              <a:solidFill>
                <a:srgbClr val="E06666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No environment or implementation details may result in additional penalties.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</a:pPr>
            <a:r>
              <a:rPr lang="zh-TW" sz="1400">
                <a:solidFill>
                  <a:srgbClr val="E06666"/>
                </a:solidFill>
              </a:rPr>
              <a:t>Note that you must provide a comprehensive and detailed explanation to receive a higher score (35 ~ 40 points).</a:t>
            </a:r>
            <a:endParaRPr sz="1400">
              <a:solidFill>
                <a:srgbClr val="E06666"/>
              </a:solidFill>
            </a:endParaRPr>
          </a:p>
        </p:txBody>
      </p:sp>
      <p:sp>
        <p:nvSpPr>
          <p:cNvPr id="214" name="Google Shape;21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78000" cy="3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ID&gt;_final.zip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code 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Place all of your training code in the ./training/ directory.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b="1">
                <a:solidFill>
                  <a:srgbClr val="E06666"/>
                </a:solidFill>
              </a:rPr>
              <a:t>Inference code</a:t>
            </a:r>
            <a:r>
              <a:rPr lang="zh-TW"/>
              <a:t> 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&lt;STUDENT_ID&gt;_inference.ipynb/.py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&lt;STUDENT_ID&gt;_report.pdf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○"/>
            </a:pPr>
            <a:r>
              <a:rPr lang="zh-TW" b="1">
                <a:solidFill>
                  <a:srgbClr val="E06666"/>
                </a:solidFill>
              </a:rPr>
              <a:t>Model weight</a:t>
            </a:r>
            <a:endParaRPr b="1">
              <a:solidFill>
                <a:srgbClr val="E06666"/>
              </a:solidFill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&lt;STUDENT ID&gt;_weight.txt</a:t>
            </a:r>
            <a:endParaRPr>
              <a:solidFill>
                <a:srgbClr val="E06666"/>
              </a:solidFill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Provide </a:t>
            </a:r>
            <a:r>
              <a:rPr lang="zh-TW" b="1">
                <a:solidFill>
                  <a:srgbClr val="E06666"/>
                </a:solidFill>
              </a:rPr>
              <a:t>a Google Drive link to your weights</a:t>
            </a:r>
            <a:r>
              <a:rPr lang="zh-TW"/>
              <a:t> &amp; ensure access permissions are granted.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Environmental setting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If you implement your code using .py files, please also include a </a:t>
            </a:r>
            <a:r>
              <a:rPr lang="zh-TW" b="1">
                <a:solidFill>
                  <a:srgbClr val="E06666"/>
                </a:solidFill>
              </a:rPr>
              <a:t>requirements.txt</a:t>
            </a:r>
            <a:r>
              <a:rPr lang="zh-TW"/>
              <a:t> file.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grpSp>
        <p:nvGrpSpPr>
          <p:cNvPr id="222" name="Google Shape;222;p37"/>
          <p:cNvGrpSpPr/>
          <p:nvPr/>
        </p:nvGrpSpPr>
        <p:grpSpPr>
          <a:xfrm>
            <a:off x="4397428" y="3194399"/>
            <a:ext cx="4692225" cy="628175"/>
            <a:chOff x="2820653" y="2530049"/>
            <a:chExt cx="4692225" cy="628175"/>
          </a:xfrm>
        </p:grpSpPr>
        <p:pic>
          <p:nvPicPr>
            <p:cNvPr id="223" name="Google Shape;22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0653" y="2530049"/>
              <a:ext cx="4692225" cy="62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37"/>
            <p:cNvSpPr txBox="1"/>
            <p:nvPr/>
          </p:nvSpPr>
          <p:spPr>
            <a:xfrm>
              <a:off x="4150075" y="2530050"/>
              <a:ext cx="336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rgbClr val="E06666"/>
                  </a:solidFill>
                </a:rPr>
                <a:t>For your reference. Provide your model weight’s link here!</a:t>
              </a:r>
              <a:endParaRPr sz="1000">
                <a:solidFill>
                  <a:srgbClr val="E06666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Environment Setup</a:t>
            </a: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78000" cy="3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python file (.py) 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It will be checked in our lab’s servers. (Nvidia 2080Ti, cuda 11.3)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Providing a requirements.txt file can help us quickly rebuild your environment and accurately reproduce your results. (see </a:t>
            </a: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lang="zh-TW" sz="1600"/>
              <a:t>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jupyter notebook file (.ipynb) 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It will be checked in </a:t>
            </a:r>
            <a:r>
              <a:rPr lang="zh-TW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colab</a:t>
            </a:r>
            <a:r>
              <a:rPr lang="zh-TW" sz="1600"/>
              <a:t>.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Please include the necessary pip install instructions in the first cell.</a:t>
            </a:r>
            <a:endParaRPr sz="1600"/>
          </a:p>
        </p:txBody>
      </p:sp>
      <p:sp>
        <p:nvSpPr>
          <p:cNvPr id="231" name="Google Shape;2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5">
            <a:alphaModFix/>
          </a:blip>
          <a:srcRect r="54073"/>
          <a:stretch/>
        </p:blipFill>
        <p:spPr>
          <a:xfrm>
            <a:off x="1751325" y="3712113"/>
            <a:ext cx="2267600" cy="14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525" y="3770300"/>
            <a:ext cx="3448316" cy="12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inference.py on our lab’s server.</a:t>
            </a:r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2258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zh-TW" sz="1600"/>
              <a:t>We will take the following steps to reproduce your result. (</a:t>
            </a:r>
            <a:r>
              <a:rPr lang="zh-TW" sz="1600" b="1">
                <a:solidFill>
                  <a:srgbClr val="E06666"/>
                </a:solidFill>
              </a:rPr>
              <a:t>You can check it by yourself before submission</a:t>
            </a:r>
            <a:r>
              <a:rPr lang="zh-TW" sz="1600"/>
              <a:t>)</a:t>
            </a:r>
            <a:endParaRPr sz="1600"/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Build the virtual environment (</a:t>
            </a: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lang="zh-TW" sz="1600"/>
              <a:t>) via </a:t>
            </a:r>
            <a:endParaRPr sz="1600"/>
          </a:p>
          <a:p>
            <a:pPr marL="91440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chemeClr val="lt2"/>
                </a:highlight>
              </a:rPr>
              <a:t>$ virtualenv -p </a:t>
            </a:r>
            <a:r>
              <a:rPr lang="zh-TW" sz="1600">
                <a:solidFill>
                  <a:srgbClr val="00CCFF"/>
                </a:solidFill>
                <a:highlight>
                  <a:schemeClr val="lt2"/>
                </a:highlight>
              </a:rPr>
              <a:t>&lt;python version that you provided in report&gt;</a:t>
            </a:r>
            <a:r>
              <a:rPr lang="zh-TW" sz="1600">
                <a:highlight>
                  <a:schemeClr val="lt2"/>
                </a:highlight>
              </a:rPr>
              <a:t> myenv</a:t>
            </a:r>
            <a:br>
              <a:rPr lang="zh-TW" sz="1600">
                <a:highlight>
                  <a:schemeClr val="lt2"/>
                </a:highlight>
              </a:rPr>
            </a:br>
            <a:r>
              <a:rPr lang="zh-TW" sz="1600">
                <a:highlight>
                  <a:schemeClr val="lt2"/>
                </a:highlight>
              </a:rPr>
              <a:t>$ source ./myenv/bin/activate</a:t>
            </a:r>
            <a:br>
              <a:rPr lang="zh-TW" sz="1600">
                <a:highlight>
                  <a:schemeClr val="lt2"/>
                </a:highlight>
              </a:rPr>
            </a:br>
            <a:r>
              <a:rPr lang="zh-TW" sz="1600">
                <a:highlight>
                  <a:schemeClr val="lt2"/>
                </a:highlight>
              </a:rPr>
              <a:t>$ pip install -r </a:t>
            </a:r>
            <a:r>
              <a:rPr lang="zh-TW" sz="1600">
                <a:solidFill>
                  <a:srgbClr val="00CCFF"/>
                </a:solidFill>
                <a:highlight>
                  <a:schemeClr val="lt2"/>
                </a:highlight>
              </a:rPr>
              <a:t>requirements.txt</a:t>
            </a:r>
            <a:endParaRPr sz="1600">
              <a:solidFill>
                <a:srgbClr val="00CCFF"/>
              </a:solidFill>
              <a:highlight>
                <a:schemeClr val="lt2"/>
              </a:highlight>
            </a:endParaRPr>
          </a:p>
          <a:p>
            <a:pPr marL="914400" lvl="1" indent="-32258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Download the </a:t>
            </a:r>
            <a:r>
              <a:rPr lang="zh-TW" sz="1600">
                <a:solidFill>
                  <a:srgbClr val="00CCFF"/>
                </a:solidFill>
              </a:rPr>
              <a:t>&lt;pre-trained weight that you provided in txt file&gt;</a:t>
            </a:r>
            <a:endParaRPr sz="1600">
              <a:solidFill>
                <a:srgbClr val="00CCFF"/>
              </a:solidFill>
            </a:endParaRPr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>
                <a:solidFill>
                  <a:srgbClr val="E06666"/>
                </a:solidFill>
              </a:rPr>
              <a:t>Modify the necessary path</a:t>
            </a:r>
            <a:r>
              <a:rPr lang="zh-TW" sz="1600"/>
              <a:t> in </a:t>
            </a:r>
            <a:r>
              <a:rPr lang="zh-TW" sz="1600">
                <a:solidFill>
                  <a:srgbClr val="00CCFF"/>
                </a:solidFill>
              </a:rPr>
              <a:t>inference code</a:t>
            </a:r>
            <a:r>
              <a:rPr lang="zh-TW" sz="1600"/>
              <a:t> (testing data, model weight, and so on…)</a:t>
            </a:r>
            <a:endParaRPr sz="1600"/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The code should be able to run successfully after modifications (</a:t>
            </a:r>
            <a:r>
              <a:rPr lang="zh-TW" sz="1600">
                <a:solidFill>
                  <a:srgbClr val="E06666"/>
                </a:solidFill>
              </a:rPr>
              <a:t>Otherwise, no points will be given</a:t>
            </a:r>
            <a:r>
              <a:rPr lang="zh-TW" sz="1600"/>
              <a:t>)</a:t>
            </a:r>
            <a:endParaRPr sz="1600"/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Check the results we reproduced and the Kaggle leaderboard. </a:t>
            </a:r>
            <a:endParaRPr sz="1600"/>
          </a:p>
        </p:txBody>
      </p:sp>
      <p:sp>
        <p:nvSpPr>
          <p:cNvPr id="240" name="Google Shape;24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inference.ipynb file on google colab</a:t>
            </a:r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We will take the following steps to reproduce your result. (</a:t>
            </a:r>
            <a:r>
              <a:rPr lang="zh-TW" sz="1600" b="1">
                <a:solidFill>
                  <a:srgbClr val="E06666"/>
                </a:solidFill>
              </a:rPr>
              <a:t>You can check it by yourself before submission</a:t>
            </a:r>
            <a:r>
              <a:rPr lang="zh-TW" sz="1600"/>
              <a:t>)</a:t>
            </a:r>
            <a:endParaRPr sz="1600"/>
          </a:p>
          <a:p>
            <a:pPr marL="914400" lvl="1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Download the </a:t>
            </a:r>
            <a:r>
              <a:rPr lang="zh-TW" sz="1600">
                <a:solidFill>
                  <a:srgbClr val="00CCFF"/>
                </a:solidFill>
              </a:rPr>
              <a:t>&lt;pre-trained weight that you provided in txt file&gt;</a:t>
            </a:r>
            <a:endParaRPr sz="1600">
              <a:solidFill>
                <a:srgbClr val="00CCFF"/>
              </a:solidFill>
            </a:endParaRPr>
          </a:p>
          <a:p>
            <a:pPr marL="914400" lvl="1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rgbClr val="E06666"/>
                </a:solidFill>
              </a:rPr>
              <a:t>Modify the necessary path</a:t>
            </a:r>
            <a:r>
              <a:rPr lang="zh-TW" sz="1600"/>
              <a:t> in </a:t>
            </a:r>
            <a:r>
              <a:rPr lang="zh-TW" sz="1600">
                <a:solidFill>
                  <a:srgbClr val="00CCFF"/>
                </a:solidFill>
              </a:rPr>
              <a:t>inference code</a:t>
            </a:r>
            <a:r>
              <a:rPr lang="zh-TW" sz="1600"/>
              <a:t> (colab mount, testing data, model weight, and so on…)</a:t>
            </a:r>
            <a:endParaRPr sz="1600"/>
          </a:p>
          <a:p>
            <a:pPr marL="914400" lvl="1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Restart and run all, the code should be able to run successfully after modifications (</a:t>
            </a:r>
            <a:r>
              <a:rPr lang="zh-TW" sz="1600">
                <a:solidFill>
                  <a:srgbClr val="E06666"/>
                </a:solidFill>
              </a:rPr>
              <a:t>Otherwise, no points will be given</a:t>
            </a:r>
            <a:r>
              <a:rPr lang="zh-TW" sz="1600"/>
              <a:t>)</a:t>
            </a:r>
            <a:endParaRPr sz="1600"/>
          </a:p>
          <a:p>
            <a:pPr marL="914400" lvl="1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Check the results we reproduced and the Kaggle leaderboard.</a:t>
            </a:r>
            <a:endParaRPr sz="1600"/>
          </a:p>
        </p:txBody>
      </p:sp>
      <p:sp>
        <p:nvSpPr>
          <p:cNvPr id="247" name="Google Shape;24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</a:t>
            </a:r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Plagiarism</a:t>
            </a:r>
            <a:endParaRPr sz="1600"/>
          </a:p>
          <a:p>
            <a:pPr marL="914400" lvl="1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No points will be awarded if any plagiarism is discovered.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Late policy</a:t>
            </a:r>
            <a:endParaRPr sz="1600"/>
          </a:p>
          <a:p>
            <a:pPr marL="914400" lvl="1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There is no late submission policy for the final project.</a:t>
            </a:r>
            <a:endParaRPr sz="1600"/>
          </a:p>
          <a:p>
            <a:pPr marL="0" lvl="0" indent="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students who are new to deep learning</a:t>
            </a:r>
            <a:endParaRPr sz="1600"/>
          </a:p>
          <a:p>
            <a:pPr marL="914400" lvl="1" indent="-3302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You may start with this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sample code</a:t>
            </a:r>
            <a:r>
              <a:rPr lang="zh-TW" sz="1600"/>
              <a:t> first</a:t>
            </a:r>
            <a:endParaRPr sz="1600"/>
          </a:p>
        </p:txBody>
      </p:sp>
      <p:sp>
        <p:nvSpPr>
          <p:cNvPr id="254" name="Google Shape;25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Have fun!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13" y="1389722"/>
            <a:ext cx="4876575" cy="2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June. 7, Wed. at 23:59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(60%)</a:t>
            </a:r>
            <a:endParaRPr/>
          </a:p>
          <a:p>
            <a:pPr marL="1371600" lvl="2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Join a competition and give it your best effort to achieve a strong performance.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 (40%)</a:t>
            </a:r>
            <a:endParaRPr/>
          </a:p>
          <a:p>
            <a:pPr marL="1371600" lvl="2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Include a detailed description of your research process and implementation in the report.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Train a model to predict all the digits in the image.</a:t>
            </a:r>
            <a:endParaRPr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dirty="0"/>
              <a:t>Task 1: Single character in the image.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dirty="0"/>
              <a:t>Task 2: Two characters in the image (order matters).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dirty="0"/>
              <a:t>Task 3: Four characters in the image (order matters).</a:t>
            </a:r>
            <a:endParaRPr sz="1600"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Captcha Recognition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t="36816" r="20318"/>
          <a:stretch/>
        </p:blipFill>
        <p:spPr>
          <a:xfrm>
            <a:off x="2027063" y="2858250"/>
            <a:ext cx="5089875" cy="1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Join the Competition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[HERE]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550" y="1540550"/>
            <a:ext cx="6834877" cy="30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Download the Dataset</a:t>
            </a: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63" y="1181200"/>
            <a:ext cx="73740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You MUST set the team name as your Student_ID.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Team Name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475" y="1892075"/>
            <a:ext cx="6907048" cy="28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Competition</a:t>
            </a: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Can we used the pre-trained weights, e.g., ImageNet?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600"/>
              <a:buChar char="○"/>
            </a:pPr>
            <a:r>
              <a:rPr lang="zh-TW" sz="1600">
                <a:solidFill>
                  <a:srgbClr val="E06666"/>
                </a:solidFill>
              </a:rPr>
              <a:t>Pre-trained weights are available. Please indicate their usage in your reports.</a:t>
            </a:r>
            <a:endParaRPr sz="1600">
              <a:solidFill>
                <a:srgbClr val="E0666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How can I get better performance?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 pre-processing and augmentation.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Hyperparameter searching for model structure and optimizer (learning rate, …).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Find some techniques from SoTA paper in the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paper with codes</a:t>
            </a:r>
            <a:r>
              <a:rPr lang="zh-TW" sz="1600"/>
              <a:t>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Reasonable resources and techniques are permitted for use but you need to state in the report.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solidFill>
                  <a:srgbClr val="E06666"/>
                </a:solidFill>
              </a:rPr>
              <a:t>If you are unsure whether certain techniques are allowed, please ask in the discussion forum first.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9100" cy="3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Report: (40 points)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Performance score (50 points): accuracy on the </a:t>
            </a:r>
            <a:r>
              <a:rPr lang="zh-TW">
                <a:solidFill>
                  <a:srgbClr val="E06666"/>
                </a:solidFill>
              </a:rPr>
              <a:t>private set</a:t>
            </a:r>
            <a:r>
              <a:rPr lang="zh-TW"/>
              <a:t>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Weak Baseline: 60% (30 points)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Strong Baseline: 85% (20 points)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Engage in competition with your peers (10 points):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final 10 points will be awarded based on how you perform in comparison to your peers.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Partial credit will be given if you are unable to meet the baselines.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grpSp>
        <p:nvGrpSpPr>
          <p:cNvPr id="183" name="Google Shape;183;p34"/>
          <p:cNvGrpSpPr/>
          <p:nvPr/>
        </p:nvGrpSpPr>
        <p:grpSpPr>
          <a:xfrm>
            <a:off x="1457610" y="4326925"/>
            <a:ext cx="6228769" cy="132900"/>
            <a:chOff x="1065600" y="4326925"/>
            <a:chExt cx="7012800" cy="132900"/>
          </a:xfrm>
        </p:grpSpPr>
        <p:cxnSp>
          <p:nvCxnSpPr>
            <p:cNvPr id="184" name="Google Shape;184;p34"/>
            <p:cNvCxnSpPr/>
            <p:nvPr/>
          </p:nvCxnSpPr>
          <p:spPr>
            <a:xfrm>
              <a:off x="1065600" y="4395750"/>
              <a:ext cx="7012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5" name="Google Shape;185;p34"/>
            <p:cNvSpPr/>
            <p:nvPr/>
          </p:nvSpPr>
          <p:spPr>
            <a:xfrm>
              <a:off x="3668400" y="4326925"/>
              <a:ext cx="132900" cy="132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4"/>
            <p:cNvSpPr/>
            <p:nvPr/>
          </p:nvSpPr>
          <p:spPr>
            <a:xfrm>
              <a:off x="5878200" y="4326925"/>
              <a:ext cx="132900" cy="132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4"/>
          <p:cNvSpPr txBox="1"/>
          <p:nvPr/>
        </p:nvSpPr>
        <p:spPr>
          <a:xfrm>
            <a:off x="1381400" y="43836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3630325" y="4383625"/>
            <a:ext cx="4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0.6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5534825" y="4383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0.85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6935375" y="4383625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Best accuracy 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among peers.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311700" y="4383625"/>
            <a:ext cx="10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accuracy: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1381400" y="40029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3630325" y="4002925"/>
            <a:ext cx="4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30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5587925" y="4002925"/>
            <a:ext cx="4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50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7339325" y="40029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60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407900" y="4002925"/>
            <a:ext cx="10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score: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944950" y="4527900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Linear </a:t>
            </a:r>
            <a:endParaRPr>
              <a:solidFill>
                <a:srgbClr val="8E7CC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interpolation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779875" y="4527900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Linear </a:t>
            </a:r>
            <a:endParaRPr>
              <a:solidFill>
                <a:srgbClr val="6D9EE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D9EEB"/>
                </a:solidFill>
              </a:rPr>
              <a:t>interpolation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5838675" y="4552225"/>
            <a:ext cx="174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Linear 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69138"/>
                </a:solidFill>
              </a:rPr>
              <a:t>interpolation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(60%)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Take a screenshot of your results on the </a:t>
            </a:r>
            <a:r>
              <a:rPr lang="zh-TW">
                <a:solidFill>
                  <a:srgbClr val="E06666"/>
                </a:solidFill>
              </a:rPr>
              <a:t>public leaderboard</a:t>
            </a:r>
            <a:r>
              <a:rPr lang="zh-TW"/>
              <a:t> and paste it on the report.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score will be determined by the </a:t>
            </a:r>
            <a:r>
              <a:rPr lang="zh-TW">
                <a:solidFill>
                  <a:srgbClr val="E06666"/>
                </a:solidFill>
              </a:rPr>
              <a:t>private leaderboard</a:t>
            </a:r>
            <a:r>
              <a:rPr lang="zh-TW"/>
              <a:t>, but we will verify if your results match.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maximum number of entries allowed per day is 5.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25" y="3217097"/>
            <a:ext cx="4681150" cy="19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如螢幕大小 (16:9)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Simple Light</vt:lpstr>
      <vt:lpstr>Simple Light</vt:lpstr>
      <vt:lpstr>PowerPoint 簡報</vt:lpstr>
      <vt:lpstr>Final Project</vt:lpstr>
      <vt:lpstr>Captcha Recognition</vt:lpstr>
      <vt:lpstr>Join the Competition [HERE]</vt:lpstr>
      <vt:lpstr>Download the Dataset</vt:lpstr>
      <vt:lpstr>Kaggle Team Name</vt:lpstr>
      <vt:lpstr>Competition</vt:lpstr>
      <vt:lpstr>Grading</vt:lpstr>
      <vt:lpstr>Kaggle Submission (60%)</vt:lpstr>
      <vt:lpstr>Report (40%)</vt:lpstr>
      <vt:lpstr>Submission</vt:lpstr>
      <vt:lpstr>Environment Setup</vt:lpstr>
      <vt:lpstr>Test inference.py on our lab’s server.</vt:lpstr>
      <vt:lpstr>Test inference.ipynb file on google colab</vt:lpstr>
      <vt:lpstr>Note</vt:lpstr>
      <vt:lpstr>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許瑋芸</cp:lastModifiedBy>
  <cp:revision>1</cp:revision>
  <dcterms:modified xsi:type="dcterms:W3CDTF">2023-05-12T00:42:05Z</dcterms:modified>
</cp:coreProperties>
</file>