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873B7-9AF7-4E39-B797-3D3DA3A6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383320-FA3B-4E57-B74E-BB5B45544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26537-F731-482A-94E4-9E368594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DED56-D86E-454D-90D2-44439811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C470A-E36B-40DE-85B7-CF91F5D8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127E5-B977-4443-B535-ADDDC6F6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386269-C10E-4DF3-8D25-AC0B20A0B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CB4C8-709E-450F-A4C5-CC64B1A8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0798F-258F-486E-A887-818179F2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BD0EC-AF48-4911-B7E4-C29959DE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6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23F000-FAD2-4984-B447-5A66B8C8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E753E6-192D-40CA-895C-C985DFBC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73352-D815-40BA-87F2-93AEB44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57A97-CC21-4C6E-9F0F-AD7AA7A3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D092C-1360-4680-ACC5-64A47704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3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4EEB8-9A72-4774-89ED-4AD2A05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5DA7B-2493-4317-AEAB-22F5D4DD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7F4C11-0109-415D-A512-6B3A421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D143E-B650-431C-8C12-C870C9CB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591E0-02B9-4358-8CFC-A1AADE85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09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9FA04-60F2-4140-932C-EF827376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7CD328-6AB7-4211-92CD-5959C68E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9B75A-14ED-46B5-82EF-6626C342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066788-BD06-40E3-9DB3-CFF633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06B26-872A-4E42-891B-43C9BEE7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4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D28B7-15D8-41AE-B99B-46057020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75657-9AA3-40EB-A8FF-760022F4E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200DF4-77C1-4D3D-BF39-AC8F11D0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4283F-AF70-4EB4-9DD0-21591507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E3476-DCCD-413B-B7A6-EEC4C6C3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8A89C-4DA8-426B-ADDB-DD300613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437D6-5492-4419-B16B-2AC32A57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450B4B-36EE-44D4-AA62-B5EFAB8F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B5F645-5D49-41CF-BF4C-9E77DA20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A77407-9A7B-4C5A-AD2A-0629E6748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3EE00D-9BD3-4C90-8D33-F75A0010B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F3910E-E59D-4003-B110-783BACF5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D94012-8B99-4C39-BB03-1A7AB893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BBA9B1-EEC6-46F9-869B-762443B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23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00717-03D3-4778-A4CE-35EAD565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1664DC-47A5-404B-ACB1-0A057FA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8AF42A-1FF8-443D-9AAC-5D9AA72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EDEFFA-71A8-4FE8-9C3C-683ADFAD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A83C56-C182-4C41-BAAD-3AF5B55B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FB5799-818F-4A21-94CC-40A1C075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BA03C4-C639-4B6C-A5DA-C5F19720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F1C49-0D9A-4340-BB8E-B0E911FA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0C31C-B41C-4D3A-9FEA-5583F6C3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44AD11-152F-4900-A88A-18D262876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985E57-336F-4853-B819-B64A48A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80FF9D-3B72-42C2-AD3D-C7D9FC5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BE4870-0D90-486D-AD0F-A27259E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948D6-9FB8-4C25-932C-A9C734EE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A982C1-F4A9-4FF8-BCA6-C1A0FB71C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9D4204-42B8-4E0B-9E9F-7D1D272A0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25440F-9FB9-403C-8009-6ABD8C25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B67A17-AFF6-4046-98DE-FFF0FD7C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5F5B74-7D89-468C-87ED-80EA1482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4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041C11-F19D-4C4E-A97B-B2E795F6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5077BC-5EE3-4A9A-9D55-78FA4A21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DF9625-C600-44BA-8DE8-4DA1EC99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8906-DB40-4E9D-8171-4E6AE3727ED6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DFE05-B9AF-4BEE-9C3B-6FD000576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07AAC-778C-4FC1-BFFF-8F2B12F7E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8E25-8E29-421B-9BAB-7E6A55FDBF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www.git-scm.com/download/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oggy8088.angular-extension-pack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esbenp.prettier-vs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89420-91AB-478A-BFD2-D4D5E76E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2697"/>
            <a:ext cx="9144000" cy="1042066"/>
          </a:xfrm>
        </p:spPr>
        <p:txBody>
          <a:bodyPr/>
          <a:lstStyle/>
          <a:p>
            <a:r>
              <a:rPr lang="en-US" altLang="zh-TW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12 </a:t>
            </a:r>
            <a:r>
              <a:rPr lang="zh-TW" altLang="en-US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開發環境說明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9C0B-06DA-4AF5-A33F-659884B4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30"/>
            <a:ext cx="10515600" cy="922901"/>
          </a:xfrm>
        </p:spPr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01DD-164A-499C-A9EA-AFFD1109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273559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</a:t>
            </a:r>
            <a:endParaRPr lang="en-US" altLang="zh-TW" sz="24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0" i="0" u="none" strike="noStrike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TortoiseGit</a:t>
            </a:r>
            <a:endParaRPr lang="en-US" altLang="zh-TW" sz="24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4F568C7-7E8B-4800-BAB3-7C5299A4F6DE}"/>
              </a:ext>
            </a:extLst>
          </p:cNvPr>
          <p:cNvSpPr txBox="1">
            <a:spLocks/>
          </p:cNvSpPr>
          <p:nvPr/>
        </p:nvSpPr>
        <p:spPr>
          <a:xfrm>
            <a:off x="838200" y="2702218"/>
            <a:ext cx="10515600" cy="9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首次使用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必須做的設定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必要設定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6ADF83D-633D-4B1D-8E6A-0B3B29091E3F}"/>
              </a:ext>
            </a:extLst>
          </p:cNvPr>
          <p:cNvSpPr txBox="1">
            <a:spLocks/>
          </p:cNvSpPr>
          <p:nvPr/>
        </p:nvSpPr>
        <p:spPr>
          <a:xfrm>
            <a:off x="838200" y="3694331"/>
            <a:ext cx="10515600" cy="251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開啟命令提示字元，並輸入以下指令進行設定，這是使用 </a:t>
            </a:r>
            <a:r>
              <a:rPr lang="en-US" altLang="zh-TW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之前的必要步驟：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設定您的名稱：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config --global user.name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您的名稱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設定您的電子郵件：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config --global </a:t>
            </a:r>
            <a:r>
              <a:rPr lang="en-US" altLang="zh-TW" sz="24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user.email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您的電子郵件</a:t>
            </a:r>
          </a:p>
        </p:txBody>
      </p:sp>
    </p:spTree>
    <p:extLst>
      <p:ext uri="{BB962C8B-B14F-4D97-AF65-F5344CB8AC3E}">
        <p14:creationId xmlns:p14="http://schemas.microsoft.com/office/powerpoint/2010/main" val="19288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9C0B-06DA-4AF5-A33F-659884B4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30"/>
            <a:ext cx="10515600" cy="922901"/>
          </a:xfrm>
        </p:spPr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開發工具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01DD-164A-499C-A9EA-AFFD1109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6713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Visual Studio Code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請安裝或更新至最新版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en-US" altLang="zh-TW" sz="24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擴充套件包</a:t>
            </a:r>
            <a:endParaRPr lang="en-US" altLang="zh-TW" sz="24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Angular Extension Pack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由於同名的擴充套件好幾套，請務必安裝作者為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Will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保哥 的版本！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Prettier - Code formatter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</a:t>
            </a:r>
            <a:endParaRPr lang="en-US" altLang="zh-TW" sz="20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其他可以考慮安裝的擴充套件</a:t>
            </a:r>
            <a:endParaRPr lang="en-US" altLang="zh-TW" sz="24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Bracket Pair Colorizer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</a:t>
            </a:r>
            <a:endParaRPr lang="en-US" altLang="zh-TW" sz="20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Component Extension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</a:t>
            </a:r>
          </a:p>
          <a:p>
            <a:pPr lvl="1"/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2 TypeScript Emmet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</a:t>
            </a:r>
          </a:p>
          <a:p>
            <a:pPr lvl="1"/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 SCSS Support </a:t>
            </a:r>
            <a:r>
              <a:rPr lang="zh-TW" altLang="en-US" sz="20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擴充套件</a:t>
            </a:r>
            <a:endParaRPr lang="en-US" altLang="zh-TW" sz="20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9C0B-06DA-4AF5-A33F-659884B4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30"/>
            <a:ext cx="10515600" cy="922901"/>
          </a:xfrm>
        </p:spPr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Node.js 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 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01DD-164A-499C-A9EA-AFFD1109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6713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建議安裝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Node.js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v14.17.0 LTS 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以上版本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至少需要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v12.13 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以上版本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en-US" altLang="zh-TW" sz="16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用戶，若使用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Chocolatey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的話，可以用 </a:t>
            </a:r>
            <a:r>
              <a:rPr lang="en-US" altLang="zh-TW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choco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install </a:t>
            </a:r>
            <a:r>
              <a:rPr lang="en-US" altLang="zh-TW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nodejs-lts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–y</a:t>
            </a:r>
            <a:r>
              <a:rPr lang="zh-TW" alt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指令安裝</a:t>
            </a:r>
            <a:endParaRPr lang="en-US" altLang="zh-TW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如果是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用戶且已使用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Chocolatey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的話，可以用 </a:t>
            </a:r>
            <a:r>
              <a:rPr lang="en-US" altLang="zh-TW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choco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upgrade </a:t>
            </a:r>
            <a:r>
              <a:rPr lang="en-US" altLang="zh-TW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nodejs-lts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–y</a:t>
            </a:r>
            <a:r>
              <a:rPr lang="zh-TW" altLang="en-US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指令升級</a:t>
            </a:r>
            <a:endParaRPr lang="en-US" altLang="zh-TW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驗證安裝結果的指令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 –v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確認為 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v14.17.0 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或以上版本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–v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確認為 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v6.14.13 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以上版本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14F079D-5527-42A2-BC55-C9458E76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58" y="4099953"/>
            <a:ext cx="4021697" cy="15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9C0B-06DA-4AF5-A33F-659884B4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30"/>
            <a:ext cx="10515600" cy="922901"/>
          </a:xfrm>
        </p:spPr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TypeScript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25CDD5E-548C-4B92-8584-56CECD63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116243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在命令提示元輸入以下指令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sz="24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install –g typescript</a:t>
            </a:r>
          </a:p>
          <a:p>
            <a:pPr marL="0" indent="0" algn="l">
              <a:buNone/>
            </a:pPr>
            <a:endParaRPr lang="en-US" altLang="zh-TW" sz="2400" b="1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TW" b="1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5DC5F3A-760B-40E5-A126-BD3AA2F80BE1}"/>
              </a:ext>
            </a:extLst>
          </p:cNvPr>
          <p:cNvSpPr txBox="1">
            <a:spLocks/>
          </p:cNvSpPr>
          <p:nvPr/>
        </p:nvSpPr>
        <p:spPr>
          <a:xfrm>
            <a:off x="838200" y="2506099"/>
            <a:ext cx="10515600" cy="9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 </a:t>
            </a:r>
            <a:r>
              <a:rPr lang="en-US" altLang="zh-TW" sz="3200" b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Angular CLI </a:t>
            </a:r>
            <a:r>
              <a:rPr lang="zh-TW" altLang="en-US" sz="3200" b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12C9351-FB89-4FAC-BEF9-5BE60F4E5ADC}"/>
              </a:ext>
            </a:extLst>
          </p:cNvPr>
          <p:cNvSpPr txBox="1">
            <a:spLocks/>
          </p:cNvSpPr>
          <p:nvPr/>
        </p:nvSpPr>
        <p:spPr>
          <a:xfrm>
            <a:off x="838200" y="3735976"/>
            <a:ext cx="10515600" cy="260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在命令提示元輸入以下指令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sz="24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install –g @angular/cli</a:t>
            </a:r>
          </a:p>
          <a:p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驗證安裝結果的指令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ng version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 Angular CLI 為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12.0.0 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以上版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b="1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b="1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b="1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0C2BE5-5073-4A9F-ADEF-1189AA63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13" y="1065187"/>
            <a:ext cx="5699272" cy="36248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BBB716-D9E0-445B-80D4-89AACDE7DFE2}"/>
              </a:ext>
            </a:extLst>
          </p:cNvPr>
          <p:cNvSpPr/>
          <p:nvPr/>
        </p:nvSpPr>
        <p:spPr>
          <a:xfrm>
            <a:off x="5984713" y="2506099"/>
            <a:ext cx="2176061" cy="786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63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9C0B-06DA-4AF5-A33F-659884B4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30"/>
            <a:ext cx="10515600" cy="922901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Angular CLI </a:t>
            </a:r>
            <a:r>
              <a:rPr lang="zh-TW" altLang="en-US" sz="32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01DD-164A-499C-A9EA-AFFD1109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6713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請依據下列步驟測試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CLI 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是否可以正常執行：</a:t>
            </a:r>
            <a:endParaRPr lang="en-US" altLang="zh-TW" sz="24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開啟「命令提示字元」視窗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(Windows)</a:t>
            </a: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demo1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專案資料夾與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專案骨架，請執行下列指令：</a:t>
            </a:r>
            <a:endParaRPr lang="en-US" altLang="zh-TW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ng new demo1 --routing --style css --strict=false</a:t>
            </a: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ea typeface="SFMono-Regular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這個過程會建立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專案檔案，自動加入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Git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版控，並自動安裝所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 </a:t>
            </a:r>
            <a:r>
              <a:rPr lang="en-US" altLang="zh-TW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相依套件！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demo1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目錄</a:t>
            </a:r>
            <a:endParaRPr kumimoji="0" lang="en-US" altLang="zh-TW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sz="24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 demo1</a:t>
            </a:r>
          </a:p>
          <a:p>
            <a:pPr lvl="1"/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啟動 </a:t>
            </a: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</a:t>
            </a:r>
            <a:r>
              <a:rPr lang="zh-TW" altLang="en-US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開發伺服器並自動開啟網頁</a:t>
            </a:r>
            <a:endParaRPr lang="en-US" altLang="zh-TW" dirty="0">
              <a:solidFill>
                <a:srgbClr val="24292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b="1" dirty="0" err="1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npm</a:t>
            </a:r>
            <a:r>
              <a:rPr lang="en-US" altLang="zh-TW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start</a:t>
            </a:r>
          </a:p>
          <a:p>
            <a:pPr marL="914400" lvl="2" indent="0">
              <a:buNone/>
            </a:pPr>
            <a:endParaRPr kumimoji="0" lang="en-US" altLang="zh-TW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8AE083-D5B8-406F-946E-0277B62C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08" y="4861604"/>
            <a:ext cx="7238532" cy="18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9C0B-06DA-4AF5-A33F-659884B4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30"/>
            <a:ext cx="10515600" cy="922901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Angular CLI </a:t>
            </a:r>
            <a:r>
              <a:rPr lang="zh-TW" altLang="en-US" sz="32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01DD-164A-499C-A9EA-AFFD1109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67134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請依據下列步驟測試 </a:t>
            </a:r>
            <a:r>
              <a:rPr lang="en-US" altLang="zh-TW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Angular CLI </a:t>
            </a:r>
            <a:r>
              <a:rPr lang="zh-TW" altLang="en-US" sz="2400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是否可以正常執行：</a:t>
            </a:r>
            <a:endParaRPr lang="en-US" altLang="zh-TW" sz="24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TW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自動開啟網頁：</a:t>
            </a:r>
            <a:r>
              <a:rPr lang="en-US" altLang="zh-TW" sz="2400" b="1" dirty="0">
                <a:solidFill>
                  <a:srgbClr val="24292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ng server --open</a:t>
            </a:r>
            <a:endParaRPr lang="en-US" altLang="zh-TW" sz="24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畫面上只要出現 </a:t>
            </a: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demo1 app is running! </a:t>
            </a:r>
            <a:r>
              <a:rPr lang="zh-TW" altLang="en-US" b="0" i="0" u="none" strike="noStrike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字樣，就代表設定成功！👍 </a:t>
            </a:r>
          </a:p>
          <a:p>
            <a:pPr marL="457200" lvl="1" indent="0">
              <a:buNone/>
            </a:pPr>
            <a:endParaRPr lang="en-US" altLang="zh-TW" sz="2000" b="0" i="0" u="none" strike="noStrike" dirty="0">
              <a:solidFill>
                <a:srgbClr val="24292E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BF8986-0039-4446-B2FD-02B737D7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123" y="2625392"/>
            <a:ext cx="7374194" cy="39021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6D28B1-3DB4-4898-951C-6472439BC253}"/>
              </a:ext>
            </a:extLst>
          </p:cNvPr>
          <p:cNvSpPr/>
          <p:nvPr/>
        </p:nvSpPr>
        <p:spPr>
          <a:xfrm>
            <a:off x="5181600" y="3320704"/>
            <a:ext cx="1179871" cy="344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3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Angular 12 開發環境說明</vt:lpstr>
      <vt:lpstr>安裝 Git 工具</vt:lpstr>
      <vt:lpstr>開發工具</vt:lpstr>
      <vt:lpstr>安裝 Node.js 工具 </vt:lpstr>
      <vt:lpstr>安裝 TypeScript</vt:lpstr>
      <vt:lpstr>驗證 Angular CLI 執行</vt:lpstr>
      <vt:lpstr>驗證 Angular CLI 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12 開發環境說明</dc:title>
  <dc:creator>瑋芸 許</dc:creator>
  <cp:lastModifiedBy>瑋芸 許</cp:lastModifiedBy>
  <cp:revision>11</cp:revision>
  <dcterms:created xsi:type="dcterms:W3CDTF">2021-05-27T04:21:46Z</dcterms:created>
  <dcterms:modified xsi:type="dcterms:W3CDTF">2021-05-27T05:30:18Z</dcterms:modified>
</cp:coreProperties>
</file>