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E56C-7972-4CCF-B08D-FAB341DCC6B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CF54-ECC0-4968-9FD7-EFB3A924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7CF54-ECC0-4968-9FD7-EFB3A92411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7CF54-ECC0-4968-9FD7-EFB3A92411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F6A-A696-411E-A0E6-483BFA92B0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Lecture 9 – Multi-Channel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Yanwen Wang</a:t>
            </a:r>
          </a:p>
          <a:p>
            <a:r>
              <a:rPr lang="en-US" dirty="0" smtClean="0">
                <a:latin typeface="+mj-lt"/>
              </a:rPr>
              <a:t>Sauder School of Business</a:t>
            </a:r>
          </a:p>
          <a:p>
            <a:r>
              <a:rPr lang="en-US" dirty="0" smtClean="0">
                <a:latin typeface="+mj-lt"/>
              </a:rPr>
              <a:t>University of British Columbia</a:t>
            </a:r>
          </a:p>
          <a:p>
            <a:r>
              <a:rPr lang="en-US" dirty="0" smtClean="0">
                <a:latin typeface="+mj-lt"/>
              </a:rPr>
              <a:t>March 2018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Funnel (MCF) in CRM 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77" y="2566204"/>
            <a:ext cx="51911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ulti channel attribution mod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96" y="2279737"/>
            <a:ext cx="5405058" cy="278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Attribute the Conversion to Multiple Channels</a:t>
            </a:r>
            <a:r>
              <a:rPr lang="en-US" sz="3600" dirty="0"/>
              <a:t>?</a:t>
            </a:r>
          </a:p>
        </p:txBody>
      </p:sp>
      <p:pic>
        <p:nvPicPr>
          <p:cNvPr id="3" name="Picture 2" descr="Image result for multi channel attribution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323" y="2279737"/>
            <a:ext cx="8115183" cy="23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2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Click Metric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83" y="1506021"/>
            <a:ext cx="6058746" cy="4258269"/>
          </a:xfrm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40147"/>
            <a:ext cx="3909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Applying the last-click metric, the firm would attribute 50% of the conversions to direct channel and 25% each to display and search advertising.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However, the last-click metric ignores the prior channel contribution.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2619" y="3256766"/>
            <a:ext cx="1265129" cy="1728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First-click metric assigns the credit to the first touch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Linear (uniform) </a:t>
            </a:r>
            <a:r>
              <a:rPr lang="en-US" dirty="0" smtClean="0">
                <a:latin typeface="+mj-lt"/>
              </a:rPr>
              <a:t>metric assigns the credit to all the </a:t>
            </a:r>
            <a:r>
              <a:rPr lang="en-US" dirty="0" smtClean="0">
                <a:latin typeface="+mj-lt"/>
              </a:rPr>
              <a:t>channels </a:t>
            </a:r>
            <a:r>
              <a:rPr lang="en-US" dirty="0" smtClean="0">
                <a:latin typeface="+mj-lt"/>
              </a:rPr>
              <a:t>equally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Based Channel Attribution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State space</a:t>
            </a:r>
          </a:p>
          <a:p>
            <a:r>
              <a:rPr lang="en-US" sz="2400" dirty="0" smtClean="0">
                <a:latin typeface="+mj-lt"/>
              </a:rPr>
              <a:t>Transition matrix</a:t>
            </a:r>
          </a:p>
          <a:p>
            <a:r>
              <a:rPr lang="en-US" sz="2400" dirty="0" smtClean="0">
                <a:latin typeface="+mj-lt"/>
              </a:rPr>
              <a:t>Current state probability distribution</a:t>
            </a:r>
            <a:endParaRPr lang="en-US" sz="2400" dirty="0">
              <a:latin typeface="+mj-lt"/>
            </a:endParaRPr>
          </a:p>
        </p:txBody>
      </p:sp>
      <p:pic>
        <p:nvPicPr>
          <p:cNvPr id="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3545529"/>
            <a:ext cx="7647226" cy="24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of Removal Effect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40" y="4185960"/>
            <a:ext cx="6163535" cy="1991003"/>
          </a:xfrm>
        </p:spPr>
      </p:pic>
      <p:sp>
        <p:nvSpPr>
          <p:cNvPr id="5" name="Rectangle 4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Probability of conversion without C1 </a:t>
            </a:r>
          </a:p>
          <a:p>
            <a:r>
              <a:rPr lang="en-US" sz="2400" dirty="0" smtClean="0">
                <a:latin typeface="+mj-lt"/>
              </a:rPr>
              <a:t>Probability of conversion with C1 in its place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removal effect refers to reduced proportion of conversion when we remove a touch-point (channel) in a multi-channel conversion funnel</a:t>
            </a:r>
          </a:p>
        </p:txBody>
      </p:sp>
    </p:spTree>
    <p:extLst>
      <p:ext uri="{BB962C8B-B14F-4D97-AF65-F5344CB8AC3E}">
        <p14:creationId xmlns:p14="http://schemas.microsoft.com/office/powerpoint/2010/main" val="13221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of Removal Effect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65" y="4425289"/>
            <a:ext cx="6163535" cy="1991003"/>
          </a:xfrm>
        </p:spPr>
      </p:pic>
      <p:sp>
        <p:nvSpPr>
          <p:cNvPr id="5" name="Rectangle 4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Probability of conversion after removing C1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= P(C2 -&gt; C3 -&gt; Convert) = .33*1*.5 =.165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Probability of conversion before removing C1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= P(C1 -&gt; C2 -&gt; C3 -&gt; Conversion) + P(C2-&gt;C3-&gt;Conversion)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= .66*.5*1*.5 + .33*1*.5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= .33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Removal effect 50%</a:t>
            </a:r>
          </a:p>
        </p:txBody>
      </p:sp>
    </p:spTree>
    <p:extLst>
      <p:ext uri="{BB962C8B-B14F-4D97-AF65-F5344CB8AC3E}">
        <p14:creationId xmlns:p14="http://schemas.microsoft.com/office/powerpoint/2010/main" val="16484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217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9 – Multi-Channel Management</vt:lpstr>
      <vt:lpstr>Multi-Channel Funnel (MCF) in CRM </vt:lpstr>
      <vt:lpstr>How to Attribute the Conversion to Multiple Channels?</vt:lpstr>
      <vt:lpstr>Last Click Metric</vt:lpstr>
      <vt:lpstr>Other Metrics</vt:lpstr>
      <vt:lpstr>Markov Chain Based Channel Attribution</vt:lpstr>
      <vt:lpstr>Principal of Removal Effect</vt:lpstr>
      <vt:lpstr>Principal of Removal Effect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– Multi-Channel Management</dc:title>
  <dc:creator>Windows User</dc:creator>
  <cp:lastModifiedBy>Yanwen Wang</cp:lastModifiedBy>
  <cp:revision>7</cp:revision>
  <dcterms:created xsi:type="dcterms:W3CDTF">2018-03-28T00:24:06Z</dcterms:created>
  <dcterms:modified xsi:type="dcterms:W3CDTF">2018-03-28T04:28:20Z</dcterms:modified>
</cp:coreProperties>
</file>