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61" r:id="rId6"/>
    <p:sldId id="292" r:id="rId7"/>
    <p:sldId id="293" r:id="rId8"/>
    <p:sldId id="263" r:id="rId9"/>
    <p:sldId id="285" r:id="rId10"/>
    <p:sldId id="264" r:id="rId11"/>
    <p:sldId id="265" r:id="rId12"/>
    <p:sldId id="266" r:id="rId13"/>
    <p:sldId id="267" r:id="rId14"/>
    <p:sldId id="270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90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0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tytułowy – zawiera nazwę tematu, informację o autorze i kontekście prezentacji.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wyjaśnia różnicę pomiędzy yield i return – kiedy i dlaczego używamy yield.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działanie generatora krok po kroku – jak działa za kulisami.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Przedstawia przydatne funkcje z biblioteki itertools służące do iteracji.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Tabela porównawcza iteratora i generatora – jasne podsumowanie.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jak przetwarzać duże pliki za pomocą generatora – linia po linii.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Pokazuje jak zbudować iterator generujący liczby Fibonacciego.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Prosty przykład generatora kwadratów liczb – pokazanie prostoty kodu.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Funkcja czyszcząca plik tekstowy z pustych linii – przykład zastosowania generatora.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Użycie iteratora wbudowanego w Pythonie na liście – podstawy.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Generator zwracający kilka wartości – prostsza alternatywa dla iteratora.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Plan prezentacji – przegląd tematów, które będą omawiane, w kolejności logicznej.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typowe zastosowania – gdzie iteratory/generatory są najbardziej przydatne.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Wymienia zalety i ograniczenia obu podejść – uczciwe porównanie.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Generator liczb parzystych – przykład warunku w generatorze.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Zbiór najlepszych praktyk przy pracy z iteratorami i generatorami.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podsumowujący całą prezentację – najważniejsze wnioski.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Źródła wiedzy – dokumentacje, artykuły i książki pomocne do nauki tematu.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Wyjaśnia dokładnie, czym jest iterator, jakie metody implementuje i jak działa.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Przedstawia, czym są obiekty iterowalne – te, które można przeglądać w pętli.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Prezentuje ideę generatora – iterator tworzący dane na bieżąco za pomocą yield.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Pokazuje techniczne szczegóły protokołu iteratorów w Pythonie.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Wyjaśnia rolę wyjątku StopIteration w zakończeniu iteracji.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Zawiera pełny przykład własnego iteratora napisanego w klasie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Zawiera kod generatora i pokazuje jak jego działanie różni się od iteratora.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29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4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6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3" y="2943775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Iteratory</a:t>
            </a:r>
            <a:r>
              <a:rPr lang="pl-PL" dirty="0"/>
              <a:t> i Generatory w </a:t>
            </a:r>
            <a:r>
              <a:rPr lang="pl-PL" dirty="0" err="1"/>
              <a:t>Pythonie</a:t>
            </a:r>
            <a:br>
              <a:rPr lang="pl-PL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403" y="3429000"/>
            <a:ext cx="776532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sz="1600" dirty="0" err="1">
                <a:solidFill>
                  <a:schemeClr val="tx2">
                    <a:lumMod val="50000"/>
                  </a:schemeClr>
                </a:solidFill>
              </a:rPr>
              <a:t>Autorzy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Szymon Manijak Mateusz Rybak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Budowa</a:t>
            </a:r>
            <a:r>
              <a:rPr b="1" dirty="0"/>
              <a:t> </a:t>
            </a:r>
            <a:r>
              <a:rPr b="1" dirty="0" err="1"/>
              <a:t>iteratora</a:t>
            </a:r>
            <a:r>
              <a:rPr b="1" dirty="0"/>
              <a:t> </a:t>
            </a:r>
            <a:r>
              <a:rPr dirty="0"/>
              <a:t>–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class </a:t>
            </a:r>
            <a:r>
              <a:rPr dirty="0" err="1"/>
              <a:t>MyIterator</a:t>
            </a:r>
            <a:r>
              <a:rPr dirty="0"/>
              <a:t>:</a:t>
            </a:r>
          </a:p>
          <a:p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start, end):</a:t>
            </a:r>
          </a:p>
          <a:p>
            <a:r>
              <a:rPr dirty="0"/>
              <a:t>        </a:t>
            </a:r>
            <a:r>
              <a:rPr dirty="0" err="1"/>
              <a:t>self.current</a:t>
            </a:r>
            <a:r>
              <a:rPr dirty="0"/>
              <a:t> = start</a:t>
            </a:r>
          </a:p>
          <a:p>
            <a:r>
              <a:rPr dirty="0"/>
              <a:t>        </a:t>
            </a:r>
            <a:r>
              <a:rPr dirty="0" err="1"/>
              <a:t>self.end</a:t>
            </a:r>
            <a:r>
              <a:rPr dirty="0"/>
              <a:t> = end</a:t>
            </a:r>
          </a:p>
          <a:p>
            <a:r>
              <a:rPr dirty="0"/>
              <a:t>    def __iter__(self):</a:t>
            </a:r>
          </a:p>
          <a:p>
            <a:r>
              <a:rPr dirty="0"/>
              <a:t>        return self</a:t>
            </a:r>
          </a:p>
          <a:p>
            <a:r>
              <a:rPr dirty="0"/>
              <a:t>    def __next__(self):</a:t>
            </a:r>
          </a:p>
          <a:p>
            <a:r>
              <a:rPr dirty="0"/>
              <a:t>        if </a:t>
            </a:r>
            <a:r>
              <a:rPr dirty="0" err="1"/>
              <a:t>self.current</a:t>
            </a:r>
            <a:r>
              <a:rPr dirty="0"/>
              <a:t> &lt; </a:t>
            </a:r>
            <a:r>
              <a:rPr dirty="0" err="1"/>
              <a:t>self.end</a:t>
            </a:r>
            <a:r>
              <a:rPr dirty="0"/>
              <a:t>:</a:t>
            </a:r>
          </a:p>
          <a:p>
            <a:r>
              <a:rPr dirty="0"/>
              <a:t>           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self.current</a:t>
            </a:r>
            <a:endParaRPr dirty="0"/>
          </a:p>
          <a:p>
            <a:r>
              <a:rPr dirty="0"/>
              <a:t>            </a:t>
            </a:r>
            <a:r>
              <a:rPr dirty="0" err="1"/>
              <a:t>self.current</a:t>
            </a:r>
            <a:r>
              <a:rPr dirty="0"/>
              <a:t> += 1</a:t>
            </a:r>
          </a:p>
          <a:p>
            <a:r>
              <a:rPr dirty="0"/>
              <a:t>            return </a:t>
            </a:r>
            <a:r>
              <a:rPr dirty="0" err="1"/>
              <a:t>val</a:t>
            </a:r>
            <a:endParaRPr dirty="0"/>
          </a:p>
          <a:p>
            <a:r>
              <a:rPr dirty="0"/>
              <a:t>        raise </a:t>
            </a:r>
            <a:r>
              <a:rPr dirty="0" err="1"/>
              <a:t>StopIteration</a:t>
            </a:r>
            <a:endParaRPr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2586E7-6379-F180-AEE4-E09C3642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2" y="1732450"/>
            <a:ext cx="5812667" cy="4156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Budowa</a:t>
            </a:r>
            <a:r>
              <a:rPr b="1" dirty="0"/>
              <a:t> </a:t>
            </a:r>
            <a:r>
              <a:rPr b="1" dirty="0" err="1"/>
              <a:t>generatora</a:t>
            </a:r>
            <a:r>
              <a:rPr b="1" dirty="0"/>
              <a:t> </a:t>
            </a:r>
            <a:r>
              <a:rPr dirty="0"/>
              <a:t>–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my_generator(start, end):</a:t>
            </a:r>
          </a:p>
          <a:p>
            <a:r>
              <a:t>    current = start</a:t>
            </a:r>
          </a:p>
          <a:p>
            <a:r>
              <a:t>    while current &lt; end:</a:t>
            </a:r>
          </a:p>
          <a:p>
            <a:r>
              <a:t>        yield current</a:t>
            </a:r>
          </a:p>
          <a:p>
            <a:r>
              <a:t>        current +=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75DB49-3C70-DB53-6C6F-D850B9FE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1" y="1732450"/>
            <a:ext cx="5790299" cy="2197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to jest yield?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n>
                  <a:noFill/>
                </a:ln>
                <a:solidFill>
                  <a:srgbClr val="C00000"/>
                </a:solidFill>
                <a:effectLst/>
                <a:latin typeface="Gill Sans MT (Nagłówki)"/>
              </a:rPr>
              <a:t>return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kończy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funkcję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zwraca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wartość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</a:p>
          <a:p>
            <a:pPr marL="36900" indent="0">
              <a:buNone/>
            </a:pP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natomiast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</a:p>
          <a:p>
            <a:r>
              <a:rPr lang="en-US" altLang="en-US" sz="2400" dirty="0">
                <a:ln>
                  <a:noFill/>
                </a:ln>
                <a:solidFill>
                  <a:srgbClr val="C00000"/>
                </a:solidFill>
                <a:effectLst/>
                <a:latin typeface="Gill Sans MT (Nagłówki)"/>
              </a:rPr>
              <a:t>yield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zwraca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wartość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tymczasowo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pozwalając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kontynuować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działanie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funkcji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od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miejsca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przerwania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przy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następnym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wywołaniu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 </a:t>
            </a:r>
          </a:p>
          <a:p>
            <a:endParaRPr dirty="0">
              <a:latin typeface="Gill Sans MT (Nagłówki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 krok po kroku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Wywołanie funkcji tworzy obiekt generatora</a:t>
            </a:r>
          </a:p>
          <a:p>
            <a:r>
              <a:t>2. next() wykonuje kod do pierwszego yield</a:t>
            </a:r>
          </a:p>
          <a:p>
            <a:r>
              <a:t>3. Zwracana wartość, funkcja zostaje wstrzymana</a:t>
            </a:r>
          </a:p>
          <a:p>
            <a:r>
              <a:t>4. Kolejne next() wznawiają funkcję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Moduł</a:t>
            </a:r>
            <a:r>
              <a:rPr dirty="0"/>
              <a:t> </a:t>
            </a:r>
            <a:r>
              <a:rPr dirty="0" err="1"/>
              <a:t>itertools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Przydatne</a:t>
            </a:r>
            <a:r>
              <a:rPr dirty="0"/>
              <a:t> </a:t>
            </a:r>
            <a:r>
              <a:rPr dirty="0" err="1"/>
              <a:t>funkcje</a:t>
            </a:r>
            <a:r>
              <a:rPr dirty="0"/>
              <a:t>: </a:t>
            </a:r>
            <a:endParaRPr lang="en-US" dirty="0"/>
          </a:p>
          <a:p>
            <a:r>
              <a:rPr dirty="0"/>
              <a:t>count(),</a:t>
            </a:r>
            <a:endParaRPr lang="en-US" dirty="0"/>
          </a:p>
          <a:p>
            <a:r>
              <a:rPr dirty="0"/>
              <a:t> cycle(), </a:t>
            </a:r>
            <a:endParaRPr lang="en-US" dirty="0"/>
          </a:p>
          <a:p>
            <a:r>
              <a:rPr dirty="0"/>
              <a:t>repeat(), </a:t>
            </a:r>
            <a:endParaRPr lang="en-US" dirty="0"/>
          </a:p>
          <a:p>
            <a:r>
              <a:rPr dirty="0"/>
              <a:t>accumulate(),</a:t>
            </a:r>
            <a:endParaRPr lang="en-US" dirty="0"/>
          </a:p>
          <a:p>
            <a:r>
              <a:rPr dirty="0"/>
              <a:t> chain(),</a:t>
            </a:r>
            <a:endParaRPr lang="en-US" dirty="0"/>
          </a:p>
          <a:p>
            <a:r>
              <a:rPr dirty="0"/>
              <a:t> compress()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Iterator vs generator – porównanie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Iterator: szybki dostęp, większe zużycie pamięci</a:t>
            </a:r>
          </a:p>
          <a:p>
            <a:r>
              <a:t>- Generator: mniejszy narzut pamięci, ale dostęp sekwencyjny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Przetwarzanie</a:t>
            </a:r>
            <a:r>
              <a:rPr dirty="0"/>
              <a:t> </a:t>
            </a:r>
            <a:r>
              <a:rPr dirty="0" err="1"/>
              <a:t>dużych</a:t>
            </a:r>
            <a:r>
              <a:rPr dirty="0"/>
              <a:t> </a:t>
            </a:r>
            <a:r>
              <a:rPr dirty="0" err="1"/>
              <a:t>plików</a:t>
            </a:r>
            <a:r>
              <a:rPr lang="en-US" dirty="0"/>
              <a:t> -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Iterowanie</a:t>
            </a:r>
            <a:r>
              <a:rPr dirty="0"/>
              <a:t> po </a:t>
            </a:r>
            <a:r>
              <a:rPr dirty="0" err="1"/>
              <a:t>liniach</a:t>
            </a:r>
            <a:r>
              <a:rPr dirty="0"/>
              <a:t> z </a:t>
            </a:r>
            <a:r>
              <a:rPr dirty="0" err="1"/>
              <a:t>pliku</a:t>
            </a:r>
            <a:r>
              <a:rPr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generatora</a:t>
            </a:r>
            <a:r>
              <a:rPr lang="en-US" dirty="0"/>
              <a:t>:</a:t>
            </a:r>
          </a:p>
          <a:p>
            <a:r>
              <a:rPr lang="en-US" dirty="0"/>
              <a:t>with open('plik.txt') as f:</a:t>
            </a:r>
          </a:p>
          <a:p>
            <a:r>
              <a:rPr dirty="0"/>
              <a:t>    for line in f:</a:t>
            </a:r>
          </a:p>
          <a:p>
            <a:r>
              <a:rPr dirty="0"/>
              <a:t>        yield line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Po co? </a:t>
            </a:r>
          </a:p>
          <a:p>
            <a:pPr marL="36900" indent="0">
              <a:buNone/>
            </a:pPr>
            <a:r>
              <a:rPr lang="pl-PL" dirty="0"/>
              <a:t>Funkcja generatorowa czyta plik linia po linii, zużywając mało pamięci. Linie są przetwarzane tylko na żądanie, co umożliwia wydajne operacje na dużych plikach.</a:t>
            </a:r>
            <a:endParaRPr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2495D81-E2FA-0EA5-F545-71D2D43F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5CCA366-D23C-853F-ED2A-9D5EA7FAB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7CA6B1B-3814-AF34-3D0A-3FB9DF5F1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8832" y="2465832"/>
            <a:ext cx="1420368" cy="14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B43F546-4216-3A7A-5A9D-9ACC92D1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2194804"/>
            <a:ext cx="3567455" cy="138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Fibbonaci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Fib:</a:t>
            </a:r>
          </a:p>
          <a:p>
            <a:r>
              <a:t>    def __init__(self): self.a, self.b = 0, 1</a:t>
            </a:r>
          </a:p>
          <a:p>
            <a:r>
              <a:t>    def __iter__(self): return self</a:t>
            </a:r>
          </a:p>
          <a:p>
            <a:r>
              <a:t>    def __next__(self): self.a, self.b = self.b, self.a + self.b; return self.a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F8D4EC-204D-9351-033F-D94A7E5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" y="1580050"/>
            <a:ext cx="8030637" cy="41057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generator kwadratów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quads(start):</a:t>
            </a:r>
          </a:p>
          <a:p>
            <a:r>
              <a:t>    n = start</a:t>
            </a:r>
          </a:p>
          <a:p>
            <a:r>
              <a:t>    while True:</a:t>
            </a:r>
          </a:p>
          <a:p>
            <a:r>
              <a:t>        yield n**2</a:t>
            </a:r>
          </a:p>
          <a:p>
            <a:r>
              <a:t>        n +=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68A90F-E4B4-2F7F-E747-C446BC02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4" y="1732450"/>
            <a:ext cx="6259839" cy="3073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czyszczenie pliku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clean_file(filepath):</a:t>
            </a:r>
          </a:p>
          <a:p>
            <a:r>
              <a:t>    with open(filepath) as f:</a:t>
            </a:r>
          </a:p>
          <a:p>
            <a:r>
              <a:t>        for line in f:</a:t>
            </a:r>
          </a:p>
          <a:p>
            <a:r>
              <a:t>            if line.strip():</a:t>
            </a:r>
          </a:p>
          <a:p>
            <a:r>
              <a:t>                yield line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EF74E7-3FAB-A825-A6B2-BB936947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6" y="1851687"/>
            <a:ext cx="5076314" cy="2175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zajmować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3562805" cy="4058751"/>
          </a:xfrm>
        </p:spPr>
        <p:txBody>
          <a:bodyPr>
            <a:noAutofit/>
          </a:bodyPr>
          <a:lstStyle/>
          <a:p>
            <a:r>
              <a:rPr lang="en-US" sz="1600" dirty="0" err="1"/>
              <a:t>Iteratory</a:t>
            </a:r>
            <a:r>
              <a:rPr lang="en-US" sz="1600" dirty="0"/>
              <a:t> – </a:t>
            </a:r>
            <a:r>
              <a:rPr lang="en-US" sz="1600" dirty="0" err="1"/>
              <a:t>definicja</a:t>
            </a:r>
            <a:endParaRPr lang="en-US" sz="1600" dirty="0"/>
          </a:p>
          <a:p>
            <a:r>
              <a:rPr lang="en-US" sz="1600" dirty="0" err="1"/>
              <a:t>Generatory</a:t>
            </a:r>
            <a:r>
              <a:rPr lang="en-US" sz="1600" dirty="0"/>
              <a:t> – </a:t>
            </a:r>
            <a:r>
              <a:rPr lang="en-US" sz="1600" dirty="0" err="1"/>
              <a:t>definicja</a:t>
            </a:r>
            <a:endParaRPr lang="en-US" sz="1600" dirty="0"/>
          </a:p>
          <a:p>
            <a:r>
              <a:rPr lang="en-US" sz="1600" dirty="0" err="1"/>
              <a:t>Obiekty</a:t>
            </a:r>
            <a:r>
              <a:rPr lang="en-US" sz="1600" dirty="0"/>
              <a:t> </a:t>
            </a:r>
            <a:r>
              <a:rPr lang="en-US" sz="1600" dirty="0" err="1"/>
              <a:t>iterowalne</a:t>
            </a:r>
            <a:endParaRPr lang="en-US" sz="1600" dirty="0"/>
          </a:p>
          <a:p>
            <a:r>
              <a:rPr lang="en-US" sz="1600" dirty="0"/>
              <a:t>Jak </a:t>
            </a:r>
            <a:r>
              <a:rPr lang="en-US" sz="1600" dirty="0" err="1"/>
              <a:t>dziala</a:t>
            </a:r>
            <a:r>
              <a:rPr lang="en-US" sz="1600" dirty="0"/>
              <a:t> Iterator </a:t>
            </a:r>
            <a:r>
              <a:rPr lang="en-US" sz="1600" dirty="0" err="1"/>
              <a:t>i</a:t>
            </a:r>
            <a:r>
              <a:rPr lang="en-US" sz="1600" dirty="0"/>
              <a:t> Generator</a:t>
            </a:r>
          </a:p>
          <a:p>
            <a:r>
              <a:rPr lang="en-US" sz="1600" dirty="0" err="1"/>
              <a:t>Przyklady</a:t>
            </a:r>
            <a:endParaRPr lang="en-US" sz="1600" dirty="0"/>
          </a:p>
          <a:p>
            <a:endParaRPr lang="en-US" sz="1600" dirty="0"/>
          </a:p>
          <a:p>
            <a:endParaRPr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628DB0-C3BB-CF4E-AFF0-10F8827E2E4D}"/>
              </a:ext>
            </a:extLst>
          </p:cNvPr>
          <p:cNvSpPr txBox="1">
            <a:spLocks/>
          </p:cNvSpPr>
          <p:nvPr/>
        </p:nvSpPr>
        <p:spPr>
          <a:xfrm>
            <a:off x="4887864" y="1732449"/>
            <a:ext cx="356280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l-PL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Klasyczny iterator –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lst = [1,2,3]</a:t>
            </a:r>
          </a:p>
          <a:p>
            <a:r>
              <a:t>it = iter(lst)</a:t>
            </a:r>
          </a:p>
          <a:p>
            <a:r>
              <a:t>print(next(it))  #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DB72839-B9CB-E7D2-125A-0A612A04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2" y="1732450"/>
            <a:ext cx="3183724" cy="299916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A0ADCC-A294-287C-C17D-070C3EDD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90" y="2564659"/>
            <a:ext cx="2886802" cy="2153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Klasyczny generator – funkcja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gen():</a:t>
            </a:r>
          </a:p>
          <a:p>
            <a:r>
              <a:t>    yield 1</a:t>
            </a:r>
          </a:p>
          <a:p>
            <a:r>
              <a:t>    yield 2</a:t>
            </a:r>
          </a:p>
          <a:p>
            <a:r>
              <a:t>    yield 3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E6E603C-372D-A6AD-81D0-963DFF15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3" y="1623147"/>
            <a:ext cx="3878668" cy="40641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339EC2D-9EC6-106F-951D-B8AD9C5E0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55" y="2702598"/>
            <a:ext cx="3505689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Typowe zastosowania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Przetwarzanie dużych zbiorów</a:t>
            </a:r>
          </a:p>
          <a:p>
            <a:r>
              <a:t>- Wydajne przeszukiwanie danych</a:t>
            </a:r>
          </a:p>
          <a:p>
            <a:r>
              <a:t>- Strumieniowanie wyników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Wady i zalety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 oszczędność pamięci</a:t>
            </a:r>
          </a:p>
          <a:p>
            <a:r>
              <a:t>+ prostota</a:t>
            </a:r>
          </a:p>
          <a:p>
            <a:r>
              <a:t>- tylko iteracja sekwencyjna</a:t>
            </a:r>
          </a:p>
          <a:p>
            <a:r>
              <a:t>- brak dostępu do elementu po indeksie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 z warunkiem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even_numbers(max):</a:t>
            </a:r>
          </a:p>
          <a:p>
            <a:r>
              <a:t>    for i in range(max):</a:t>
            </a:r>
          </a:p>
          <a:p>
            <a:r>
              <a:t>        if i % 2 == 0:</a:t>
            </a:r>
          </a:p>
          <a:p>
            <a:r>
              <a:t>            yield 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92DDD4-87E4-47C6-590A-9D4A84EF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5" y="1732449"/>
            <a:ext cx="6612295" cy="20807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Najlepsze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Używaj generatorów tam, gdzie to możliwe</a:t>
            </a:r>
          </a:p>
          <a:p>
            <a:r>
              <a:t>- Unikaj tworzenia dużych list, gdy niepotrzebne</a:t>
            </a:r>
          </a:p>
          <a:p>
            <a:r>
              <a:t>- Łącz iteratory z funkcjami wyższego rzędu (map, filter)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Generatory</a:t>
            </a:r>
            <a:r>
              <a:rPr dirty="0"/>
              <a:t> </a:t>
            </a: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lżejsze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bardziej</a:t>
            </a:r>
            <a:r>
              <a:rPr dirty="0"/>
              <a:t> </a:t>
            </a:r>
            <a:r>
              <a:rPr dirty="0" err="1"/>
              <a:t>elastyczne</a:t>
            </a:r>
            <a:endParaRPr dirty="0"/>
          </a:p>
          <a:p>
            <a:r>
              <a:rPr dirty="0"/>
              <a:t>- </a:t>
            </a:r>
            <a:r>
              <a:rPr dirty="0" err="1"/>
              <a:t>Idealne</a:t>
            </a:r>
            <a:r>
              <a:rPr dirty="0"/>
              <a:t> do </a:t>
            </a:r>
            <a:r>
              <a:rPr dirty="0" err="1"/>
              <a:t>dużych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API</a:t>
            </a:r>
          </a:p>
          <a:p>
            <a:r>
              <a:rPr dirty="0"/>
              <a:t>- Iterator </a:t>
            </a:r>
            <a:r>
              <a:rPr dirty="0" err="1"/>
              <a:t>przydatny</a:t>
            </a:r>
            <a:r>
              <a:rPr dirty="0"/>
              <a:t> </a:t>
            </a:r>
            <a:r>
              <a:rPr dirty="0" err="1"/>
              <a:t>przy</a:t>
            </a:r>
            <a:r>
              <a:rPr dirty="0"/>
              <a:t> </a:t>
            </a:r>
            <a:r>
              <a:rPr dirty="0" err="1"/>
              <a:t>kontroli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strukturach</a:t>
            </a:r>
            <a:r>
              <a:rPr dirty="0"/>
              <a:t> </a:t>
            </a:r>
            <a:r>
              <a:rPr dirty="0" err="1"/>
              <a:t>danych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docs.python.org</a:t>
            </a:r>
          </a:p>
          <a:p>
            <a:r>
              <a:rPr dirty="0"/>
              <a:t>- realpython.com</a:t>
            </a:r>
          </a:p>
          <a:p>
            <a:r>
              <a:rPr dirty="0"/>
              <a:t>- w3schools.com</a:t>
            </a:r>
          </a:p>
          <a:p>
            <a:r>
              <a:rPr dirty="0"/>
              <a:t>- geeksforgeeks.org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</a:t>
            </a:r>
            <a:r>
              <a:rPr lang="en-US" dirty="0" err="1"/>
              <a:t>definicja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Obiekt</a:t>
            </a:r>
            <a:r>
              <a:rPr dirty="0"/>
              <a:t> </a:t>
            </a:r>
            <a:r>
              <a:rPr dirty="0" err="1"/>
              <a:t>implementujący</a:t>
            </a:r>
            <a:r>
              <a:rPr dirty="0"/>
              <a:t> </a:t>
            </a:r>
            <a:r>
              <a:rPr dirty="0" err="1"/>
              <a:t>metody</a:t>
            </a:r>
            <a:r>
              <a:rPr dirty="0"/>
              <a:t> __iter__(</a:t>
            </a:r>
            <a:r>
              <a:rPr lang="en-US" dirty="0"/>
              <a:t> </a:t>
            </a:r>
            <a:r>
              <a:rPr dirty="0"/>
              <a:t>) </a:t>
            </a:r>
            <a:r>
              <a:rPr dirty="0" err="1"/>
              <a:t>i</a:t>
            </a:r>
            <a:r>
              <a:rPr dirty="0"/>
              <a:t> __next__(</a:t>
            </a:r>
            <a:r>
              <a:rPr lang="en-US" dirty="0"/>
              <a:t> </a:t>
            </a:r>
            <a:r>
              <a:rPr dirty="0"/>
              <a:t>).</a:t>
            </a:r>
          </a:p>
          <a:p>
            <a:r>
              <a:rPr dirty="0" err="1"/>
              <a:t>Pozwala</a:t>
            </a:r>
            <a:r>
              <a:rPr dirty="0"/>
              <a:t> </a:t>
            </a:r>
            <a:r>
              <a:rPr dirty="0" err="1"/>
              <a:t>przeglądać</a:t>
            </a:r>
            <a:r>
              <a:rPr dirty="0"/>
              <a:t> </a:t>
            </a:r>
            <a:r>
              <a:rPr dirty="0" err="1"/>
              <a:t>dane</a:t>
            </a:r>
            <a:r>
              <a:rPr dirty="0"/>
              <a:t> </a:t>
            </a:r>
            <a:r>
              <a:rPr dirty="0" err="1"/>
              <a:t>sekwencyjnie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Po co </a:t>
            </a:r>
            <a:r>
              <a:rPr lang="en-US" dirty="0" err="1"/>
              <a:t>uzywać</a:t>
            </a:r>
            <a:r>
              <a:rPr lang="en-US" dirty="0"/>
              <a:t>?</a:t>
            </a:r>
          </a:p>
          <a:p>
            <a:pPr marL="36900" indent="0">
              <a:buNone/>
            </a:pPr>
            <a:r>
              <a:rPr lang="en-US" dirty="0" err="1"/>
              <a:t>Efektywność</a:t>
            </a:r>
            <a:r>
              <a:rPr lang="en-US" dirty="0"/>
              <a:t> </a:t>
            </a:r>
            <a:r>
              <a:rPr lang="en-US" dirty="0" err="1"/>
              <a:t>pamięciowa</a:t>
            </a:r>
            <a:r>
              <a:rPr lang="en-US" dirty="0"/>
              <a:t> !</a:t>
            </a:r>
          </a:p>
          <a:p>
            <a:pPr marL="36900" indent="0">
              <a:buNone/>
            </a:pPr>
            <a:r>
              <a:rPr lang="en-US" dirty="0"/>
              <a:t>Iterator:</a:t>
            </a:r>
          </a:p>
          <a:p>
            <a:r>
              <a:rPr lang="pl-PL" dirty="0"/>
              <a:t>Dane muszą być załadowane w całości do pamięci.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Generator:</a:t>
            </a:r>
            <a:endParaRPr lang="pl-PL" dirty="0"/>
          </a:p>
          <a:p>
            <a:r>
              <a:rPr lang="pl-PL" dirty="0"/>
              <a:t>Dane tworzone na bieżąco – zużycie pamięci minimalne.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Obiekty</a:t>
            </a:r>
            <a:r>
              <a:rPr lang="en-US" dirty="0"/>
              <a:t> </a:t>
            </a:r>
            <a:r>
              <a:rPr lang="en-US" dirty="0" err="1"/>
              <a:t>iterowalne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Obiekty, które można przeglądać element po elemencie: listy, słowniki, zbiory, pliki.</a:t>
            </a:r>
          </a:p>
          <a:p>
            <a:r>
              <a:t>Muszą implementować metodę __iter__().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iterator </a:t>
            </a:r>
            <a:r>
              <a:rPr lang="en-US" dirty="0" err="1"/>
              <a:t>oraz</a:t>
            </a:r>
            <a:r>
              <a:rPr lang="en-US" dirty="0"/>
              <a:t> generator?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Iterator:</a:t>
            </a:r>
          </a:p>
          <a:p>
            <a:r>
              <a:rPr lang="pl-PL" dirty="0"/>
              <a:t>Obiekt implementujący metody __</a:t>
            </a:r>
            <a:r>
              <a:rPr lang="pl-PL" dirty="0" err="1"/>
              <a:t>iter</a:t>
            </a:r>
            <a:r>
              <a:rPr lang="pl-PL" dirty="0"/>
              <a:t>__() i __</a:t>
            </a:r>
            <a:r>
              <a:rPr lang="pl-PL" dirty="0" err="1"/>
              <a:t>next</a:t>
            </a:r>
            <a:r>
              <a:rPr lang="pl-PL" dirty="0"/>
              <a:t>__().</a:t>
            </a:r>
          </a:p>
          <a:p>
            <a:r>
              <a:rPr lang="pl-PL" dirty="0"/>
              <a:t>Pozwala przeglądać dane sekwencyjnie.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Generator:</a:t>
            </a:r>
          </a:p>
          <a:p>
            <a:r>
              <a:rPr dirty="0" err="1"/>
              <a:t>Specjalny</a:t>
            </a:r>
            <a:r>
              <a:rPr dirty="0"/>
              <a:t> </a:t>
            </a:r>
            <a:r>
              <a:rPr dirty="0" err="1"/>
              <a:t>rodzaj</a:t>
            </a:r>
            <a:r>
              <a:rPr dirty="0"/>
              <a:t> </a:t>
            </a:r>
            <a:r>
              <a:rPr dirty="0" err="1"/>
              <a:t>iteratora</a:t>
            </a:r>
            <a:r>
              <a:rPr dirty="0"/>
              <a:t>, </a:t>
            </a:r>
            <a:r>
              <a:rPr dirty="0" err="1"/>
              <a:t>tworzony</a:t>
            </a:r>
            <a:r>
              <a:rPr dirty="0"/>
              <a:t> za </a:t>
            </a:r>
            <a:r>
              <a:rPr dirty="0" err="1"/>
              <a:t>pomocą</a:t>
            </a:r>
            <a:r>
              <a:rPr dirty="0"/>
              <a:t> yield.</a:t>
            </a:r>
          </a:p>
          <a:p>
            <a:r>
              <a:rPr dirty="0" err="1"/>
              <a:t>Działa</a:t>
            </a:r>
            <a:r>
              <a:rPr dirty="0"/>
              <a:t> „</a:t>
            </a:r>
            <a:r>
              <a:rPr dirty="0" err="1"/>
              <a:t>leniwe</a:t>
            </a:r>
            <a:r>
              <a:rPr dirty="0"/>
              <a:t>”, </a:t>
            </a:r>
            <a:r>
              <a:rPr dirty="0" err="1"/>
              <a:t>generując</a:t>
            </a:r>
            <a:r>
              <a:rPr dirty="0"/>
              <a:t> </a:t>
            </a:r>
            <a:r>
              <a:rPr dirty="0" err="1"/>
              <a:t>dane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żądanie</a:t>
            </a:r>
            <a:r>
              <a:rPr dirty="0"/>
              <a:t>.</a:t>
            </a:r>
            <a:r>
              <a:rPr lang="pl-PL" dirty="0"/>
              <a:t> 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B429B7-E59F-66D7-E034-24D4CF0C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dziala</a:t>
            </a:r>
            <a:r>
              <a:rPr lang="en-US" dirty="0"/>
              <a:t> iterator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65D989-55E9-0FF9-8A30-4971E3F6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491402"/>
            <a:ext cx="7765322" cy="4058751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tx1"/>
                </a:solidFill>
                <a:latin typeface="+mj-lt"/>
              </a:rPr>
              <a:t>Iteracje w </a:t>
            </a:r>
            <a:r>
              <a:rPr lang="pl-PL" dirty="0" err="1">
                <a:solidFill>
                  <a:schemeClr val="tx1"/>
                </a:solidFill>
                <a:latin typeface="+mj-lt"/>
              </a:rPr>
              <a:t>Pythonie</a:t>
            </a:r>
            <a:r>
              <a:rPr lang="pl-PL" dirty="0">
                <a:solidFill>
                  <a:schemeClr val="tx1"/>
                </a:solidFill>
                <a:latin typeface="+mj-lt"/>
              </a:rPr>
              <a:t> to jak taśma produkcyjna – dane są przetwarzane po kolei, bez wracania. Zużywa to mało pamięci i działa wydajnie nawet przy dużych zbiorach.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55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C8283-E8A0-5BC4-34FB-79F6689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jak generator?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EA8A52-BA37-AE0D-BF39-E95347F49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296" y="2269352"/>
            <a:ext cx="7114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Generatory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Pythonie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tworzą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tylko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żądanie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oszczędzając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pamięć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czas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Dzięki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yield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zapamiętują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miejsce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przerwania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pozwalają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tworzyć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nawet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nieskończone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sekwencje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bez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dużych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zasobów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61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Protokół iteratora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__iter__() – </a:t>
            </a:r>
            <a:r>
              <a:rPr dirty="0" err="1"/>
              <a:t>zwraca</a:t>
            </a:r>
            <a:r>
              <a:rPr dirty="0"/>
              <a:t> iterator (</a:t>
            </a:r>
            <a:r>
              <a:rPr dirty="0" err="1"/>
              <a:t>często</a:t>
            </a:r>
            <a:r>
              <a:rPr dirty="0"/>
              <a:t> self)</a:t>
            </a:r>
          </a:p>
          <a:p>
            <a:r>
              <a:rPr dirty="0"/>
              <a:t>- __next__() – </a:t>
            </a:r>
            <a:r>
              <a:rPr dirty="0" err="1"/>
              <a:t>zwraca</a:t>
            </a:r>
            <a:r>
              <a:rPr dirty="0"/>
              <a:t> </a:t>
            </a:r>
            <a:r>
              <a:rPr dirty="0" err="1"/>
              <a:t>kolejny</a:t>
            </a:r>
            <a:r>
              <a:rPr dirty="0"/>
              <a:t> element </a:t>
            </a:r>
            <a:r>
              <a:rPr dirty="0" err="1"/>
              <a:t>lub</a:t>
            </a:r>
            <a:r>
              <a:rPr dirty="0"/>
              <a:t> </a:t>
            </a:r>
            <a:r>
              <a:rPr dirty="0" err="1"/>
              <a:t>StopIteration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StopIteration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Wyjątek</a:t>
            </a:r>
            <a:r>
              <a:rPr dirty="0"/>
              <a:t> </a:t>
            </a:r>
            <a:r>
              <a:rPr dirty="0" err="1"/>
              <a:t>oznaczający</a:t>
            </a:r>
            <a:r>
              <a:rPr dirty="0"/>
              <a:t> </a:t>
            </a:r>
            <a:r>
              <a:rPr dirty="0" err="1"/>
              <a:t>koniec</a:t>
            </a:r>
            <a:r>
              <a:rPr dirty="0"/>
              <a:t> </a:t>
            </a:r>
            <a:r>
              <a:rPr dirty="0" err="1"/>
              <a:t>iteracji</a:t>
            </a:r>
            <a:r>
              <a:rPr dirty="0"/>
              <a:t>.</a:t>
            </a:r>
          </a:p>
          <a:p>
            <a:r>
              <a:rPr dirty="0"/>
              <a:t>Jest </a:t>
            </a:r>
            <a:r>
              <a:rPr dirty="0" err="1"/>
              <a:t>podstawa</a:t>
            </a:r>
            <a:r>
              <a:rPr dirty="0"/>
              <a:t> </a:t>
            </a:r>
            <a:r>
              <a:rPr dirty="0" err="1"/>
              <a:t>działania</a:t>
            </a:r>
            <a:r>
              <a:rPr dirty="0"/>
              <a:t> </a:t>
            </a:r>
            <a:r>
              <a:rPr dirty="0" err="1"/>
              <a:t>pętli</a:t>
            </a:r>
            <a:r>
              <a:rPr dirty="0"/>
              <a:t> for.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1100</Words>
  <Application>Microsoft Office PowerPoint</Application>
  <PresentationFormat>Pokaz na ekranie (4:3)</PresentationFormat>
  <Paragraphs>164</Paragraphs>
  <Slides>27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Gill Sans MT</vt:lpstr>
      <vt:lpstr>Gill Sans MT (Nagłówki)</vt:lpstr>
      <vt:lpstr>Wingdings 2</vt:lpstr>
      <vt:lpstr>Łupek</vt:lpstr>
      <vt:lpstr>Iteratory i Generatory w Pythonie </vt:lpstr>
      <vt:lpstr>Czym będziemy się zajmować?</vt:lpstr>
      <vt:lpstr>Iterator – definicja</vt:lpstr>
      <vt:lpstr>Obiekty iterowalne</vt:lpstr>
      <vt:lpstr>Czym jest iterator oraz generator?</vt:lpstr>
      <vt:lpstr>Jak dziala iterator</vt:lpstr>
      <vt:lpstr>A jak generator?</vt:lpstr>
      <vt:lpstr>Protokół iteratora</vt:lpstr>
      <vt:lpstr>StopIteration</vt:lpstr>
      <vt:lpstr>Budowa iteratora – przyklad</vt:lpstr>
      <vt:lpstr>Budowa generatora – przyklad</vt:lpstr>
      <vt:lpstr>Co to jest yield?</vt:lpstr>
      <vt:lpstr>Generator krok po kroku</vt:lpstr>
      <vt:lpstr>Moduł itertools</vt:lpstr>
      <vt:lpstr>Iterator vs generator – porównanie</vt:lpstr>
      <vt:lpstr>Przetwarzanie dużych plików - przyklad</vt:lpstr>
      <vt:lpstr>Przykład – Fibbonaci</vt:lpstr>
      <vt:lpstr>Przykład – generator kwadratów</vt:lpstr>
      <vt:lpstr>Przykład – czyszczenie pliku</vt:lpstr>
      <vt:lpstr>Klasyczny iterator – lista</vt:lpstr>
      <vt:lpstr>Klasyczny generator – funkcja</vt:lpstr>
      <vt:lpstr>Typowe zastosowania</vt:lpstr>
      <vt:lpstr>Wady i zalety</vt:lpstr>
      <vt:lpstr>Generator z warunkiem</vt:lpstr>
      <vt:lpstr>Najlepsze praktyki</vt:lpstr>
      <vt:lpstr>Podsumowanie</vt:lpstr>
      <vt:lpstr>Bibliografia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Szymon Manijak</dc:creator>
  <cp:keywords/>
  <dc:description>generated using python-pptx</dc:description>
  <cp:lastModifiedBy>Szymon Manijak</cp:lastModifiedBy>
  <cp:revision>15</cp:revision>
  <dcterms:created xsi:type="dcterms:W3CDTF">2013-01-27T09:14:16Z</dcterms:created>
  <dcterms:modified xsi:type="dcterms:W3CDTF">2025-06-17T13:02:06Z</dcterms:modified>
  <cp:category/>
</cp:coreProperties>
</file>