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</p:sldMasterIdLst>
  <p:notesMasterIdLst>
    <p:notesMasterId r:id="rId29"/>
  </p:notesMasterIdLst>
  <p:sldIdLst>
    <p:sldId id="256" r:id="rId2"/>
    <p:sldId id="257" r:id="rId3"/>
    <p:sldId id="260" r:id="rId4"/>
    <p:sldId id="259" r:id="rId5"/>
    <p:sldId id="261" r:id="rId6"/>
    <p:sldId id="292" r:id="rId7"/>
    <p:sldId id="293" r:id="rId8"/>
    <p:sldId id="263" r:id="rId9"/>
    <p:sldId id="285" r:id="rId10"/>
    <p:sldId id="264" r:id="rId11"/>
    <p:sldId id="265" r:id="rId12"/>
    <p:sldId id="266" r:id="rId13"/>
    <p:sldId id="267" r:id="rId14"/>
    <p:sldId id="270" r:id="rId15"/>
    <p:sldId id="273" r:id="rId16"/>
    <p:sldId id="274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6" r:id="rId25"/>
    <p:sldId id="290" r:id="rId26"/>
    <p:sldId id="289" r:id="rId27"/>
    <p:sldId id="29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9008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Slajd tytułowy – zawiera nazwę tematu, informację o autorze i kontekście prezentacji.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Slajd wyjaśnia różnicę pomiędzy yield i return – kiedy i dlaczego używamy yield.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Opisuje działanie generatora krok po kroku – jak działa za kulisami.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Przedstawia przydatne funkcje z biblioteki itertools służące do iteracji.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Tabela porównawcza iteratora i generatora – jasne podsumowanie.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Opisuje jak przetwarzać duże pliki za pomocą generatora – linia po linii.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Pokazuje jak zbudować iterator generujący liczby Fibonacciego.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Prosty przykład generatora kwadratów liczb – pokazanie prostoty kodu.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Funkcja czyszcząca plik tekstowy z pustych linii – przykład zastosowania generatora.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Użycie iteratora wbudowanego w Pythonie na liście – podstawy.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Generator zwracający kilka wartości – prostsza alternatywa dla iteratora.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Plan prezentacji – przegląd tematów, które będą omawiane, w kolejności logicznej.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Opisuje typowe zastosowania – gdzie iteratory/generatory są najbardziej przydatne.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Wymienia zalety i ograniczenia obu podejść – uczciwe porównanie.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Generator liczb parzystych – przykład warunku w generatorze.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Zbiór najlepszych praktyk przy pracy z iteratorami i generatorami.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Slajd podsumowujący całą prezentację – najważniejsze wnioski.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Źródła wiedzy – dokumentacje, artykuły i książki pomocne do nauki tematu.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Wyjaśnia dokładnie, czym jest iterator, jakie metody implementuje i jak działa.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Przedstawia, czym są obiekty iterowalne – te, które można przeglądać w pętli.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Prezentuje ideę generatora – iterator tworzący dane na bieżąco za pomocą yield.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Pokazuje techniczne szczegóły protokołu iteratorów w Pythonie.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Wyjaśnia rolę wyjątku StopIteration w zakończeniu iteracji.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Zawiera pełny przykład własnego iteratora napisanego w klasie Python.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Zawiera kod generatora i pokazuje jak jego działanie różni się od iteratora.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28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3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6297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6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4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389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661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0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737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5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3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75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417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9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115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0403" y="2943775"/>
            <a:ext cx="7765322" cy="970450"/>
          </a:xfrm>
        </p:spPr>
        <p:txBody>
          <a:bodyPr>
            <a:normAutofit fontScale="90000"/>
          </a:bodyPr>
          <a:lstStyle/>
          <a:p>
            <a:r>
              <a:rPr lang="pl-PL" dirty="0" err="1"/>
              <a:t>Iteratory</a:t>
            </a:r>
            <a:r>
              <a:rPr lang="pl-PL" dirty="0"/>
              <a:t> i Generatory w </a:t>
            </a:r>
            <a:r>
              <a:rPr lang="pl-PL" dirty="0" err="1"/>
              <a:t>Pythonie</a:t>
            </a:r>
            <a:br>
              <a:rPr lang="pl-PL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403" y="3429000"/>
            <a:ext cx="7765322" cy="4058751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sz="1600" dirty="0" err="1">
                <a:solidFill>
                  <a:schemeClr val="tx2">
                    <a:lumMod val="50000"/>
                  </a:schemeClr>
                </a:solidFill>
              </a:rPr>
              <a:t>Autorzy</a:t>
            </a:r>
            <a:r>
              <a:rPr sz="1600" dirty="0">
                <a:solidFill>
                  <a:schemeClr val="tx2">
                    <a:lumMod val="50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2">
                    <a:lumMod val="50000"/>
                  </a:schemeClr>
                </a:solidFill>
              </a:rPr>
              <a:t>Szymon Manijak Mateusz Rybak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Budowa</a:t>
            </a:r>
            <a:r>
              <a:rPr b="1" dirty="0"/>
              <a:t> </a:t>
            </a:r>
            <a:r>
              <a:rPr b="1" dirty="0" err="1"/>
              <a:t>iteratora</a:t>
            </a:r>
            <a:r>
              <a:rPr b="1" dirty="0"/>
              <a:t> </a:t>
            </a:r>
            <a:r>
              <a:rPr dirty="0"/>
              <a:t>– </a:t>
            </a:r>
            <a:r>
              <a:rPr lang="en-US" dirty="0" err="1"/>
              <a:t>przyklad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class </a:t>
            </a:r>
            <a:r>
              <a:rPr dirty="0" err="1"/>
              <a:t>MyIterator</a:t>
            </a:r>
            <a:r>
              <a:rPr dirty="0"/>
              <a:t>:</a:t>
            </a:r>
          </a:p>
          <a:p>
            <a:r>
              <a:rPr dirty="0"/>
              <a:t>    def __</a:t>
            </a:r>
            <a:r>
              <a:rPr dirty="0" err="1"/>
              <a:t>init</a:t>
            </a:r>
            <a:r>
              <a:rPr dirty="0"/>
              <a:t>__(self, start, end):</a:t>
            </a:r>
          </a:p>
          <a:p>
            <a:r>
              <a:rPr dirty="0"/>
              <a:t>        </a:t>
            </a:r>
            <a:r>
              <a:rPr dirty="0" err="1"/>
              <a:t>self.current</a:t>
            </a:r>
            <a:r>
              <a:rPr dirty="0"/>
              <a:t> = start</a:t>
            </a:r>
          </a:p>
          <a:p>
            <a:r>
              <a:rPr dirty="0"/>
              <a:t>        </a:t>
            </a:r>
            <a:r>
              <a:rPr dirty="0" err="1"/>
              <a:t>self.end</a:t>
            </a:r>
            <a:r>
              <a:rPr dirty="0"/>
              <a:t> = end</a:t>
            </a:r>
          </a:p>
          <a:p>
            <a:r>
              <a:rPr dirty="0"/>
              <a:t>    def __iter__(self):</a:t>
            </a:r>
          </a:p>
          <a:p>
            <a:r>
              <a:rPr dirty="0"/>
              <a:t>        return self</a:t>
            </a:r>
          </a:p>
          <a:p>
            <a:r>
              <a:rPr dirty="0"/>
              <a:t>    def __next__(self):</a:t>
            </a:r>
          </a:p>
          <a:p>
            <a:r>
              <a:rPr dirty="0"/>
              <a:t>        if </a:t>
            </a:r>
            <a:r>
              <a:rPr dirty="0" err="1"/>
              <a:t>self.current</a:t>
            </a:r>
            <a:r>
              <a:rPr dirty="0"/>
              <a:t> &lt; </a:t>
            </a:r>
            <a:r>
              <a:rPr dirty="0" err="1"/>
              <a:t>self.end</a:t>
            </a:r>
            <a:r>
              <a:rPr dirty="0"/>
              <a:t>:</a:t>
            </a:r>
          </a:p>
          <a:p>
            <a:r>
              <a:rPr dirty="0"/>
              <a:t>            </a:t>
            </a:r>
            <a:r>
              <a:rPr dirty="0" err="1"/>
              <a:t>val</a:t>
            </a:r>
            <a:r>
              <a:rPr dirty="0"/>
              <a:t> = </a:t>
            </a:r>
            <a:r>
              <a:rPr dirty="0" err="1"/>
              <a:t>self.current</a:t>
            </a:r>
            <a:endParaRPr dirty="0"/>
          </a:p>
          <a:p>
            <a:r>
              <a:rPr dirty="0"/>
              <a:t>            </a:t>
            </a:r>
            <a:r>
              <a:rPr dirty="0" err="1"/>
              <a:t>self.current</a:t>
            </a:r>
            <a:r>
              <a:rPr dirty="0"/>
              <a:t> += 1</a:t>
            </a:r>
          </a:p>
          <a:p>
            <a:r>
              <a:rPr dirty="0"/>
              <a:t>            return </a:t>
            </a:r>
            <a:r>
              <a:rPr dirty="0" err="1"/>
              <a:t>val</a:t>
            </a:r>
            <a:endParaRPr dirty="0"/>
          </a:p>
          <a:p>
            <a:r>
              <a:rPr dirty="0"/>
              <a:t>        raise </a:t>
            </a:r>
            <a:r>
              <a:rPr dirty="0" err="1"/>
              <a:t>StopIteration</a:t>
            </a:r>
            <a:endParaRPr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A92586E7-6379-F180-AEE4-E09C36426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912" y="1732450"/>
            <a:ext cx="5812667" cy="415628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 err="1"/>
              <a:t>Budowa</a:t>
            </a:r>
            <a:r>
              <a:rPr b="1" dirty="0"/>
              <a:t> </a:t>
            </a:r>
            <a:r>
              <a:rPr b="1" dirty="0" err="1"/>
              <a:t>generatora</a:t>
            </a:r>
            <a:r>
              <a:rPr b="1" dirty="0"/>
              <a:t> </a:t>
            </a:r>
            <a:r>
              <a:rPr dirty="0"/>
              <a:t>– </a:t>
            </a:r>
            <a:r>
              <a:rPr lang="en-US" dirty="0" err="1"/>
              <a:t>przyklad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my_generator(start, end):</a:t>
            </a:r>
          </a:p>
          <a:p>
            <a:r>
              <a:t>    current = start</a:t>
            </a:r>
          </a:p>
          <a:p>
            <a:r>
              <a:t>    while current &lt; end:</a:t>
            </a:r>
          </a:p>
          <a:p>
            <a:r>
              <a:t>        yield current</a:t>
            </a:r>
          </a:p>
          <a:p>
            <a:r>
              <a:t>        current += 1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7B75DB49-3C70-DB53-6C6F-D850B9FE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1" y="1732450"/>
            <a:ext cx="5790299" cy="21975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 to jest yield?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 dirty="0">
                <a:ln>
                  <a:noFill/>
                </a:ln>
                <a:solidFill>
                  <a:srgbClr val="C00000"/>
                </a:solidFill>
                <a:effectLst/>
                <a:latin typeface="Gill Sans MT (Nagłówki)"/>
              </a:rPr>
              <a:t>return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kończy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funkcję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i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zwraca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wartość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</a:p>
          <a:p>
            <a:pPr marL="36900" indent="0">
              <a:buNone/>
            </a:pP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natomiast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</a:p>
          <a:p>
            <a:r>
              <a:rPr lang="en-US" altLang="en-US" sz="2400" dirty="0">
                <a:ln>
                  <a:noFill/>
                </a:ln>
                <a:solidFill>
                  <a:srgbClr val="C00000"/>
                </a:solidFill>
                <a:effectLst/>
                <a:latin typeface="Gill Sans MT (Nagłówki)"/>
              </a:rPr>
              <a:t>yield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zwraca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wartość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tymczasowo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pozwalając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kontynuować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działanie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funkcji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od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miejsca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przerwania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przy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następnym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lang="en-US" altLang="en-US" sz="240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wywołaniu</a:t>
            </a:r>
            <a:r>
              <a:rPr lang="en-US" altLang="en-US" sz="240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. </a:t>
            </a:r>
          </a:p>
          <a:p>
            <a:endParaRPr dirty="0">
              <a:latin typeface="Gill Sans MT (Nagłówki)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Generator krok po kroku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Wywołanie funkcji tworzy obiekt generatora</a:t>
            </a:r>
          </a:p>
          <a:p>
            <a:r>
              <a:t>2. next() wykonuje kod do pierwszego yield</a:t>
            </a:r>
          </a:p>
          <a:p>
            <a:r>
              <a:t>3. Zwracana wartość, funkcja zostaje wstrzymana</a:t>
            </a:r>
          </a:p>
          <a:p>
            <a:r>
              <a:t>4. Kolejne next() wznawiają funkcję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Moduł</a:t>
            </a:r>
            <a:r>
              <a:rPr dirty="0"/>
              <a:t> </a:t>
            </a:r>
            <a:r>
              <a:rPr dirty="0" err="1"/>
              <a:t>itertools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Przydatne</a:t>
            </a:r>
            <a:r>
              <a:rPr dirty="0"/>
              <a:t> </a:t>
            </a:r>
            <a:r>
              <a:rPr dirty="0" err="1"/>
              <a:t>funkcje</a:t>
            </a:r>
            <a:r>
              <a:rPr dirty="0"/>
              <a:t>: </a:t>
            </a:r>
            <a:endParaRPr lang="en-US" dirty="0"/>
          </a:p>
          <a:p>
            <a:r>
              <a:rPr dirty="0"/>
              <a:t>count(),</a:t>
            </a:r>
            <a:endParaRPr lang="en-US" dirty="0"/>
          </a:p>
          <a:p>
            <a:r>
              <a:rPr dirty="0"/>
              <a:t> cycle(), </a:t>
            </a:r>
            <a:endParaRPr lang="en-US" dirty="0"/>
          </a:p>
          <a:p>
            <a:r>
              <a:rPr dirty="0"/>
              <a:t>repeat(), </a:t>
            </a:r>
            <a:endParaRPr lang="en-US" dirty="0"/>
          </a:p>
          <a:p>
            <a:r>
              <a:rPr dirty="0"/>
              <a:t>accumulate(),</a:t>
            </a:r>
            <a:endParaRPr lang="en-US" dirty="0"/>
          </a:p>
          <a:p>
            <a:r>
              <a:rPr dirty="0"/>
              <a:t> chain(),</a:t>
            </a:r>
            <a:endParaRPr lang="en-US" dirty="0"/>
          </a:p>
          <a:p>
            <a:r>
              <a:rPr dirty="0"/>
              <a:t> compress()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Iterator vs generator – porównanie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Iterator: szybki dostęp, większe zużycie pamięci</a:t>
            </a:r>
          </a:p>
          <a:p>
            <a:r>
              <a:t>- Generator: mniejszy narzut pamięci, ale dostęp sekwencyjny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Przetwarzanie</a:t>
            </a:r>
            <a:r>
              <a:rPr dirty="0"/>
              <a:t> </a:t>
            </a:r>
            <a:r>
              <a:rPr dirty="0" err="1"/>
              <a:t>dużych</a:t>
            </a:r>
            <a:r>
              <a:rPr dirty="0"/>
              <a:t> </a:t>
            </a:r>
            <a:r>
              <a:rPr dirty="0" err="1"/>
              <a:t>plików</a:t>
            </a:r>
            <a:r>
              <a:rPr lang="en-US" dirty="0"/>
              <a:t> - </a:t>
            </a:r>
            <a:r>
              <a:rPr lang="en-US" dirty="0" err="1"/>
              <a:t>przyklad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Iterowanie</a:t>
            </a:r>
            <a:r>
              <a:rPr dirty="0"/>
              <a:t> po </a:t>
            </a:r>
            <a:r>
              <a:rPr dirty="0" err="1"/>
              <a:t>liniach</a:t>
            </a:r>
            <a:r>
              <a:rPr dirty="0"/>
              <a:t> z </a:t>
            </a:r>
            <a:r>
              <a:rPr dirty="0" err="1"/>
              <a:t>pliku</a:t>
            </a:r>
            <a:r>
              <a:rPr dirty="0"/>
              <a:t> za </a:t>
            </a:r>
            <a:r>
              <a:rPr lang="en-US" dirty="0" err="1"/>
              <a:t>pomocą</a:t>
            </a:r>
            <a:r>
              <a:rPr lang="en-US" dirty="0"/>
              <a:t> </a:t>
            </a:r>
            <a:r>
              <a:rPr lang="en-US" dirty="0" err="1"/>
              <a:t>generatora</a:t>
            </a:r>
            <a:r>
              <a:rPr lang="en-US" dirty="0"/>
              <a:t>:</a:t>
            </a:r>
          </a:p>
          <a:p>
            <a:r>
              <a:rPr lang="en-US" dirty="0"/>
              <a:t>with open('plik.txt') as f:</a:t>
            </a:r>
          </a:p>
          <a:p>
            <a:r>
              <a:rPr dirty="0"/>
              <a:t>    for line in f:</a:t>
            </a:r>
          </a:p>
          <a:p>
            <a:r>
              <a:rPr dirty="0"/>
              <a:t>        yield line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Po co? </a:t>
            </a:r>
          </a:p>
          <a:p>
            <a:pPr marL="36900" indent="0">
              <a:buNone/>
            </a:pPr>
            <a:r>
              <a:rPr lang="pl-PL" dirty="0"/>
              <a:t>Funkcja generatorowa czyta plik linia po linii, zużywając mało pamięci. Linie są przetwarzane tylko na żądanie, co umożliwia wydajne operacje na dużych plikach.</a:t>
            </a:r>
            <a:endParaRPr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22495D81-E2FA-0EA5-F545-71D2D43F09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B5CCA366-D23C-853F-ED2A-9D5EA7FAB06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77CA6B1B-3814-AF34-3D0A-3FB9DF5F17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08832" y="2465832"/>
            <a:ext cx="1420368" cy="1420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DB43F546-4216-3A7A-5A9D-9ACC92D13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410" y="2194804"/>
            <a:ext cx="3567455" cy="138659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Przykład – Fibbonaci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Fib:</a:t>
            </a:r>
          </a:p>
          <a:p>
            <a:r>
              <a:t>    def __init__(self): self.a, self.b = 0, 1</a:t>
            </a:r>
          </a:p>
          <a:p>
            <a:r>
              <a:t>    def __iter__(self): return self</a:t>
            </a:r>
          </a:p>
          <a:p>
            <a:r>
              <a:t>    def __next__(self): self.a, self.b = self.b, self.a + self.b; return self.a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9F8D4EC-204D-9351-033F-D94A7E5AA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88" y="1580050"/>
            <a:ext cx="8030637" cy="410575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Przykład – generator kwadratów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quads(start):</a:t>
            </a:r>
          </a:p>
          <a:p>
            <a:r>
              <a:t>    n = start</a:t>
            </a:r>
          </a:p>
          <a:p>
            <a:r>
              <a:t>    while True:</a:t>
            </a:r>
          </a:p>
          <a:p>
            <a:r>
              <a:t>        yield n**2</a:t>
            </a:r>
          </a:p>
          <a:p>
            <a:r>
              <a:t>        n += 1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1568A90F-E4B4-2F7F-E747-C446BC022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54" y="1732450"/>
            <a:ext cx="6259839" cy="30730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Przykład – czyszczenie pliku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clean_file(filepath):</a:t>
            </a:r>
          </a:p>
          <a:p>
            <a:r>
              <a:t>    with open(filepath) as f:</a:t>
            </a:r>
          </a:p>
          <a:p>
            <a:r>
              <a:t>        for line in f:</a:t>
            </a:r>
          </a:p>
          <a:p>
            <a:r>
              <a:t>            if line.strip():</a:t>
            </a:r>
          </a:p>
          <a:p>
            <a:r>
              <a:t>                yield line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CEF74E7-3FAB-A825-A6B2-BB936947C0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6" y="1851687"/>
            <a:ext cx="5076314" cy="21755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</a:t>
            </a:r>
            <a:r>
              <a:rPr lang="en-US" dirty="0" err="1"/>
              <a:t>będziemy</a:t>
            </a:r>
            <a:r>
              <a:rPr lang="en-US" dirty="0"/>
              <a:t> </a:t>
            </a:r>
            <a:r>
              <a:rPr lang="en-US" dirty="0" err="1"/>
              <a:t>się</a:t>
            </a:r>
            <a:r>
              <a:rPr lang="en-US" dirty="0"/>
              <a:t> </a:t>
            </a:r>
            <a:r>
              <a:rPr lang="en-US" dirty="0" err="1"/>
              <a:t>zajmować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5" y="1732450"/>
            <a:ext cx="3562805" cy="4058751"/>
          </a:xfrm>
        </p:spPr>
        <p:txBody>
          <a:bodyPr>
            <a:noAutofit/>
          </a:bodyPr>
          <a:lstStyle/>
          <a:p>
            <a:r>
              <a:rPr lang="en-US" sz="1600" dirty="0" err="1"/>
              <a:t>Iteratory</a:t>
            </a:r>
            <a:r>
              <a:rPr lang="en-US" sz="1600" dirty="0"/>
              <a:t> – </a:t>
            </a:r>
            <a:r>
              <a:rPr lang="en-US" sz="1600" dirty="0" err="1"/>
              <a:t>definicja</a:t>
            </a:r>
            <a:endParaRPr lang="en-US" sz="1600" dirty="0"/>
          </a:p>
          <a:p>
            <a:r>
              <a:rPr lang="en-US" sz="1600" dirty="0" err="1"/>
              <a:t>Generatory</a:t>
            </a:r>
            <a:r>
              <a:rPr lang="en-US" sz="1600" dirty="0"/>
              <a:t> – </a:t>
            </a:r>
            <a:r>
              <a:rPr lang="en-US" sz="1600" dirty="0" err="1"/>
              <a:t>definicja</a:t>
            </a:r>
            <a:endParaRPr lang="en-US" sz="1600" dirty="0"/>
          </a:p>
          <a:p>
            <a:r>
              <a:rPr lang="en-US" sz="1600" dirty="0" err="1"/>
              <a:t>Obiekty</a:t>
            </a:r>
            <a:r>
              <a:rPr lang="en-US" sz="1600" dirty="0"/>
              <a:t> </a:t>
            </a:r>
            <a:r>
              <a:rPr lang="en-US" sz="1600" dirty="0" err="1"/>
              <a:t>iterowalne</a:t>
            </a:r>
            <a:endParaRPr lang="en-US" sz="1600" dirty="0"/>
          </a:p>
          <a:p>
            <a:r>
              <a:rPr lang="en-US" sz="1600" dirty="0"/>
              <a:t>Jak </a:t>
            </a:r>
            <a:r>
              <a:rPr lang="en-US" sz="1600" dirty="0" err="1"/>
              <a:t>dziala</a:t>
            </a:r>
            <a:r>
              <a:rPr lang="en-US" sz="1600" dirty="0"/>
              <a:t> Iterator </a:t>
            </a:r>
            <a:r>
              <a:rPr lang="en-US" sz="1600" dirty="0" err="1"/>
              <a:t>i</a:t>
            </a:r>
            <a:r>
              <a:rPr lang="en-US" sz="1600" dirty="0"/>
              <a:t> Generator</a:t>
            </a:r>
          </a:p>
          <a:p>
            <a:r>
              <a:rPr lang="en-US" sz="1600" dirty="0" err="1"/>
              <a:t>Przyklady</a:t>
            </a:r>
            <a:endParaRPr lang="en-US" sz="1600" dirty="0"/>
          </a:p>
          <a:p>
            <a:endParaRPr lang="en-US" sz="1600" dirty="0"/>
          </a:p>
          <a:p>
            <a:endParaRPr sz="1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8628DB0-C3BB-CF4E-AFF0-10F8827E2E4D}"/>
              </a:ext>
            </a:extLst>
          </p:cNvPr>
          <p:cNvSpPr txBox="1">
            <a:spLocks/>
          </p:cNvSpPr>
          <p:nvPr/>
        </p:nvSpPr>
        <p:spPr>
          <a:xfrm>
            <a:off x="4887864" y="1732449"/>
            <a:ext cx="3562804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pl-PL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Klasyczny iterator – lista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lst = [1,2,3]</a:t>
            </a:r>
          </a:p>
          <a:p>
            <a:r>
              <a:t>it = iter(lst)</a:t>
            </a:r>
          </a:p>
          <a:p>
            <a:r>
              <a:t>print(next(it))  # 1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DB72839-B9CB-E7D2-125A-0A612A0452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332" y="1732450"/>
            <a:ext cx="3183724" cy="2999162"/>
          </a:xfrm>
          <a:prstGeom prst="rect">
            <a:avLst/>
          </a:prstGeom>
        </p:spPr>
      </p:pic>
      <p:pic>
        <p:nvPicPr>
          <p:cNvPr id="7" name="Obraz 6">
            <a:extLst>
              <a:ext uri="{FF2B5EF4-FFF2-40B4-BE49-F238E27FC236}">
                <a16:creationId xmlns:a16="http://schemas.microsoft.com/office/drawing/2014/main" id="{6DA0ADCC-A294-287C-C17D-070C3EDDB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3490" y="2564659"/>
            <a:ext cx="2886802" cy="2153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Klasyczny generator – funkcja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gen():</a:t>
            </a:r>
          </a:p>
          <a:p>
            <a:r>
              <a:t>    yield 1</a:t>
            </a:r>
          </a:p>
          <a:p>
            <a:r>
              <a:t>    yield 2</a:t>
            </a:r>
          </a:p>
          <a:p>
            <a:r>
              <a:t>    yield 3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BE6E603C-372D-A6AD-81D0-963DFF15A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63" y="1623147"/>
            <a:ext cx="3878668" cy="4064169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E339EC2D-9EC6-106F-951D-B8AD9C5E0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955" y="2702598"/>
            <a:ext cx="3505689" cy="190526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Typowe zastosowania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Przetwarzanie dużych zbiorów</a:t>
            </a:r>
          </a:p>
          <a:p>
            <a:r>
              <a:t>- Wydajne przeszukiwanie danych</a:t>
            </a:r>
          </a:p>
          <a:p>
            <a:r>
              <a:t>- Strumieniowanie wyników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Wady i zalety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+ oszczędność pamięci</a:t>
            </a:r>
          </a:p>
          <a:p>
            <a:r>
              <a:t>+ prostota</a:t>
            </a:r>
          </a:p>
          <a:p>
            <a:r>
              <a:t>- tylko iteracja sekwencyjna</a:t>
            </a:r>
          </a:p>
          <a:p>
            <a:r>
              <a:t>- brak dostępu do elementu po indeksie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Generator z warunkiem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 even_numbers(max):</a:t>
            </a:r>
          </a:p>
          <a:p>
            <a:r>
              <a:t>    for i in range(max):</a:t>
            </a:r>
          </a:p>
          <a:p>
            <a:r>
              <a:t>        if i % 2 == 0:</a:t>
            </a:r>
          </a:p>
          <a:p>
            <a:r>
              <a:t>            yield i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2092DDD4-87E4-47C6-590A-9D4A84EFAC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45" y="1732449"/>
            <a:ext cx="6612295" cy="208079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Najlepsze praktyki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Używaj generatorów tam, gdzie to możliwe</a:t>
            </a:r>
          </a:p>
          <a:p>
            <a:r>
              <a:t>- Unikaj tworzenia dużych list, gdy niepotrzebne</a:t>
            </a:r>
          </a:p>
          <a:p>
            <a:r>
              <a:t>- Łącz iteratory z funkcjami wyższego rzędu (map, filter)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Podsumowanie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Generatory</a:t>
            </a:r>
            <a:r>
              <a:rPr dirty="0"/>
              <a:t> </a:t>
            </a:r>
            <a:r>
              <a:rPr dirty="0" err="1"/>
              <a:t>są</a:t>
            </a:r>
            <a:r>
              <a:rPr dirty="0"/>
              <a:t> </a:t>
            </a:r>
            <a:r>
              <a:rPr dirty="0" err="1"/>
              <a:t>lżejsze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bardziej</a:t>
            </a:r>
            <a:r>
              <a:rPr dirty="0"/>
              <a:t> </a:t>
            </a:r>
            <a:r>
              <a:rPr dirty="0" err="1"/>
              <a:t>elastyczne</a:t>
            </a:r>
            <a:endParaRPr dirty="0"/>
          </a:p>
          <a:p>
            <a:r>
              <a:rPr dirty="0"/>
              <a:t>- </a:t>
            </a:r>
            <a:r>
              <a:rPr dirty="0" err="1"/>
              <a:t>Idealne</a:t>
            </a:r>
            <a:r>
              <a:rPr dirty="0"/>
              <a:t> do </a:t>
            </a:r>
            <a:r>
              <a:rPr dirty="0" err="1"/>
              <a:t>dużych</a:t>
            </a:r>
            <a:r>
              <a:rPr dirty="0"/>
              <a:t> </a:t>
            </a:r>
            <a:r>
              <a:rPr dirty="0" err="1"/>
              <a:t>danych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API</a:t>
            </a:r>
          </a:p>
          <a:p>
            <a:r>
              <a:rPr dirty="0"/>
              <a:t>- Iterator </a:t>
            </a:r>
            <a:r>
              <a:rPr dirty="0" err="1"/>
              <a:t>przydatny</a:t>
            </a:r>
            <a:r>
              <a:rPr dirty="0"/>
              <a:t> </a:t>
            </a:r>
            <a:r>
              <a:rPr dirty="0" err="1"/>
              <a:t>przy</a:t>
            </a:r>
            <a:r>
              <a:rPr dirty="0"/>
              <a:t> </a:t>
            </a:r>
            <a:r>
              <a:rPr dirty="0" err="1"/>
              <a:t>kontroli</a:t>
            </a:r>
            <a:r>
              <a:rPr dirty="0"/>
              <a:t> </a:t>
            </a:r>
            <a:r>
              <a:rPr dirty="0" err="1"/>
              <a:t>i</a:t>
            </a:r>
            <a:r>
              <a:rPr dirty="0"/>
              <a:t> </a:t>
            </a:r>
            <a:r>
              <a:rPr dirty="0" err="1"/>
              <a:t>strukturach</a:t>
            </a:r>
            <a:r>
              <a:rPr dirty="0"/>
              <a:t> </a:t>
            </a:r>
            <a:r>
              <a:rPr dirty="0" err="1"/>
              <a:t>danych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docs.python.org</a:t>
            </a:r>
          </a:p>
          <a:p>
            <a:r>
              <a:rPr dirty="0"/>
              <a:t>- realpython.com</a:t>
            </a:r>
          </a:p>
          <a:p>
            <a:r>
              <a:rPr dirty="0"/>
              <a:t>- w3schools.com</a:t>
            </a:r>
          </a:p>
          <a:p>
            <a:r>
              <a:rPr dirty="0"/>
              <a:t>- geeksforgeeks.org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Iterator – </a:t>
            </a:r>
            <a:r>
              <a:rPr lang="en-US" dirty="0" err="1"/>
              <a:t>definicja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err="1"/>
              <a:t>Obiekt</a:t>
            </a:r>
            <a:r>
              <a:rPr dirty="0"/>
              <a:t> </a:t>
            </a:r>
            <a:r>
              <a:rPr dirty="0" err="1"/>
              <a:t>implementujący</a:t>
            </a:r>
            <a:r>
              <a:rPr dirty="0"/>
              <a:t> </a:t>
            </a:r>
            <a:r>
              <a:rPr dirty="0" err="1"/>
              <a:t>metody</a:t>
            </a:r>
            <a:r>
              <a:rPr dirty="0"/>
              <a:t> __iter__(</a:t>
            </a:r>
            <a:r>
              <a:rPr lang="en-US" dirty="0"/>
              <a:t> </a:t>
            </a:r>
            <a:r>
              <a:rPr dirty="0"/>
              <a:t>) </a:t>
            </a:r>
            <a:r>
              <a:rPr dirty="0" err="1"/>
              <a:t>i</a:t>
            </a:r>
            <a:r>
              <a:rPr dirty="0"/>
              <a:t> __next__(</a:t>
            </a:r>
            <a:r>
              <a:rPr lang="en-US" dirty="0"/>
              <a:t> </a:t>
            </a:r>
            <a:r>
              <a:rPr dirty="0"/>
              <a:t>).</a:t>
            </a:r>
          </a:p>
          <a:p>
            <a:r>
              <a:rPr dirty="0" err="1"/>
              <a:t>Pozwala</a:t>
            </a:r>
            <a:r>
              <a:rPr dirty="0"/>
              <a:t> </a:t>
            </a:r>
            <a:r>
              <a:rPr dirty="0" err="1"/>
              <a:t>przeglądać</a:t>
            </a:r>
            <a:r>
              <a:rPr dirty="0"/>
              <a:t> </a:t>
            </a:r>
            <a:r>
              <a:rPr dirty="0" err="1"/>
              <a:t>dane</a:t>
            </a:r>
            <a:r>
              <a:rPr dirty="0"/>
              <a:t> </a:t>
            </a:r>
            <a:r>
              <a:rPr dirty="0" err="1"/>
              <a:t>sekwencyjnie</a:t>
            </a:r>
            <a:r>
              <a:rPr dirty="0"/>
              <a:t>.</a:t>
            </a:r>
            <a:endParaRPr lang="en-US" dirty="0"/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Po co </a:t>
            </a:r>
            <a:r>
              <a:rPr lang="en-US" dirty="0" err="1"/>
              <a:t>uzywać</a:t>
            </a:r>
            <a:r>
              <a:rPr lang="en-US" dirty="0"/>
              <a:t>?</a:t>
            </a:r>
          </a:p>
          <a:p>
            <a:pPr marL="36900" indent="0">
              <a:buNone/>
            </a:pPr>
            <a:r>
              <a:rPr lang="en-US" dirty="0" err="1"/>
              <a:t>Efektywność</a:t>
            </a:r>
            <a:r>
              <a:rPr lang="en-US" dirty="0"/>
              <a:t> </a:t>
            </a:r>
            <a:r>
              <a:rPr lang="en-US" dirty="0" err="1"/>
              <a:t>pamięciowa</a:t>
            </a:r>
            <a:r>
              <a:rPr lang="en-US" dirty="0"/>
              <a:t> !</a:t>
            </a:r>
          </a:p>
          <a:p>
            <a:pPr marL="36900" indent="0">
              <a:buNone/>
            </a:pPr>
            <a:r>
              <a:rPr lang="en-US" dirty="0"/>
              <a:t>Iterator:</a:t>
            </a:r>
          </a:p>
          <a:p>
            <a:r>
              <a:rPr lang="pl-PL" dirty="0"/>
              <a:t>Dane muszą być załadowane w całości do pamięci.</a:t>
            </a:r>
            <a:endParaRPr lang="en-US" dirty="0"/>
          </a:p>
          <a:p>
            <a:pPr marL="36900" indent="0">
              <a:buNone/>
            </a:pPr>
            <a:r>
              <a:rPr lang="en-US" dirty="0"/>
              <a:t>Generator:</a:t>
            </a:r>
            <a:endParaRPr lang="pl-PL" dirty="0"/>
          </a:p>
          <a:p>
            <a:r>
              <a:rPr lang="pl-PL" dirty="0"/>
              <a:t>Dane tworzone na bieżąco – zużycie pamięci minimalne.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Obiekty</a:t>
            </a:r>
            <a:r>
              <a:rPr lang="en-US" dirty="0"/>
              <a:t> </a:t>
            </a:r>
            <a:r>
              <a:rPr lang="en-US" dirty="0" err="1"/>
              <a:t>iterowalne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Obiekty, które można przeglądać element po elemencie: listy, słowniki, zbiory, pliki.</a:t>
            </a:r>
          </a:p>
          <a:p>
            <a:r>
              <a:t>Muszą implementować metodę __iter__().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Czym</a:t>
            </a:r>
            <a:r>
              <a:rPr lang="en-US" dirty="0"/>
              <a:t> jest iterator </a:t>
            </a:r>
            <a:r>
              <a:rPr lang="en-US" dirty="0" err="1"/>
              <a:t>oraz</a:t>
            </a:r>
            <a:r>
              <a:rPr lang="en-US" dirty="0"/>
              <a:t> generator?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en-US" dirty="0"/>
              <a:t>Iterator:</a:t>
            </a:r>
          </a:p>
          <a:p>
            <a:r>
              <a:rPr lang="pl-PL" dirty="0"/>
              <a:t>Obiekt implementujący metody __</a:t>
            </a:r>
            <a:r>
              <a:rPr lang="pl-PL" dirty="0" err="1"/>
              <a:t>iter</a:t>
            </a:r>
            <a:r>
              <a:rPr lang="pl-PL" dirty="0"/>
              <a:t>__() i __</a:t>
            </a:r>
            <a:r>
              <a:rPr lang="pl-PL" dirty="0" err="1"/>
              <a:t>next</a:t>
            </a:r>
            <a:r>
              <a:rPr lang="pl-PL" dirty="0"/>
              <a:t>__().</a:t>
            </a:r>
          </a:p>
          <a:p>
            <a:r>
              <a:rPr lang="pl-PL" dirty="0"/>
              <a:t>Pozwala przeglądać dane sekwencyjnie.</a:t>
            </a:r>
          </a:p>
          <a:p>
            <a:endParaRPr lang="en-US" dirty="0"/>
          </a:p>
          <a:p>
            <a:pPr marL="36900" indent="0">
              <a:buNone/>
            </a:pPr>
            <a:r>
              <a:rPr lang="en-US" dirty="0"/>
              <a:t>Generator:</a:t>
            </a:r>
          </a:p>
          <a:p>
            <a:r>
              <a:rPr dirty="0" err="1"/>
              <a:t>Specjalny</a:t>
            </a:r>
            <a:r>
              <a:rPr dirty="0"/>
              <a:t> </a:t>
            </a:r>
            <a:r>
              <a:rPr dirty="0" err="1"/>
              <a:t>rodzaj</a:t>
            </a:r>
            <a:r>
              <a:rPr dirty="0"/>
              <a:t> </a:t>
            </a:r>
            <a:r>
              <a:rPr dirty="0" err="1"/>
              <a:t>iteratora</a:t>
            </a:r>
            <a:r>
              <a:rPr dirty="0"/>
              <a:t>, </a:t>
            </a:r>
            <a:r>
              <a:rPr dirty="0" err="1"/>
              <a:t>tworzony</a:t>
            </a:r>
            <a:r>
              <a:rPr dirty="0"/>
              <a:t> za </a:t>
            </a:r>
            <a:r>
              <a:rPr dirty="0" err="1"/>
              <a:t>pomocą</a:t>
            </a:r>
            <a:r>
              <a:rPr dirty="0"/>
              <a:t> yield.</a:t>
            </a:r>
          </a:p>
          <a:p>
            <a:r>
              <a:rPr dirty="0" err="1"/>
              <a:t>Działa</a:t>
            </a:r>
            <a:r>
              <a:rPr dirty="0"/>
              <a:t> „</a:t>
            </a:r>
            <a:r>
              <a:rPr dirty="0" err="1"/>
              <a:t>leniwe</a:t>
            </a:r>
            <a:r>
              <a:rPr dirty="0"/>
              <a:t>”, </a:t>
            </a:r>
            <a:r>
              <a:rPr dirty="0" err="1"/>
              <a:t>generując</a:t>
            </a:r>
            <a:r>
              <a:rPr dirty="0"/>
              <a:t> </a:t>
            </a:r>
            <a:r>
              <a:rPr dirty="0" err="1"/>
              <a:t>dane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żądanie</a:t>
            </a:r>
            <a:r>
              <a:rPr dirty="0"/>
              <a:t>.</a:t>
            </a:r>
            <a:r>
              <a:rPr lang="pl-PL" dirty="0"/>
              <a:t> 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B429B7-E59F-66D7-E034-24D4CF0C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Jak </a:t>
            </a:r>
            <a:r>
              <a:rPr lang="en-US" dirty="0" err="1"/>
              <a:t>dziala</a:t>
            </a:r>
            <a:r>
              <a:rPr lang="en-US" dirty="0"/>
              <a:t> iterator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265D989-55E9-0FF9-8A30-4971E3F6E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dirty="0"/>
              <a:t>Iteracje w </a:t>
            </a:r>
            <a:r>
              <a:rPr lang="pl-PL" dirty="0" err="1"/>
              <a:t>Pythonie</a:t>
            </a:r>
            <a:r>
              <a:rPr lang="pl-PL" dirty="0"/>
              <a:t> można porównać do działania taśmy produkcyjnej. </a:t>
            </a:r>
            <a:r>
              <a:rPr lang="pl-PL" b="1" dirty="0"/>
              <a:t>Taśma</a:t>
            </a:r>
            <a:r>
              <a:rPr lang="pl-PL" dirty="0"/>
              <a:t> to obiekt </a:t>
            </a:r>
            <a:r>
              <a:rPr lang="pl-PL" dirty="0" err="1"/>
              <a:t>iterowalny</a:t>
            </a:r>
            <a:r>
              <a:rPr lang="pl-PL" dirty="0"/>
              <a:t>, a </a:t>
            </a:r>
            <a:r>
              <a:rPr lang="pl-PL" b="1" dirty="0"/>
              <a:t>pracownik przy taśmie</a:t>
            </a:r>
            <a:r>
              <a:rPr lang="pl-PL" dirty="0"/>
              <a:t> pełni rolę </a:t>
            </a:r>
            <a:r>
              <a:rPr lang="pl-PL" dirty="0" err="1"/>
              <a:t>iteratora</a:t>
            </a:r>
            <a:r>
              <a:rPr lang="pl-PL" dirty="0"/>
              <a:t>. Proces podawania kolejnych elementów do sprawdzenia to właśnie iteracja.</a:t>
            </a:r>
          </a:p>
          <a:p>
            <a:r>
              <a:rPr lang="pl-PL" dirty="0"/>
              <a:t>Gdy pracownik zaczyna pracę, zapamiętuje, na którym elemencie skończył. Za każdym razem, gdy sięgnie po nowy element, dostaje kolejny z taśmy – nigdy nie wraca do poprzednich. Jeśli wcześniejszy element nie zostanie gdzieś odłożony, znika z pola widzenia i zostaje „zapomniany”, podobnie jak dane usuwane przez mechanizm </a:t>
            </a:r>
            <a:r>
              <a:rPr lang="pl-PL" dirty="0" err="1"/>
              <a:t>garbage</a:t>
            </a:r>
            <a:r>
              <a:rPr lang="pl-PL" dirty="0"/>
              <a:t> </a:t>
            </a:r>
            <a:r>
              <a:rPr lang="pl-PL" dirty="0" err="1"/>
              <a:t>collectora</a:t>
            </a:r>
            <a:r>
              <a:rPr lang="pl-PL" dirty="0"/>
              <a:t>.</a:t>
            </a:r>
          </a:p>
          <a:p>
            <a:r>
              <a:rPr lang="pl-PL" dirty="0"/>
              <a:t>Dzięki takiemu podejściu </a:t>
            </a:r>
            <a:r>
              <a:rPr lang="pl-PL" dirty="0" err="1"/>
              <a:t>iterator</a:t>
            </a:r>
            <a:r>
              <a:rPr lang="pl-PL" dirty="0"/>
              <a:t> przetwarza dane pojedynczo, krok po kroku, zużywając niewiele pamięci i umożliwiając wydajną pracę nawet z bardzo długimi „taśmami” danych.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549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4C8283-E8A0-5BC4-34FB-79F66893D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jak generator?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F569C0-9C71-E1B4-5779-ED7626B1B1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346" y="1561223"/>
            <a:ext cx="812705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Generatory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Pythonie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można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porównać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do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inteligentnej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taśmy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produkcyjnej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która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tworzy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nowe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elementy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dopiero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wtedy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pracownik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czyli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użytkownik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) ich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potrzebuje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Zamiast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mieć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gotową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taśmę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z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wszystkimi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elementami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od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początku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(jak 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zwykłej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iteracji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),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taśma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z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generatorem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produkuje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kolejny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element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bieżąco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tylko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wtedy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pracownik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zawoła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: „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Poproszę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następny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!”.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Dzięki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temu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trzeba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od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razu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tworzyć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całej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listy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oszczędzamy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miejsce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czas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Generator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pamięta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gdzie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skończył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– po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każdym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wywołaniu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zatrzymuje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się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dokładnie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tym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miejscu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przy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kolejnym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uruchomieniu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kontynuuje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od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punktu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w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którym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przerwał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.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Działa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dzięki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słowu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kluczowemu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yield,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które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pozwala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„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zamrozić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” stan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generatora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między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kolejnymi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wywołaniami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sprawia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że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generatory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są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bardzo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wydajne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pozwalają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tworzyć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nawet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nieskończone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sekwencje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bez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zajmowania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dużo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pamięci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ponieważ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każdy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element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powstaje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tylko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wtedy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gdy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 jest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potrzebny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 (Nagłówki)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150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Protokół iteratora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__iter__() – </a:t>
            </a:r>
            <a:r>
              <a:rPr dirty="0" err="1"/>
              <a:t>zwraca</a:t>
            </a:r>
            <a:r>
              <a:rPr dirty="0"/>
              <a:t> iterator (</a:t>
            </a:r>
            <a:r>
              <a:rPr dirty="0" err="1"/>
              <a:t>często</a:t>
            </a:r>
            <a:r>
              <a:rPr dirty="0"/>
              <a:t> self)</a:t>
            </a:r>
          </a:p>
          <a:p>
            <a:r>
              <a:rPr dirty="0"/>
              <a:t>- __next__() – </a:t>
            </a:r>
            <a:r>
              <a:rPr dirty="0" err="1"/>
              <a:t>zwraca</a:t>
            </a:r>
            <a:r>
              <a:rPr dirty="0"/>
              <a:t> </a:t>
            </a:r>
            <a:r>
              <a:rPr dirty="0" err="1"/>
              <a:t>kolejny</a:t>
            </a:r>
            <a:r>
              <a:rPr dirty="0"/>
              <a:t> element </a:t>
            </a:r>
            <a:r>
              <a:rPr dirty="0" err="1"/>
              <a:t>lub</a:t>
            </a:r>
            <a:r>
              <a:rPr dirty="0"/>
              <a:t> </a:t>
            </a:r>
            <a:r>
              <a:rPr dirty="0" err="1"/>
              <a:t>StopIteration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StopIteration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Wyjątek</a:t>
            </a:r>
            <a:r>
              <a:rPr dirty="0"/>
              <a:t> </a:t>
            </a:r>
            <a:r>
              <a:rPr dirty="0" err="1"/>
              <a:t>oznaczający</a:t>
            </a:r>
            <a:r>
              <a:rPr dirty="0"/>
              <a:t> </a:t>
            </a:r>
            <a:r>
              <a:rPr dirty="0" err="1"/>
              <a:t>koniec</a:t>
            </a:r>
            <a:r>
              <a:rPr dirty="0"/>
              <a:t> </a:t>
            </a:r>
            <a:r>
              <a:rPr dirty="0" err="1"/>
              <a:t>iteracji</a:t>
            </a:r>
            <a:r>
              <a:rPr dirty="0"/>
              <a:t>.</a:t>
            </a:r>
          </a:p>
          <a:p>
            <a:r>
              <a:rPr dirty="0"/>
              <a:t>Jest </a:t>
            </a:r>
            <a:r>
              <a:rPr dirty="0" err="1"/>
              <a:t>podstawa</a:t>
            </a:r>
            <a:r>
              <a:rPr dirty="0"/>
              <a:t> </a:t>
            </a:r>
            <a:r>
              <a:rPr dirty="0" err="1"/>
              <a:t>działania</a:t>
            </a:r>
            <a:r>
              <a:rPr dirty="0"/>
              <a:t> </a:t>
            </a:r>
            <a:r>
              <a:rPr dirty="0" err="1"/>
              <a:t>pętli</a:t>
            </a:r>
            <a:r>
              <a:rPr dirty="0"/>
              <a:t> for.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Łupek</Template>
  <TotalTime>54</TotalTime>
  <Words>1313</Words>
  <Application>Microsoft Office PowerPoint</Application>
  <PresentationFormat>Pokaz na ekranie (4:3)</PresentationFormat>
  <Paragraphs>169</Paragraphs>
  <Slides>27</Slides>
  <Notes>25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27</vt:i4>
      </vt:variant>
    </vt:vector>
  </HeadingPairs>
  <TitlesOfParts>
    <vt:vector size="32" baseType="lpstr">
      <vt:lpstr>Arial</vt:lpstr>
      <vt:lpstr>Gill Sans MT</vt:lpstr>
      <vt:lpstr>Gill Sans MT (Nagłówki)</vt:lpstr>
      <vt:lpstr>Wingdings 2</vt:lpstr>
      <vt:lpstr>Łupek</vt:lpstr>
      <vt:lpstr>Iteratory i Generatory w Pythonie </vt:lpstr>
      <vt:lpstr>Czym będziemy się zajmować?</vt:lpstr>
      <vt:lpstr>Iterator – definicja</vt:lpstr>
      <vt:lpstr>Obiekty iterowalne</vt:lpstr>
      <vt:lpstr>Czym jest iterator oraz generator?</vt:lpstr>
      <vt:lpstr>Jak dziala iterator</vt:lpstr>
      <vt:lpstr>A jak generator?</vt:lpstr>
      <vt:lpstr>Protokół iteratora</vt:lpstr>
      <vt:lpstr>StopIteration</vt:lpstr>
      <vt:lpstr>Budowa iteratora – przyklad</vt:lpstr>
      <vt:lpstr>Budowa generatora – przyklad</vt:lpstr>
      <vt:lpstr>Co to jest yield?</vt:lpstr>
      <vt:lpstr>Generator krok po kroku</vt:lpstr>
      <vt:lpstr>Moduł itertools</vt:lpstr>
      <vt:lpstr>Iterator vs generator – porównanie</vt:lpstr>
      <vt:lpstr>Przetwarzanie dużych plików - przyklad</vt:lpstr>
      <vt:lpstr>Przykład – Fibbonaci</vt:lpstr>
      <vt:lpstr>Przykład – generator kwadratów</vt:lpstr>
      <vt:lpstr>Przykład – czyszczenie pliku</vt:lpstr>
      <vt:lpstr>Klasyczny iterator – lista</vt:lpstr>
      <vt:lpstr>Klasyczny generator – funkcja</vt:lpstr>
      <vt:lpstr>Typowe zastosowania</vt:lpstr>
      <vt:lpstr>Wady i zalety</vt:lpstr>
      <vt:lpstr>Generator z warunkiem</vt:lpstr>
      <vt:lpstr>Najlepsze praktyki</vt:lpstr>
      <vt:lpstr>Podsumowanie</vt:lpstr>
      <vt:lpstr>Bibliografia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Szymon Manijak</dc:creator>
  <cp:keywords/>
  <dc:description>generated using python-pptx</dc:description>
  <cp:lastModifiedBy>Szymon Manijak</cp:lastModifiedBy>
  <cp:revision>14</cp:revision>
  <dcterms:created xsi:type="dcterms:W3CDTF">2013-01-27T09:14:16Z</dcterms:created>
  <dcterms:modified xsi:type="dcterms:W3CDTF">2025-06-11T19:59:03Z</dcterms:modified>
  <cp:category/>
</cp:coreProperties>
</file>