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nlab.life.illinois.edu/stacks/param_tut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30" y="1567249"/>
            <a:ext cx="3478366" cy="248546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6611" y="16349"/>
            <a:ext cx="2490117" cy="1013282"/>
            <a:chOff x="388882" y="705666"/>
            <a:chExt cx="3277480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882" y="914400"/>
              <a:ext cx="3277480" cy="39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Raw data (</a:t>
              </a:r>
              <a:r>
                <a:rPr lang="en-US" sz="1400" dirty="0" smtClean="0"/>
                <a:t>37 </a:t>
              </a:r>
              <a:r>
                <a:rPr lang="en-US" sz="1400" dirty="0" err="1" smtClean="0"/>
                <a:t>gb</a:t>
              </a:r>
              <a:r>
                <a:rPr lang="en-US" sz="1400" dirty="0" smtClean="0"/>
                <a:t> fq.gz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7558" y="1250731"/>
              <a:ext cx="2480441" cy="39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Barcode file (</a:t>
              </a:r>
              <a:r>
                <a:rPr lang="en-US" sz="1400" dirty="0" smtClean="0"/>
                <a:t>.txt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9580" y="3885006"/>
            <a:ext cx="2339069" cy="536638"/>
            <a:chOff x="996681" y="790623"/>
            <a:chExt cx="3022950" cy="2453089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1045204" y="790623"/>
              <a:ext cx="2974427" cy="245308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96681" y="1221382"/>
              <a:ext cx="2974427" cy="170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44 fq.gz files.</a:t>
              </a:r>
            </a:p>
            <a:p>
              <a:pPr algn="ctr"/>
              <a:r>
                <a:rPr lang="en-US" sz="1200" dirty="0" smtClean="0"/>
                <a:t> 1e5&lt;n-reads&lt;2e6</a:t>
              </a:r>
              <a:endParaRPr lang="en-US" sz="12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1769" y="1141204"/>
            <a:ext cx="208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Demultiplex</a:t>
            </a:r>
            <a:r>
              <a:rPr lang="en-US" sz="1600" dirty="0" smtClean="0"/>
              <a:t> samples with `</a:t>
            </a:r>
            <a:r>
              <a:rPr lang="en-US" sz="1600" dirty="0" err="1" smtClean="0"/>
              <a:t>process_radtags</a:t>
            </a:r>
            <a:r>
              <a:rPr lang="en-US" sz="1600" dirty="0" smtClean="0"/>
              <a:t>`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00778" y="2756110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 and cap samples by read number with my script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68985" y="1069609"/>
            <a:ext cx="7421" cy="9620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6302" y="2695862"/>
            <a:ext cx="0" cy="1104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102244" y="346841"/>
            <a:ext cx="891687" cy="6148087"/>
            <a:chOff x="3607034" y="729501"/>
            <a:chExt cx="1437521" cy="5815643"/>
          </a:xfrm>
        </p:grpSpPr>
        <p:grpSp>
          <p:nvGrpSpPr>
            <p:cNvPr id="72" name="Group 71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4249366" y="965382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76164" y="930708"/>
            <a:ext cx="319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cstacks</a:t>
            </a:r>
            <a:r>
              <a:rPr lang="en-US" sz="1600" dirty="0" smtClean="0"/>
              <a:t>` on all samples to build catalog of loci (de novo genome)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080361" y="3925434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4118314" y="4174495"/>
            <a:ext cx="3099057" cy="460712"/>
            <a:chOff x="959803" y="737894"/>
            <a:chExt cx="3011305" cy="6549410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96681" y="1221381"/>
              <a:ext cx="2974427" cy="265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</a:t>
              </a:r>
              <a:r>
                <a:rPr lang="en-US" sz="1200" dirty="0" err="1" smtClean="0"/>
                <a:t>ustacks</a:t>
              </a:r>
              <a:r>
                <a:rPr lang="en-US" sz="1200" dirty="0" smtClean="0"/>
                <a:t> and </a:t>
              </a:r>
              <a:r>
                <a:rPr lang="en-US" sz="1200" dirty="0" err="1" smtClean="0"/>
                <a:t>cstacks</a:t>
              </a:r>
              <a:r>
                <a:rPr lang="en-US" sz="1200" dirty="0" smtClean="0"/>
                <a:t> output data (same format as </a:t>
              </a:r>
              <a:r>
                <a:rPr lang="en-US" sz="1200" dirty="0" err="1" smtClean="0"/>
                <a:t>ustack</a:t>
              </a:r>
              <a:r>
                <a:rPr lang="en-US" sz="1200" dirty="0" smtClean="0"/>
                <a:t> but name is Catalog)</a:t>
              </a:r>
              <a:endParaRPr lang="en-US" sz="12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417142" y="4727600"/>
            <a:ext cx="299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sstacks</a:t>
            </a:r>
            <a:r>
              <a:rPr lang="en-US" sz="1600" dirty="0" smtClean="0"/>
              <a:t>` on all samples to align against the catalog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4057464" y="5643012"/>
            <a:ext cx="3065147" cy="825130"/>
            <a:chOff x="967990" y="411556"/>
            <a:chExt cx="2984759" cy="6614543"/>
          </a:xfrm>
        </p:grpSpPr>
        <p:sp>
          <p:nvSpPr>
            <p:cNvPr id="104" name="Flowchart: Alternate Process 103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8322" y="1844874"/>
              <a:ext cx="2974427" cy="518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Adds </a:t>
              </a:r>
              <a:r>
                <a:rPr lang="en-US" sz="1200" dirty="0" err="1" smtClean="0"/>
                <a:t>sstacks</a:t>
              </a:r>
              <a:r>
                <a:rPr lang="en-US" sz="1200" dirty="0" smtClean="0"/>
                <a:t> output data to same directory as </a:t>
              </a:r>
              <a:r>
                <a:rPr lang="en-US" sz="1200" dirty="0" err="1" smtClean="0"/>
                <a:t>ustacks</a:t>
              </a:r>
              <a:r>
                <a:rPr lang="en-US" sz="1200" dirty="0" smtClean="0"/>
                <a:t> and </a:t>
              </a:r>
              <a:r>
                <a:rPr lang="en-US" sz="1200" dirty="0" err="1" smtClean="0"/>
                <a:t>ccstacks</a:t>
              </a:r>
              <a:r>
                <a:rPr lang="en-US" sz="1200" dirty="0" smtClean="0"/>
                <a:t> data (name.matches.tsv.gz)</a:t>
              </a:r>
              <a:endParaRPr lang="en-US" sz="1200" dirty="0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H="1">
            <a:off x="4249366" y="4744196"/>
            <a:ext cx="14611" cy="8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501278" y="672994"/>
            <a:ext cx="3737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`tsv2bam` to transpose data to a bam alignment by loci instead of by specimen </a:t>
            </a:r>
            <a:endParaRPr lang="en-US" sz="1600" dirty="0"/>
          </a:p>
        </p:txBody>
      </p:sp>
      <p:sp>
        <p:nvSpPr>
          <p:cNvPr id="113" name="Flowchart: Alternate Process 112"/>
          <p:cNvSpPr/>
          <p:nvPr/>
        </p:nvSpPr>
        <p:spPr>
          <a:xfrm>
            <a:off x="370832" y="2055851"/>
            <a:ext cx="2313888" cy="5464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4488" y="2150012"/>
            <a:ext cx="244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Directory with 48 fq.gz files, 1 per specimen</a:t>
            </a:r>
            <a:endParaRPr lang="en-US" sz="1200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" y="4938212"/>
            <a:ext cx="2988194" cy="168777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70587" y="4515877"/>
            <a:ext cx="226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ustacks</a:t>
            </a:r>
            <a:r>
              <a:rPr lang="en-US" sz="1600" dirty="0" smtClean="0"/>
              <a:t>` on each sample to find loci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56208" y="6532227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568985" y="4498428"/>
            <a:ext cx="7421" cy="491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080361" y="75494"/>
            <a:ext cx="3099057" cy="841420"/>
            <a:chOff x="959803" y="737894"/>
            <a:chExt cx="3011305" cy="6549410"/>
          </a:xfrm>
        </p:grpSpPr>
        <p:sp>
          <p:nvSpPr>
            <p:cNvPr id="122" name="Flowchart: Alternate Process 121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96681" y="1221381"/>
              <a:ext cx="2974427" cy="4774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</a:t>
              </a:r>
              <a:r>
                <a:rPr lang="en-US" sz="1200" dirty="0" err="1" smtClean="0"/>
                <a:t>ustacks</a:t>
              </a:r>
              <a:r>
                <a:rPr lang="en-US" sz="1200" dirty="0" smtClean="0"/>
                <a:t> output (Name.tags.tsv.gz,</a:t>
              </a:r>
            </a:p>
            <a:p>
              <a:pPr algn="ctr"/>
              <a:r>
                <a:rPr lang="en-US" sz="1200" dirty="0" smtClean="0"/>
                <a:t>Name.snps.tsv.gz,</a:t>
              </a:r>
            </a:p>
            <a:p>
              <a:pPr algn="ctr"/>
              <a:r>
                <a:rPr lang="en-US" sz="1200" dirty="0" smtClean="0"/>
                <a:t>Name.alleles.tsv.gz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54156" y="240900"/>
            <a:ext cx="891687" cy="5950380"/>
            <a:chOff x="3607034" y="729501"/>
            <a:chExt cx="1437521" cy="581564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277622" y="51781"/>
            <a:ext cx="3065147" cy="610371"/>
            <a:chOff x="967990" y="411556"/>
            <a:chExt cx="2984759" cy="6549410"/>
          </a:xfrm>
        </p:grpSpPr>
        <p:sp>
          <p:nvSpPr>
            <p:cNvPr id="132" name="Flowchart: Alternate Process 13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78322" y="1844874"/>
              <a:ext cx="2974427" cy="3700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</a:t>
              </a:r>
              <a:r>
                <a:rPr lang="en-US" sz="1200" dirty="0" err="1" smtClean="0"/>
                <a:t>ustack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cstacks</a:t>
              </a:r>
              <a:r>
                <a:rPr lang="en-US" sz="1200" dirty="0" smtClean="0"/>
                <a:t>, and </a:t>
              </a:r>
              <a:r>
                <a:rPr lang="en-US" sz="1200" dirty="0" err="1" smtClean="0"/>
                <a:t>sstacks</a:t>
              </a:r>
              <a:r>
                <a:rPr lang="en-US" sz="1200" dirty="0" smtClean="0"/>
                <a:t> outputs</a:t>
              </a:r>
              <a:endParaRPr lang="en-US" sz="1200" dirty="0"/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8395697" y="703823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8307771" y="1429884"/>
            <a:ext cx="3065147" cy="817005"/>
            <a:chOff x="967990" y="411556"/>
            <a:chExt cx="2984759" cy="6549410"/>
          </a:xfrm>
        </p:grpSpPr>
        <p:sp>
          <p:nvSpPr>
            <p:cNvPr id="136" name="Flowchart: Alternate Process 135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78322" y="1844874"/>
              <a:ext cx="2974427" cy="3700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Adds bam files to same directory (</a:t>
              </a:r>
              <a:r>
                <a:rPr lang="en-US" sz="1200" dirty="0" err="1" smtClean="0"/>
                <a:t>name.matches.bam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501278" y="2305415"/>
            <a:ext cx="373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gstacks</a:t>
            </a:r>
            <a:r>
              <a:rPr lang="en-US" sz="1600" dirty="0" smtClean="0"/>
              <a:t>` to do something?</a:t>
            </a:r>
            <a:endParaRPr lang="en-US" sz="160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395697" y="2336244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017876" y="1117755"/>
            <a:ext cx="171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STUCK HERE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8318381" y="3015221"/>
            <a:ext cx="3065147" cy="817005"/>
            <a:chOff x="967990" y="411556"/>
            <a:chExt cx="2984759" cy="6549410"/>
          </a:xfrm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8322" y="1844874"/>
              <a:ext cx="2974427" cy="2220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Adds </a:t>
              </a:r>
              <a:endParaRPr lang="en-US" sz="12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511888" y="3890752"/>
            <a:ext cx="373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gstacks</a:t>
            </a:r>
            <a:r>
              <a:rPr lang="en-US" sz="1600" dirty="0" smtClean="0"/>
              <a:t>` to do something?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99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188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FishLab3</dc:creator>
  <cp:lastModifiedBy>FishLab3</cp:lastModifiedBy>
  <cp:revision>15</cp:revision>
  <dcterms:created xsi:type="dcterms:W3CDTF">2018-12-04T19:45:07Z</dcterms:created>
  <dcterms:modified xsi:type="dcterms:W3CDTF">2018-12-05T02:03:14Z</dcterms:modified>
</cp:coreProperties>
</file>