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8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0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5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0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5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0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4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3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3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1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3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6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atchenlab.life.illinois.edu/stacks/param_tut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558" y="2332667"/>
            <a:ext cx="3478366" cy="24854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555" y="16349"/>
            <a:ext cx="2988194" cy="168777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12868" y="96285"/>
            <a:ext cx="3468603" cy="1249922"/>
            <a:chOff x="388882" y="705666"/>
            <a:chExt cx="3277480" cy="1135117"/>
          </a:xfrm>
        </p:grpSpPr>
        <p:sp>
          <p:nvSpPr>
            <p:cNvPr id="4" name="Flowchart: Alternate Process 3"/>
            <p:cNvSpPr/>
            <p:nvPr/>
          </p:nvSpPr>
          <p:spPr>
            <a:xfrm>
              <a:off x="540409" y="705666"/>
              <a:ext cx="2974427" cy="1135117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8882" y="914400"/>
              <a:ext cx="3277480" cy="39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Raw data (</a:t>
              </a:r>
              <a:r>
                <a:rPr lang="en-US" sz="1400" dirty="0" smtClean="0"/>
                <a:t>37 </a:t>
              </a:r>
              <a:r>
                <a:rPr lang="en-US" sz="1400" dirty="0" err="1" smtClean="0"/>
                <a:t>gb</a:t>
              </a:r>
              <a:r>
                <a:rPr lang="en-US" sz="1400" dirty="0" smtClean="0"/>
                <a:t> fq.gz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7558" y="1250731"/>
              <a:ext cx="2480441" cy="39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Barcode file (</a:t>
              </a:r>
              <a:r>
                <a:rPr lang="en-US" sz="1400" dirty="0" smtClean="0"/>
                <a:t>.txt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83323" y="3177970"/>
            <a:ext cx="1457856" cy="281554"/>
            <a:chOff x="959803" y="736590"/>
            <a:chExt cx="2974427" cy="1136425"/>
          </a:xfrm>
        </p:grpSpPr>
        <p:sp>
          <p:nvSpPr>
            <p:cNvPr id="12" name="Flowchart: Alternate Process 11"/>
            <p:cNvSpPr/>
            <p:nvPr/>
          </p:nvSpPr>
          <p:spPr>
            <a:xfrm>
              <a:off x="959803" y="737898"/>
              <a:ext cx="2974427" cy="1135117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06795" y="736590"/>
              <a:ext cx="2480442" cy="647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Ajordan86(f</a:t>
              </a:r>
              <a:r>
                <a:rPr lang="en-US" sz="1050" dirty="0" smtClean="0"/>
                <a:t>q.gz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3322" y="3498824"/>
            <a:ext cx="1457856" cy="281554"/>
            <a:chOff x="959803" y="736590"/>
            <a:chExt cx="2974427" cy="1136425"/>
          </a:xfrm>
        </p:grpSpPr>
        <p:sp>
          <p:nvSpPr>
            <p:cNvPr id="25" name="Flowchart: Alternate Process 24"/>
            <p:cNvSpPr/>
            <p:nvPr/>
          </p:nvSpPr>
          <p:spPr>
            <a:xfrm>
              <a:off x="959803" y="737898"/>
              <a:ext cx="2974427" cy="1135117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22852" y="736590"/>
              <a:ext cx="2664387" cy="111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Cmelanu89</a:t>
              </a:r>
              <a:r>
                <a:rPr lang="en-US" sz="1200" dirty="0" smtClean="0"/>
                <a:t>(fq.gz)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3321" y="3820002"/>
            <a:ext cx="1457856" cy="281554"/>
            <a:chOff x="959803" y="736590"/>
            <a:chExt cx="2974427" cy="1136425"/>
          </a:xfrm>
        </p:grpSpPr>
        <p:sp>
          <p:nvSpPr>
            <p:cNvPr id="28" name="Flowchart: Alternate Process 27"/>
            <p:cNvSpPr/>
            <p:nvPr/>
          </p:nvSpPr>
          <p:spPr>
            <a:xfrm>
              <a:off x="959803" y="737898"/>
              <a:ext cx="2974427" cy="1135117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22852" y="736590"/>
              <a:ext cx="2664389" cy="111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Lflorae666(fq.gz)</a:t>
              </a:r>
              <a:endParaRPr lang="en-US" sz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4223" y="4341302"/>
            <a:ext cx="1457856" cy="281554"/>
            <a:chOff x="959803" y="736590"/>
            <a:chExt cx="2974427" cy="1136425"/>
          </a:xfrm>
        </p:grpSpPr>
        <p:sp>
          <p:nvSpPr>
            <p:cNvPr id="31" name="Flowchart: Alternate Process 30"/>
            <p:cNvSpPr/>
            <p:nvPr/>
          </p:nvSpPr>
          <p:spPr>
            <a:xfrm>
              <a:off x="959803" y="737898"/>
              <a:ext cx="2974427" cy="1135117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43750" y="736590"/>
              <a:ext cx="2543486" cy="111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Rattenuatu</a:t>
              </a:r>
              <a:r>
                <a:rPr lang="en-US" sz="1200" dirty="0" smtClean="0"/>
                <a:t>(f</a:t>
              </a:r>
              <a:r>
                <a:rPr lang="en-US" sz="1050" dirty="0" smtClean="0"/>
                <a:t>q.gz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107297" y="3922245"/>
            <a:ext cx="409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…</a:t>
            </a:r>
          </a:p>
        </p:txBody>
      </p:sp>
      <p:sp>
        <p:nvSpPr>
          <p:cNvPr id="34" name="Right Brace 33"/>
          <p:cNvSpPr/>
          <p:nvPr/>
        </p:nvSpPr>
        <p:spPr>
          <a:xfrm>
            <a:off x="2115495" y="3177970"/>
            <a:ext cx="437144" cy="144033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94300" y="6298654"/>
            <a:ext cx="3099057" cy="426935"/>
            <a:chOff x="959803" y="737894"/>
            <a:chExt cx="3011305" cy="2453089"/>
          </a:xfrm>
        </p:grpSpPr>
        <p:sp>
          <p:nvSpPr>
            <p:cNvPr id="36" name="Flowchart: Alternate Process 35"/>
            <p:cNvSpPr/>
            <p:nvPr/>
          </p:nvSpPr>
          <p:spPr>
            <a:xfrm>
              <a:off x="959803" y="737894"/>
              <a:ext cx="2974427" cy="2453089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96681" y="1221381"/>
              <a:ext cx="2974427" cy="1591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Directory with 44 fq.gz files. 1e5&lt;n-reads&lt;2e6</a:t>
              </a:r>
              <a:endParaRPr lang="en-US" sz="1200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17200" y="1731410"/>
            <a:ext cx="2089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Demultiplex</a:t>
            </a:r>
            <a:r>
              <a:rPr lang="en-US" sz="1600" dirty="0" smtClean="0"/>
              <a:t> samples with `</a:t>
            </a:r>
            <a:r>
              <a:rPr lang="en-US" sz="1600" dirty="0" err="1" smtClean="0"/>
              <a:t>process_radtags</a:t>
            </a:r>
            <a:r>
              <a:rPr lang="en-US" sz="1600" dirty="0" smtClean="0"/>
              <a:t>`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1249992" y="4887145"/>
            <a:ext cx="2105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Filter and cap samples by read number with my script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639472" y="3553245"/>
            <a:ext cx="1041999" cy="787701"/>
            <a:chOff x="959803" y="737894"/>
            <a:chExt cx="2974427" cy="2453089"/>
          </a:xfrm>
        </p:grpSpPr>
        <p:sp>
          <p:nvSpPr>
            <p:cNvPr id="42" name="Flowchart: Alternate Process 41"/>
            <p:cNvSpPr/>
            <p:nvPr/>
          </p:nvSpPr>
          <p:spPr>
            <a:xfrm>
              <a:off x="959803" y="737894"/>
              <a:ext cx="2974427" cy="2453089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59803" y="1034382"/>
              <a:ext cx="2974427" cy="1437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 fq.gz per specimen (48 total)</a:t>
              </a:r>
              <a:endParaRPr lang="en-US" sz="1200" dirty="0"/>
            </a:p>
          </p:txBody>
        </p:sp>
      </p:grpSp>
      <p:cxnSp>
        <p:nvCxnSpPr>
          <p:cNvPr id="45" name="Straight Arrow Connector 44"/>
          <p:cNvCxnSpPr/>
          <p:nvPr/>
        </p:nvCxnSpPr>
        <p:spPr>
          <a:xfrm>
            <a:off x="1132028" y="1426349"/>
            <a:ext cx="0" cy="15888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132028" y="4618301"/>
            <a:ext cx="0" cy="15888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3607034" y="729501"/>
            <a:ext cx="1035371" cy="5815643"/>
            <a:chOff x="3607034" y="729501"/>
            <a:chExt cx="1669159" cy="5815643"/>
          </a:xfrm>
        </p:grpSpPr>
        <p:grpSp>
          <p:nvGrpSpPr>
            <p:cNvPr id="72" name="Group 71"/>
            <p:cNvGrpSpPr/>
            <p:nvPr/>
          </p:nvGrpSpPr>
          <p:grpSpPr>
            <a:xfrm>
              <a:off x="3607034" y="729501"/>
              <a:ext cx="412622" cy="5815643"/>
              <a:chOff x="3607034" y="729501"/>
              <a:chExt cx="412622" cy="58156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3607034" y="6512121"/>
                <a:ext cx="41262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4013850" y="729501"/>
                <a:ext cx="0" cy="581564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Arrow Connector 72"/>
            <p:cNvCxnSpPr/>
            <p:nvPr/>
          </p:nvCxnSpPr>
          <p:spPr>
            <a:xfrm flipV="1">
              <a:off x="3996776" y="756738"/>
              <a:ext cx="1279417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3531051" y="110088"/>
            <a:ext cx="1020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Stacks pipeline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7615749" y="142091"/>
            <a:ext cx="10501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`</a:t>
            </a:r>
            <a:r>
              <a:rPr lang="en-US" sz="1600" dirty="0" err="1" smtClean="0"/>
              <a:t>ustacks</a:t>
            </a:r>
            <a:r>
              <a:rPr lang="en-US" sz="1600" dirty="0" smtClean="0"/>
              <a:t>` on each sample to find loci</a:t>
            </a:r>
            <a:endParaRPr lang="en-US" sz="1600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822033" y="1881910"/>
            <a:ext cx="0" cy="5806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962871" y="1730383"/>
            <a:ext cx="3198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`</a:t>
            </a:r>
            <a:r>
              <a:rPr lang="en-US" sz="1600" dirty="0" err="1" smtClean="0"/>
              <a:t>cstacks</a:t>
            </a:r>
            <a:r>
              <a:rPr lang="en-US" sz="1600" dirty="0" smtClean="0"/>
              <a:t>` on all samples to build catalog of loci (de novo genome)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4743352" y="1610364"/>
            <a:ext cx="2869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Figure  </a:t>
            </a:r>
            <a:r>
              <a:rPr lang="en-US" sz="800" dirty="0" smtClean="0">
                <a:hlinkClick r:id="rId4"/>
              </a:rPr>
              <a:t>http://catchenlab.life.illinois.edu/stacks/param_tut.php</a:t>
            </a:r>
            <a:endParaRPr 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4743352" y="4746752"/>
            <a:ext cx="2869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Figure  </a:t>
            </a:r>
            <a:r>
              <a:rPr lang="en-US" sz="800" dirty="0" smtClean="0">
                <a:hlinkClick r:id="rId4"/>
              </a:rPr>
              <a:t>http://catchenlab.life.illinois.edu/stacks/param_tut.php</a:t>
            </a:r>
            <a:endParaRPr lang="en-US" sz="800" dirty="0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4743352" y="4962196"/>
            <a:ext cx="0" cy="5806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4513619" y="5588210"/>
            <a:ext cx="3099057" cy="1139858"/>
            <a:chOff x="959803" y="737894"/>
            <a:chExt cx="3011305" cy="6549410"/>
          </a:xfrm>
        </p:grpSpPr>
        <p:sp>
          <p:nvSpPr>
            <p:cNvPr id="90" name="Flowchart: Alternate Process 89"/>
            <p:cNvSpPr/>
            <p:nvPr/>
          </p:nvSpPr>
          <p:spPr>
            <a:xfrm>
              <a:off x="959803" y="737894"/>
              <a:ext cx="2974427" cy="654941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96681" y="1221381"/>
              <a:ext cx="2974427" cy="5835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Directory with </a:t>
              </a:r>
              <a:r>
                <a:rPr lang="en-US" sz="1200" dirty="0" err="1" smtClean="0"/>
                <a:t>ustacks</a:t>
              </a:r>
              <a:r>
                <a:rPr lang="en-US" sz="1200" dirty="0" smtClean="0"/>
                <a:t> and </a:t>
              </a:r>
              <a:r>
                <a:rPr lang="en-US" sz="1200" dirty="0" err="1" smtClean="0"/>
                <a:t>cstacks</a:t>
              </a:r>
              <a:r>
                <a:rPr lang="en-US" sz="1200" dirty="0" smtClean="0"/>
                <a:t> output data (Name.tags.tsv.gz,</a:t>
              </a:r>
            </a:p>
            <a:p>
              <a:pPr algn="ctr"/>
              <a:r>
                <a:rPr lang="en-US" sz="1200" dirty="0" smtClean="0"/>
                <a:t>Name.snps.tsv.gz,</a:t>
              </a:r>
            </a:p>
            <a:p>
              <a:pPr algn="ctr"/>
              <a:r>
                <a:rPr lang="en-US" sz="1200" dirty="0" smtClean="0"/>
                <a:t>Name.alleles.tsv.gz</a:t>
              </a:r>
            </a:p>
            <a:p>
              <a:pPr algn="ctr"/>
              <a:r>
                <a:rPr lang="en-US" sz="1200" dirty="0" smtClean="0"/>
                <a:t>&amp; Catalog.tags.tsv.gz…)</a:t>
              </a:r>
              <a:endParaRPr lang="en-US" sz="12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5001917" y="4938212"/>
            <a:ext cx="3446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`</a:t>
            </a:r>
            <a:r>
              <a:rPr lang="en-US" sz="1600" dirty="0" err="1" smtClean="0"/>
              <a:t>csstacks</a:t>
            </a:r>
            <a:r>
              <a:rPr lang="en-US" sz="1600" dirty="0" smtClean="0"/>
              <a:t>` on all samples to </a:t>
            </a:r>
            <a:r>
              <a:rPr lang="en-US" sz="1600" dirty="0" err="1" smtClean="0"/>
              <a:t>algin</a:t>
            </a:r>
            <a:r>
              <a:rPr lang="en-US" sz="1600" dirty="0" smtClean="0"/>
              <a:t> against the catalog</a:t>
            </a:r>
            <a:endParaRPr lang="en-US" sz="16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7767145" y="645423"/>
            <a:ext cx="1744717" cy="5815643"/>
            <a:chOff x="2648294" y="729501"/>
            <a:chExt cx="2812720" cy="5815643"/>
          </a:xfrm>
        </p:grpSpPr>
        <p:grpSp>
          <p:nvGrpSpPr>
            <p:cNvPr id="95" name="Group 94"/>
            <p:cNvGrpSpPr/>
            <p:nvPr/>
          </p:nvGrpSpPr>
          <p:grpSpPr>
            <a:xfrm>
              <a:off x="2648294" y="729501"/>
              <a:ext cx="1371362" cy="5815643"/>
              <a:chOff x="2648294" y="729501"/>
              <a:chExt cx="1371362" cy="5815643"/>
            </a:xfrm>
          </p:grpSpPr>
          <p:cxnSp>
            <p:nvCxnSpPr>
              <p:cNvPr id="97" name="Straight Connector 96"/>
              <p:cNvCxnSpPr/>
              <p:nvPr/>
            </p:nvCxnSpPr>
            <p:spPr>
              <a:xfrm>
                <a:off x="2648294" y="6512121"/>
                <a:ext cx="137136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V="1">
                <a:off x="4013850" y="729501"/>
                <a:ext cx="0" cy="581564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6" name="Straight Arrow Connector 95"/>
            <p:cNvCxnSpPr/>
            <p:nvPr/>
          </p:nvCxnSpPr>
          <p:spPr>
            <a:xfrm flipV="1">
              <a:off x="3996776" y="737173"/>
              <a:ext cx="1464238" cy="1956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8161430" y="-67729"/>
            <a:ext cx="1220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Stacks pipeline (</a:t>
            </a:r>
            <a:r>
              <a:rPr lang="en-US" sz="1400" dirty="0" err="1" smtClean="0"/>
              <a:t>cont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9533706" y="427574"/>
            <a:ext cx="2488588" cy="537808"/>
            <a:chOff x="959803" y="737894"/>
            <a:chExt cx="3011305" cy="6549410"/>
          </a:xfrm>
        </p:grpSpPr>
        <p:sp>
          <p:nvSpPr>
            <p:cNvPr id="104" name="Flowchart: Alternate Process 103"/>
            <p:cNvSpPr/>
            <p:nvPr/>
          </p:nvSpPr>
          <p:spPr>
            <a:xfrm>
              <a:off x="959803" y="737894"/>
              <a:ext cx="2974427" cy="654941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996681" y="1221381"/>
              <a:ext cx="2974427" cy="2652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Directory with </a:t>
              </a:r>
              <a:r>
                <a:rPr lang="en-US" sz="1200" dirty="0" err="1" smtClean="0"/>
                <a:t>sstacks</a:t>
              </a:r>
              <a:r>
                <a:rPr lang="en-US" sz="1200" dirty="0" smtClean="0"/>
                <a:t> output data (name.matches.tsv.gz)</a:t>
              </a:r>
              <a:endParaRPr lang="en-US" sz="1200" dirty="0"/>
            </a:p>
          </p:txBody>
        </p:sp>
      </p:grpSp>
      <p:cxnSp>
        <p:nvCxnSpPr>
          <p:cNvPr id="107" name="Straight Arrow Connector 106"/>
          <p:cNvCxnSpPr/>
          <p:nvPr/>
        </p:nvCxnSpPr>
        <p:spPr>
          <a:xfrm>
            <a:off x="9541121" y="1205346"/>
            <a:ext cx="0" cy="5806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9681959" y="1053819"/>
            <a:ext cx="2436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</a:t>
            </a:r>
            <a:r>
              <a:rPr lang="en-US" sz="1600" smtClean="0"/>
              <a:t>`populations` to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0993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135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FishLab3</dc:creator>
  <cp:lastModifiedBy>FishLab3</cp:lastModifiedBy>
  <cp:revision>8</cp:revision>
  <dcterms:created xsi:type="dcterms:W3CDTF">2018-12-04T19:45:07Z</dcterms:created>
  <dcterms:modified xsi:type="dcterms:W3CDTF">2018-12-04T21:03:23Z</dcterms:modified>
</cp:coreProperties>
</file>