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0"/>
  </p:notesMasterIdLst>
  <p:sldIdLst>
    <p:sldId id="272" r:id="rId2"/>
    <p:sldId id="287" r:id="rId3"/>
    <p:sldId id="286" r:id="rId4"/>
    <p:sldId id="304" r:id="rId5"/>
    <p:sldId id="259" r:id="rId6"/>
    <p:sldId id="264" r:id="rId7"/>
    <p:sldId id="265" r:id="rId8"/>
    <p:sldId id="266" r:id="rId9"/>
    <p:sldId id="270" r:id="rId10"/>
    <p:sldId id="257" r:id="rId11"/>
    <p:sldId id="268" r:id="rId12"/>
    <p:sldId id="267" r:id="rId13"/>
    <p:sldId id="260" r:id="rId14"/>
    <p:sldId id="307" r:id="rId15"/>
    <p:sldId id="278" r:id="rId16"/>
    <p:sldId id="277" r:id="rId17"/>
    <p:sldId id="276" r:id="rId18"/>
    <p:sldId id="308" r:id="rId19"/>
    <p:sldId id="261" r:id="rId20"/>
    <p:sldId id="269" r:id="rId21"/>
    <p:sldId id="300" r:id="rId22"/>
    <p:sldId id="301" r:id="rId23"/>
    <p:sldId id="302" r:id="rId24"/>
    <p:sldId id="303" r:id="rId25"/>
    <p:sldId id="262" r:id="rId26"/>
    <p:sldId id="313" r:id="rId27"/>
    <p:sldId id="316" r:id="rId28"/>
    <p:sldId id="290" r:id="rId29"/>
    <p:sldId id="296" r:id="rId30"/>
    <p:sldId id="297" r:id="rId31"/>
    <p:sldId id="292" r:id="rId32"/>
    <p:sldId id="298" r:id="rId33"/>
    <p:sldId id="299" r:id="rId34"/>
    <p:sldId id="293" r:id="rId35"/>
    <p:sldId id="305" r:id="rId36"/>
    <p:sldId id="306" r:id="rId37"/>
    <p:sldId id="295" r:id="rId38"/>
    <p:sldId id="322" r:id="rId39"/>
    <p:sldId id="318" r:id="rId40"/>
    <p:sldId id="319" r:id="rId41"/>
    <p:sldId id="320" r:id="rId42"/>
    <p:sldId id="321" r:id="rId43"/>
    <p:sldId id="285" r:id="rId44"/>
    <p:sldId id="312" r:id="rId45"/>
    <p:sldId id="314" r:id="rId46"/>
    <p:sldId id="317" r:id="rId47"/>
    <p:sldId id="323" r:id="rId48"/>
    <p:sldId id="283"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8199548F-3738-4A91-8E52-D973C8377109}">
          <p14:sldIdLst/>
        </p14:section>
        <p14:section name="Sommaire" id="{8F17B819-928D-44AD-957B-46A197C2B10E}">
          <p14:sldIdLst>
            <p14:sldId id="272"/>
            <p14:sldId id="287"/>
          </p14:sldIdLst>
        </p14:section>
        <p14:section name="Intro" id="{FFB7AA2F-1CEE-4FB0-803F-96EC02F9C6A9}">
          <p14:sldIdLst>
            <p14:sldId id="286"/>
            <p14:sldId id="304"/>
          </p14:sldIdLst>
        </p14:section>
        <p14:section name="Contraintes IT" id="{7D12EA12-0477-4F56-8694-47F8E31216A3}">
          <p14:sldIdLst>
            <p14:sldId id="259"/>
            <p14:sldId id="264"/>
            <p14:sldId id="265"/>
            <p14:sldId id="266"/>
          </p14:sldIdLst>
        </p14:section>
        <p14:section name="Charte informatique" id="{EF956915-8BED-4810-B297-2E9774AC3023}">
          <p14:sldIdLst>
            <p14:sldId id="270"/>
          </p14:sldIdLst>
        </p14:section>
        <p14:section name="Guide hygiene informatique" id="{E9384A66-E9F6-4E17-A24A-AF73D2E34803}">
          <p14:sldIdLst>
            <p14:sldId id="257"/>
            <p14:sldId id="268"/>
            <p14:sldId id="267"/>
          </p14:sldIdLst>
        </p14:section>
        <p14:section name="Règles SI" id="{617F6E9F-A9B2-46C7-8F91-5DA7FD4E58C9}">
          <p14:sldIdLst>
            <p14:sldId id="260"/>
            <p14:sldId id="307"/>
            <p14:sldId id="278"/>
            <p14:sldId id="277"/>
            <p14:sldId id="276"/>
            <p14:sldId id="308"/>
          </p14:sldIdLst>
        </p14:section>
        <p14:section name="Analyse des problématiques" id="{EA8A846B-1C28-4E0F-8892-F6D957BB1624}">
          <p14:sldIdLst>
            <p14:sldId id="261"/>
            <p14:sldId id="269"/>
            <p14:sldId id="300"/>
            <p14:sldId id="301"/>
            <p14:sldId id="302"/>
            <p14:sldId id="303"/>
          </p14:sldIdLst>
        </p14:section>
        <p14:section name="Solutions proposées" id="{E0C19D01-A191-4AE2-9826-8755E02BA104}">
          <p14:sldIdLst>
            <p14:sldId id="262"/>
            <p14:sldId id="313"/>
            <p14:sldId id="316"/>
            <p14:sldId id="290"/>
            <p14:sldId id="296"/>
            <p14:sldId id="297"/>
            <p14:sldId id="292"/>
            <p14:sldId id="298"/>
            <p14:sldId id="299"/>
            <p14:sldId id="293"/>
            <p14:sldId id="305"/>
            <p14:sldId id="306"/>
            <p14:sldId id="295"/>
            <p14:sldId id="322"/>
            <p14:sldId id="318"/>
            <p14:sldId id="319"/>
            <p14:sldId id="320"/>
            <p14:sldId id="321"/>
          </p14:sldIdLst>
        </p14:section>
        <p14:section name="Budget prévisionnel" id="{4E882507-EC49-4B90-8414-6FE1BDF822B8}">
          <p14:sldIdLst>
            <p14:sldId id="285"/>
          </p14:sldIdLst>
        </p14:section>
        <p14:section name="Conduite à tenir VPN" id="{241EFAEA-1EE0-40C9-9B53-277A95B9D6DC}">
          <p14:sldIdLst>
            <p14:sldId id="312"/>
            <p14:sldId id="314"/>
            <p14:sldId id="317"/>
          </p14:sldIdLst>
        </p14:section>
        <p14:section name="Charte qualité informatique" id="{3BE5034D-24B3-459E-B93D-45F7E9E89843}">
          <p14:sldIdLst>
            <p14:sldId id="323"/>
          </p14:sldIdLst>
        </p14:section>
        <p14:section name="Conclusion" id="{18852982-F712-43D3-80BA-C8C0C1967FC0}">
          <p14:sldIdLst>
            <p14:sldId id="283"/>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9071D00-6468-3589-82AF-2F9AA848CF29}" name="Utilisateur invité" initials="Ui" userId="Utilisateur invité"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BD2"/>
    <a:srgbClr val="FFFFFF"/>
    <a:srgbClr val="BFBFBF"/>
    <a:srgbClr val="29F29E"/>
    <a:srgbClr val="3BA6F7"/>
    <a:srgbClr val="3BF4F7"/>
    <a:srgbClr val="F2F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F59CD-D8FC-4F02-BA2B-A561A1F44D89}" v="791" dt="2023-09-07T13:18:45.414"/>
    <p1510:client id="{199736A6-BE42-42E3-8EAF-FD07CFCF16D1}" v="166" dt="2023-09-07T11:03:36.540"/>
    <p1510:client id="{1B765396-6F6C-4C47-9441-BFECAC39EDD5}" v="6916" dt="2023-09-08T09:37:53.581"/>
    <p1510:client id="{4547F671-DDC8-4AA7-85B0-6996F78EF531}" v="10" dt="2023-09-07T17:47:30.910"/>
    <p1510:client id="{51A8995D-DE6B-462E-A481-45543C0C7666}" v="3" dt="2023-09-07T18:43:08.576"/>
    <p1510:client id="{5A57989B-C712-4057-8176-FF1A4745868B}" v="989" dt="2023-09-08T08:17:26.749"/>
    <p1510:client id="{86BBF037-2832-4B91-B586-EB458D310607}" v="41" dt="2023-09-08T09:27:24.895"/>
    <p1510:client id="{8E83EFB7-8399-49A1-909C-86595B5EB746}" v="365" dt="2023-09-07T14:27:08.646"/>
    <p1510:client id="{99A9050A-3C37-4718-8EC9-41F8C0C748F4}" v="330" dt="2023-09-07T11:07:58.045"/>
    <p1510:client id="{B13ECA45-6D18-425A-836B-54FF1E6774F7}" v="92" dt="2023-09-08T08:33:53.020"/>
    <p1510:client id="{C6B5ADD0-0AFC-4E4A-91F2-DE57F9A45AE1}" v="112" dt="2023-09-07T14:30:21.769"/>
    <p1510:client id="{FB3037A1-8765-484D-8DB0-3929DA92F499}" v="1310" dt="2023-09-07T13:39:18.79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606" autoAdjust="0"/>
  </p:normalViewPr>
  <p:slideViewPr>
    <p:cSldViewPr snapToGrid="0">
      <p:cViewPr varScale="1">
        <p:scale>
          <a:sx n="98" d="100"/>
          <a:sy n="98" d="100"/>
        </p:scale>
        <p:origin x="13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96D028-CFB4-4589-BBB5-EF00F4ABA7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016EB2A-05D1-42BD-BFFC-C036B16E627D}">
      <dgm:prSet phldr="0"/>
      <dgm:spPr/>
      <dgm:t>
        <a:bodyPr/>
        <a:lstStyle/>
        <a:p>
          <a:pPr rtl="0"/>
          <a:r>
            <a:rPr lang="en-US" err="1">
              <a:latin typeface="Century Gothic"/>
              <a:ea typeface="Calibri"/>
              <a:cs typeface="Calibri"/>
            </a:rPr>
            <a:t>Principes</a:t>
          </a:r>
          <a:r>
            <a:rPr lang="en-US">
              <a:latin typeface="Century Gothic"/>
              <a:ea typeface="Calibri"/>
              <a:cs typeface="Calibri"/>
            </a:rPr>
            <a:t> </a:t>
          </a:r>
          <a:r>
            <a:rPr lang="en-US" err="1">
              <a:latin typeface="Century Gothic"/>
              <a:ea typeface="Calibri"/>
              <a:cs typeface="Calibri"/>
            </a:rPr>
            <a:t>clés</a:t>
          </a:r>
          <a:endParaRPr lang="en-US">
            <a:latin typeface="Century Gothic"/>
            <a:ea typeface="Calibri"/>
            <a:cs typeface="Calibri"/>
          </a:endParaRPr>
        </a:p>
      </dgm:t>
    </dgm:pt>
    <dgm:pt modelId="{B706A92A-56B1-4FA0-A1B4-D2886F937D0A}" type="parTrans" cxnId="{D631F31C-FA3D-4EDE-B83C-2CB4DBE34147}">
      <dgm:prSet/>
      <dgm:spPr/>
      <dgm:t>
        <a:bodyPr/>
        <a:lstStyle/>
        <a:p>
          <a:endParaRPr lang="en-US"/>
        </a:p>
      </dgm:t>
    </dgm:pt>
    <dgm:pt modelId="{FE177565-A495-4FA1-99CE-B11B5F1AE193}" type="sibTrans" cxnId="{D631F31C-FA3D-4EDE-B83C-2CB4DBE34147}">
      <dgm:prSet/>
      <dgm:spPr/>
      <dgm:t>
        <a:bodyPr/>
        <a:lstStyle/>
        <a:p>
          <a:endParaRPr lang="en-US"/>
        </a:p>
      </dgm:t>
    </dgm:pt>
    <dgm:pt modelId="{F508E56E-1730-42A2-B2DA-C118CD982D7D}">
      <dgm:prSet phldr="0"/>
      <dgm:spPr/>
      <dgm:t>
        <a:bodyPr/>
        <a:lstStyle/>
        <a:p>
          <a:pPr rtl="0"/>
          <a:r>
            <a:rPr lang="en-US" err="1">
              <a:latin typeface="Century Gothic"/>
              <a:ea typeface="Calibri"/>
              <a:cs typeface="Calibri"/>
            </a:rPr>
            <a:t>Transferts</a:t>
          </a:r>
          <a:r>
            <a:rPr lang="en-US">
              <a:latin typeface="Century Gothic"/>
              <a:ea typeface="Calibri"/>
              <a:cs typeface="Calibri"/>
            </a:rPr>
            <a:t> </a:t>
          </a:r>
          <a:r>
            <a:rPr lang="en-US" err="1">
              <a:latin typeface="Century Gothic"/>
              <a:ea typeface="Calibri"/>
              <a:cs typeface="Calibri"/>
            </a:rPr>
            <a:t>internationaux</a:t>
          </a:r>
        </a:p>
      </dgm:t>
    </dgm:pt>
    <dgm:pt modelId="{516BA809-3425-46DB-9D10-617802450FF4}" type="parTrans" cxnId="{267A38B0-8472-4B11-AE16-54D3DDD8B3D5}">
      <dgm:prSet/>
      <dgm:spPr/>
      <dgm:t>
        <a:bodyPr/>
        <a:lstStyle/>
        <a:p>
          <a:endParaRPr lang="en-US"/>
        </a:p>
      </dgm:t>
    </dgm:pt>
    <dgm:pt modelId="{8DA08B3F-78CE-4FA4-B3DA-9B50BEF3EDF2}" type="sibTrans" cxnId="{267A38B0-8472-4B11-AE16-54D3DDD8B3D5}">
      <dgm:prSet/>
      <dgm:spPr/>
      <dgm:t>
        <a:bodyPr/>
        <a:lstStyle/>
        <a:p>
          <a:endParaRPr lang="en-US"/>
        </a:p>
      </dgm:t>
    </dgm:pt>
    <dgm:pt modelId="{00825682-707B-43CF-89D0-2C50F03DE1F2}">
      <dgm:prSet phldr="0"/>
      <dgm:spPr/>
      <dgm:t>
        <a:bodyPr/>
        <a:lstStyle/>
        <a:p>
          <a:pPr rtl="0"/>
          <a:r>
            <a:rPr lang="en-US">
              <a:latin typeface="Century Gothic"/>
              <a:ea typeface="Calibri"/>
              <a:cs typeface="Arial"/>
            </a:rPr>
            <a:t>Sanctions</a:t>
          </a:r>
        </a:p>
      </dgm:t>
    </dgm:pt>
    <dgm:pt modelId="{2ECC9590-0A7F-4A99-A7BB-A8029CC5C416}" type="parTrans" cxnId="{83E9D2F2-253C-46BD-B883-EEFCA21F0731}">
      <dgm:prSet/>
      <dgm:spPr/>
      <dgm:t>
        <a:bodyPr/>
        <a:lstStyle/>
        <a:p>
          <a:endParaRPr lang="en-US"/>
        </a:p>
      </dgm:t>
    </dgm:pt>
    <dgm:pt modelId="{39EF68FC-8C33-4D78-BF6A-C36379442DAE}" type="sibTrans" cxnId="{83E9D2F2-253C-46BD-B883-EEFCA21F0731}">
      <dgm:prSet/>
      <dgm:spPr/>
      <dgm:t>
        <a:bodyPr/>
        <a:lstStyle/>
        <a:p>
          <a:endParaRPr lang="en-US"/>
        </a:p>
      </dgm:t>
    </dgm:pt>
    <dgm:pt modelId="{A564F199-2307-436B-9112-D1C1DE5489C5}" type="pres">
      <dgm:prSet presAssocID="{3A96D028-CFB4-4589-BBB5-EF00F4ABA7AB}" presName="linear" presStyleCnt="0">
        <dgm:presLayoutVars>
          <dgm:animLvl val="lvl"/>
          <dgm:resizeHandles val="exact"/>
        </dgm:presLayoutVars>
      </dgm:prSet>
      <dgm:spPr/>
    </dgm:pt>
    <dgm:pt modelId="{963EC60A-C039-478B-9C06-9B1E20B7BA2A}" type="pres">
      <dgm:prSet presAssocID="{C016EB2A-05D1-42BD-BFFC-C036B16E627D}" presName="parentText" presStyleLbl="node1" presStyleIdx="0" presStyleCnt="3">
        <dgm:presLayoutVars>
          <dgm:chMax val="0"/>
          <dgm:bulletEnabled val="1"/>
        </dgm:presLayoutVars>
      </dgm:prSet>
      <dgm:spPr>
        <a:solidFill>
          <a:schemeClr val="accent6">
            <a:lumMod val="60000"/>
            <a:lumOff val="40000"/>
          </a:schemeClr>
        </a:solidFill>
      </dgm:spPr>
    </dgm:pt>
    <dgm:pt modelId="{ED1EFE93-0ABF-4470-9368-846DDEA26118}" type="pres">
      <dgm:prSet presAssocID="{FE177565-A495-4FA1-99CE-B11B5F1AE193}" presName="spacer" presStyleCnt="0"/>
      <dgm:spPr/>
    </dgm:pt>
    <dgm:pt modelId="{21D2F970-83A8-4B3E-AF86-20A67B9AF736}" type="pres">
      <dgm:prSet presAssocID="{F508E56E-1730-42A2-B2DA-C118CD982D7D}" presName="parentText" presStyleLbl="node1" presStyleIdx="1" presStyleCnt="3">
        <dgm:presLayoutVars>
          <dgm:chMax val="0"/>
          <dgm:bulletEnabled val="1"/>
        </dgm:presLayoutVars>
      </dgm:prSet>
      <dgm:spPr>
        <a:solidFill>
          <a:schemeClr val="accent6">
            <a:lumMod val="75000"/>
          </a:schemeClr>
        </a:solidFill>
      </dgm:spPr>
    </dgm:pt>
    <dgm:pt modelId="{F5C94C52-2961-4201-92E4-A791610AA895}" type="pres">
      <dgm:prSet presAssocID="{8DA08B3F-78CE-4FA4-B3DA-9B50BEF3EDF2}" presName="spacer" presStyleCnt="0"/>
      <dgm:spPr/>
    </dgm:pt>
    <dgm:pt modelId="{72B2A526-AE1F-4490-92D5-1F6F0981CBF0}" type="pres">
      <dgm:prSet presAssocID="{00825682-707B-43CF-89D0-2C50F03DE1F2}" presName="parentText" presStyleLbl="node1" presStyleIdx="2" presStyleCnt="3">
        <dgm:presLayoutVars>
          <dgm:chMax val="0"/>
          <dgm:bulletEnabled val="1"/>
        </dgm:presLayoutVars>
      </dgm:prSet>
      <dgm:spPr>
        <a:solidFill>
          <a:schemeClr val="accent6">
            <a:lumMod val="50000"/>
          </a:schemeClr>
        </a:solidFill>
      </dgm:spPr>
    </dgm:pt>
  </dgm:ptLst>
  <dgm:cxnLst>
    <dgm:cxn modelId="{D631F31C-FA3D-4EDE-B83C-2CB4DBE34147}" srcId="{3A96D028-CFB4-4589-BBB5-EF00F4ABA7AB}" destId="{C016EB2A-05D1-42BD-BFFC-C036B16E627D}" srcOrd="0" destOrd="0" parTransId="{B706A92A-56B1-4FA0-A1B4-D2886F937D0A}" sibTransId="{FE177565-A495-4FA1-99CE-B11B5F1AE193}"/>
    <dgm:cxn modelId="{267A38B0-8472-4B11-AE16-54D3DDD8B3D5}" srcId="{3A96D028-CFB4-4589-BBB5-EF00F4ABA7AB}" destId="{F508E56E-1730-42A2-B2DA-C118CD982D7D}" srcOrd="1" destOrd="0" parTransId="{516BA809-3425-46DB-9D10-617802450FF4}" sibTransId="{8DA08B3F-78CE-4FA4-B3DA-9B50BEF3EDF2}"/>
    <dgm:cxn modelId="{248040B7-0952-47A4-92D6-C1BADDA9662B}" type="presOf" srcId="{00825682-707B-43CF-89D0-2C50F03DE1F2}" destId="{72B2A526-AE1F-4490-92D5-1F6F0981CBF0}" srcOrd="0" destOrd="0" presId="urn:microsoft.com/office/officeart/2005/8/layout/vList2"/>
    <dgm:cxn modelId="{D1F616B8-5799-4D63-8432-60B7CBA2FBBB}" type="presOf" srcId="{3A96D028-CFB4-4589-BBB5-EF00F4ABA7AB}" destId="{A564F199-2307-436B-9112-D1C1DE5489C5}" srcOrd="0" destOrd="0" presId="urn:microsoft.com/office/officeart/2005/8/layout/vList2"/>
    <dgm:cxn modelId="{AEC720D8-7CD5-4F11-888C-56BF58FD4D25}" type="presOf" srcId="{C016EB2A-05D1-42BD-BFFC-C036B16E627D}" destId="{963EC60A-C039-478B-9C06-9B1E20B7BA2A}" srcOrd="0" destOrd="0" presId="urn:microsoft.com/office/officeart/2005/8/layout/vList2"/>
    <dgm:cxn modelId="{63B91FDD-41BD-4CD1-886F-797BA7C8E690}" type="presOf" srcId="{F508E56E-1730-42A2-B2DA-C118CD982D7D}" destId="{21D2F970-83A8-4B3E-AF86-20A67B9AF736}" srcOrd="0" destOrd="0" presId="urn:microsoft.com/office/officeart/2005/8/layout/vList2"/>
    <dgm:cxn modelId="{83E9D2F2-253C-46BD-B883-EEFCA21F0731}" srcId="{3A96D028-CFB4-4589-BBB5-EF00F4ABA7AB}" destId="{00825682-707B-43CF-89D0-2C50F03DE1F2}" srcOrd="2" destOrd="0" parTransId="{2ECC9590-0A7F-4A99-A7BB-A8029CC5C416}" sibTransId="{39EF68FC-8C33-4D78-BF6A-C36379442DAE}"/>
    <dgm:cxn modelId="{0EC816F0-F39E-4E61-A4BF-0B88F26E9FEC}" type="presParOf" srcId="{A564F199-2307-436B-9112-D1C1DE5489C5}" destId="{963EC60A-C039-478B-9C06-9B1E20B7BA2A}" srcOrd="0" destOrd="0" presId="urn:microsoft.com/office/officeart/2005/8/layout/vList2"/>
    <dgm:cxn modelId="{5C24F640-6A0D-4346-9519-A9DBA46D37EB}" type="presParOf" srcId="{A564F199-2307-436B-9112-D1C1DE5489C5}" destId="{ED1EFE93-0ABF-4470-9368-846DDEA26118}" srcOrd="1" destOrd="0" presId="urn:microsoft.com/office/officeart/2005/8/layout/vList2"/>
    <dgm:cxn modelId="{D332CC86-ECFA-408F-AB52-9C1F8CBC16A8}" type="presParOf" srcId="{A564F199-2307-436B-9112-D1C1DE5489C5}" destId="{21D2F970-83A8-4B3E-AF86-20A67B9AF736}" srcOrd="2" destOrd="0" presId="urn:microsoft.com/office/officeart/2005/8/layout/vList2"/>
    <dgm:cxn modelId="{076F508E-668A-47C7-BEA3-651177DD1596}" type="presParOf" srcId="{A564F199-2307-436B-9112-D1C1DE5489C5}" destId="{F5C94C52-2961-4201-92E4-A791610AA895}" srcOrd="3" destOrd="0" presId="urn:microsoft.com/office/officeart/2005/8/layout/vList2"/>
    <dgm:cxn modelId="{172A9FBE-2B91-434F-AD3A-6B443E4771EE}" type="presParOf" srcId="{A564F199-2307-436B-9112-D1C1DE5489C5}" destId="{72B2A526-AE1F-4490-92D5-1F6F0981CBF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4D6515-439F-4041-ABCD-5F4F1D9497F2}"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7D572E5C-C19B-49A3-82D4-9D34F257EC3E}">
      <dgm:prSet phldr="0"/>
      <dgm:spPr/>
      <dgm:t>
        <a:bodyPr/>
        <a:lstStyle/>
        <a:p>
          <a:pPr rtl="0"/>
          <a:r>
            <a:rPr lang="fr-FR">
              <a:latin typeface="Century Gothic"/>
            </a:rPr>
            <a:t>Filtrage des e-mails</a:t>
          </a:r>
        </a:p>
      </dgm:t>
    </dgm:pt>
    <dgm:pt modelId="{DC806DD3-0FFC-49CC-8062-CE13EA89949D}" type="parTrans" cxnId="{4E1B2E36-D897-4D63-878C-16D918D1DB47}">
      <dgm:prSet/>
      <dgm:spPr/>
      <dgm:t>
        <a:bodyPr/>
        <a:lstStyle/>
        <a:p>
          <a:endParaRPr lang="en-US"/>
        </a:p>
      </dgm:t>
    </dgm:pt>
    <dgm:pt modelId="{5508B2A1-36BC-4188-BFAE-CB85AC218124}" type="sibTrans" cxnId="{4E1B2E36-D897-4D63-878C-16D918D1DB47}">
      <dgm:prSet/>
      <dgm:spPr/>
      <dgm:t>
        <a:bodyPr/>
        <a:lstStyle/>
        <a:p>
          <a:endParaRPr lang="en-US"/>
        </a:p>
      </dgm:t>
    </dgm:pt>
    <dgm:pt modelId="{C0B30BB6-1299-4647-9581-93832723A4F5}">
      <dgm:prSet phldr="0"/>
      <dgm:spPr/>
      <dgm:t>
        <a:bodyPr/>
        <a:lstStyle/>
        <a:p>
          <a:pPr rtl="0"/>
          <a:r>
            <a:rPr lang="fr-FR">
              <a:latin typeface="Century Gothic"/>
            </a:rPr>
            <a:t>Filtrage de contenu applicatif</a:t>
          </a:r>
        </a:p>
      </dgm:t>
    </dgm:pt>
    <dgm:pt modelId="{E2D7AC96-44DD-4529-B544-3C66FC9D1D0B}" type="parTrans" cxnId="{5DDC843F-3267-471D-920B-5D394DEB1F14}">
      <dgm:prSet/>
      <dgm:spPr/>
      <dgm:t>
        <a:bodyPr/>
        <a:lstStyle/>
        <a:p>
          <a:endParaRPr lang="en-US"/>
        </a:p>
      </dgm:t>
    </dgm:pt>
    <dgm:pt modelId="{BF6B4F23-1D66-4A06-8DE5-C003EC98EB56}" type="sibTrans" cxnId="{5DDC843F-3267-471D-920B-5D394DEB1F14}">
      <dgm:prSet/>
      <dgm:spPr/>
      <dgm:t>
        <a:bodyPr/>
        <a:lstStyle/>
        <a:p>
          <a:endParaRPr lang="en-US"/>
        </a:p>
      </dgm:t>
    </dgm:pt>
    <dgm:pt modelId="{7226D73F-0CA3-491D-9F16-613B5FF32BCB}">
      <dgm:prSet phldr="0"/>
      <dgm:spPr/>
      <dgm:t>
        <a:bodyPr/>
        <a:lstStyle/>
        <a:p>
          <a:pPr rtl="0"/>
          <a:r>
            <a:rPr lang="fr-FR">
              <a:latin typeface="Century Gothic"/>
            </a:rPr>
            <a:t>Filtrage de recherche</a:t>
          </a:r>
        </a:p>
      </dgm:t>
    </dgm:pt>
    <dgm:pt modelId="{C081C28B-89AA-4E0B-8C85-8C16206E31B9}" type="parTrans" cxnId="{A69971B1-3991-43FD-815C-59F2A043D03B}">
      <dgm:prSet/>
      <dgm:spPr/>
      <dgm:t>
        <a:bodyPr/>
        <a:lstStyle/>
        <a:p>
          <a:endParaRPr lang="en-US"/>
        </a:p>
      </dgm:t>
    </dgm:pt>
    <dgm:pt modelId="{4475C472-8582-4290-AC6B-20239797F0AD}" type="sibTrans" cxnId="{A69971B1-3991-43FD-815C-59F2A043D03B}">
      <dgm:prSet/>
      <dgm:spPr/>
      <dgm:t>
        <a:bodyPr/>
        <a:lstStyle/>
        <a:p>
          <a:endParaRPr lang="en-US"/>
        </a:p>
      </dgm:t>
    </dgm:pt>
    <dgm:pt modelId="{6D6E3DD0-23B7-4ACB-873A-DCC6301D339A}">
      <dgm:prSet phldr="0"/>
      <dgm:spPr/>
      <dgm:t>
        <a:bodyPr/>
        <a:lstStyle/>
        <a:p>
          <a:pPr rtl="0"/>
          <a:r>
            <a:rPr lang="fr-FR">
              <a:latin typeface="Century Gothic"/>
            </a:rPr>
            <a:t>Filtrage de contenu basé sur une politique élaborée par l'entreprise</a:t>
          </a:r>
        </a:p>
      </dgm:t>
    </dgm:pt>
    <dgm:pt modelId="{47B3C7B7-FD77-430B-85A5-52F535653731}" type="parTrans" cxnId="{9254165C-3DF8-4477-81DA-52357650E169}">
      <dgm:prSet/>
      <dgm:spPr/>
      <dgm:t>
        <a:bodyPr/>
        <a:lstStyle/>
        <a:p>
          <a:endParaRPr lang="en-US"/>
        </a:p>
      </dgm:t>
    </dgm:pt>
    <dgm:pt modelId="{310491D1-59C5-43D3-9DD1-D8F7B799CFB7}" type="sibTrans" cxnId="{9254165C-3DF8-4477-81DA-52357650E169}">
      <dgm:prSet/>
      <dgm:spPr/>
      <dgm:t>
        <a:bodyPr/>
        <a:lstStyle/>
        <a:p>
          <a:endParaRPr lang="en-US"/>
        </a:p>
      </dgm:t>
    </dgm:pt>
    <dgm:pt modelId="{5B7C1FEB-F293-4D9D-8CF1-78E38D374977}" type="pres">
      <dgm:prSet presAssocID="{1D4D6515-439F-4041-ABCD-5F4F1D9497F2}" presName="diagram" presStyleCnt="0">
        <dgm:presLayoutVars>
          <dgm:dir/>
          <dgm:resizeHandles val="exact"/>
        </dgm:presLayoutVars>
      </dgm:prSet>
      <dgm:spPr/>
    </dgm:pt>
    <dgm:pt modelId="{7589DD24-7CAC-4B02-B1D5-1D7AE5729042}" type="pres">
      <dgm:prSet presAssocID="{7D572E5C-C19B-49A3-82D4-9D34F257EC3E}" presName="node" presStyleLbl="node1" presStyleIdx="0" presStyleCnt="4">
        <dgm:presLayoutVars>
          <dgm:bulletEnabled val="1"/>
        </dgm:presLayoutVars>
      </dgm:prSet>
      <dgm:spPr/>
    </dgm:pt>
    <dgm:pt modelId="{373ECA6C-88E3-4498-BB3A-BB56C31C883D}" type="pres">
      <dgm:prSet presAssocID="{5508B2A1-36BC-4188-BFAE-CB85AC218124}" presName="sibTrans" presStyleCnt="0"/>
      <dgm:spPr/>
    </dgm:pt>
    <dgm:pt modelId="{6BCBF6DC-80EF-40D4-9C97-FCE1F721B387}" type="pres">
      <dgm:prSet presAssocID="{C0B30BB6-1299-4647-9581-93832723A4F5}" presName="node" presStyleLbl="node1" presStyleIdx="1" presStyleCnt="4">
        <dgm:presLayoutVars>
          <dgm:bulletEnabled val="1"/>
        </dgm:presLayoutVars>
      </dgm:prSet>
      <dgm:spPr/>
    </dgm:pt>
    <dgm:pt modelId="{0BAA3E4D-B793-45BA-BFA4-ED94FE96765B}" type="pres">
      <dgm:prSet presAssocID="{BF6B4F23-1D66-4A06-8DE5-C003EC98EB56}" presName="sibTrans" presStyleCnt="0"/>
      <dgm:spPr/>
    </dgm:pt>
    <dgm:pt modelId="{45388BB9-B02D-47B9-A363-FDB5F58B7A74}" type="pres">
      <dgm:prSet presAssocID="{7226D73F-0CA3-491D-9F16-613B5FF32BCB}" presName="node" presStyleLbl="node1" presStyleIdx="2" presStyleCnt="4">
        <dgm:presLayoutVars>
          <dgm:bulletEnabled val="1"/>
        </dgm:presLayoutVars>
      </dgm:prSet>
      <dgm:spPr/>
    </dgm:pt>
    <dgm:pt modelId="{95DC2221-E525-4166-A500-FFAF9A4D6EAC}" type="pres">
      <dgm:prSet presAssocID="{4475C472-8582-4290-AC6B-20239797F0AD}" presName="sibTrans" presStyleCnt="0"/>
      <dgm:spPr/>
    </dgm:pt>
    <dgm:pt modelId="{F59765F1-86F8-4E45-B078-F577BAE10587}" type="pres">
      <dgm:prSet presAssocID="{6D6E3DD0-23B7-4ACB-873A-DCC6301D339A}" presName="node" presStyleLbl="node1" presStyleIdx="3" presStyleCnt="4">
        <dgm:presLayoutVars>
          <dgm:bulletEnabled val="1"/>
        </dgm:presLayoutVars>
      </dgm:prSet>
      <dgm:spPr/>
    </dgm:pt>
  </dgm:ptLst>
  <dgm:cxnLst>
    <dgm:cxn modelId="{4E1B2E36-D897-4D63-878C-16D918D1DB47}" srcId="{1D4D6515-439F-4041-ABCD-5F4F1D9497F2}" destId="{7D572E5C-C19B-49A3-82D4-9D34F257EC3E}" srcOrd="0" destOrd="0" parTransId="{DC806DD3-0FFC-49CC-8062-CE13EA89949D}" sibTransId="{5508B2A1-36BC-4188-BFAE-CB85AC218124}"/>
    <dgm:cxn modelId="{5DDC843F-3267-471D-920B-5D394DEB1F14}" srcId="{1D4D6515-439F-4041-ABCD-5F4F1D9497F2}" destId="{C0B30BB6-1299-4647-9581-93832723A4F5}" srcOrd="1" destOrd="0" parTransId="{E2D7AC96-44DD-4529-B544-3C66FC9D1D0B}" sibTransId="{BF6B4F23-1D66-4A06-8DE5-C003EC98EB56}"/>
    <dgm:cxn modelId="{9254165C-3DF8-4477-81DA-52357650E169}" srcId="{1D4D6515-439F-4041-ABCD-5F4F1D9497F2}" destId="{6D6E3DD0-23B7-4ACB-873A-DCC6301D339A}" srcOrd="3" destOrd="0" parTransId="{47B3C7B7-FD77-430B-85A5-52F535653731}" sibTransId="{310491D1-59C5-43D3-9DD1-D8F7B799CFB7}"/>
    <dgm:cxn modelId="{BF2E0B68-2B02-4C0F-9B20-016A661E6B5B}" type="presOf" srcId="{6D6E3DD0-23B7-4ACB-873A-DCC6301D339A}" destId="{F59765F1-86F8-4E45-B078-F577BAE10587}" srcOrd="0" destOrd="0" presId="urn:microsoft.com/office/officeart/2005/8/layout/default"/>
    <dgm:cxn modelId="{50E2C149-7F4B-4AEA-B230-A5ADADE66E06}" type="presOf" srcId="{7226D73F-0CA3-491D-9F16-613B5FF32BCB}" destId="{45388BB9-B02D-47B9-A363-FDB5F58B7A74}" srcOrd="0" destOrd="0" presId="urn:microsoft.com/office/officeart/2005/8/layout/default"/>
    <dgm:cxn modelId="{4B62684B-4C6C-408D-8E27-325D537DBA33}" type="presOf" srcId="{7D572E5C-C19B-49A3-82D4-9D34F257EC3E}" destId="{7589DD24-7CAC-4B02-B1D5-1D7AE5729042}" srcOrd="0" destOrd="0" presId="urn:microsoft.com/office/officeart/2005/8/layout/default"/>
    <dgm:cxn modelId="{A69971B1-3991-43FD-815C-59F2A043D03B}" srcId="{1D4D6515-439F-4041-ABCD-5F4F1D9497F2}" destId="{7226D73F-0CA3-491D-9F16-613B5FF32BCB}" srcOrd="2" destOrd="0" parTransId="{C081C28B-89AA-4E0B-8C85-8C16206E31B9}" sibTransId="{4475C472-8582-4290-AC6B-20239797F0AD}"/>
    <dgm:cxn modelId="{A7D6DDC3-894D-4811-9E28-D463252A892D}" type="presOf" srcId="{1D4D6515-439F-4041-ABCD-5F4F1D9497F2}" destId="{5B7C1FEB-F293-4D9D-8CF1-78E38D374977}" srcOrd="0" destOrd="0" presId="urn:microsoft.com/office/officeart/2005/8/layout/default"/>
    <dgm:cxn modelId="{D36BB2FA-FA38-4088-8CC8-797AB1C2B73C}" type="presOf" srcId="{C0B30BB6-1299-4647-9581-93832723A4F5}" destId="{6BCBF6DC-80EF-40D4-9C97-FCE1F721B387}" srcOrd="0" destOrd="0" presId="urn:microsoft.com/office/officeart/2005/8/layout/default"/>
    <dgm:cxn modelId="{473C1637-3E8D-4C26-8CC7-E73890D4C105}" type="presParOf" srcId="{5B7C1FEB-F293-4D9D-8CF1-78E38D374977}" destId="{7589DD24-7CAC-4B02-B1D5-1D7AE5729042}" srcOrd="0" destOrd="0" presId="urn:microsoft.com/office/officeart/2005/8/layout/default"/>
    <dgm:cxn modelId="{38312821-5F40-4F70-BA05-7528C910815D}" type="presParOf" srcId="{5B7C1FEB-F293-4D9D-8CF1-78E38D374977}" destId="{373ECA6C-88E3-4498-BB3A-BB56C31C883D}" srcOrd="1" destOrd="0" presId="urn:microsoft.com/office/officeart/2005/8/layout/default"/>
    <dgm:cxn modelId="{93CD99B2-4762-4D39-A31E-48AAC8826EF1}" type="presParOf" srcId="{5B7C1FEB-F293-4D9D-8CF1-78E38D374977}" destId="{6BCBF6DC-80EF-40D4-9C97-FCE1F721B387}" srcOrd="2" destOrd="0" presId="urn:microsoft.com/office/officeart/2005/8/layout/default"/>
    <dgm:cxn modelId="{02F7326B-8311-4C8E-8D6E-29DD9D4E6527}" type="presParOf" srcId="{5B7C1FEB-F293-4D9D-8CF1-78E38D374977}" destId="{0BAA3E4D-B793-45BA-BFA4-ED94FE96765B}" srcOrd="3" destOrd="0" presId="urn:microsoft.com/office/officeart/2005/8/layout/default"/>
    <dgm:cxn modelId="{9DD49985-3FAD-41C8-A486-D4DA25BD86AE}" type="presParOf" srcId="{5B7C1FEB-F293-4D9D-8CF1-78E38D374977}" destId="{45388BB9-B02D-47B9-A363-FDB5F58B7A74}" srcOrd="4" destOrd="0" presId="urn:microsoft.com/office/officeart/2005/8/layout/default"/>
    <dgm:cxn modelId="{A7550524-F9CB-4F8E-A0A2-AD01C9F4CCF6}" type="presParOf" srcId="{5B7C1FEB-F293-4D9D-8CF1-78E38D374977}" destId="{95DC2221-E525-4166-A500-FFAF9A4D6EAC}" srcOrd="5" destOrd="0" presId="urn:microsoft.com/office/officeart/2005/8/layout/default"/>
    <dgm:cxn modelId="{27FFB15D-3EDE-46D3-A31F-8BB8D304AE1D}" type="presParOf" srcId="{5B7C1FEB-F293-4D9D-8CF1-78E38D374977}" destId="{F59765F1-86F8-4E45-B078-F577BAE1058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96D028-CFB4-4589-BBB5-EF00F4ABA7A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016EB2A-05D1-42BD-BFFC-C036B16E627D}">
      <dgm:prSet/>
      <dgm:spPr/>
      <dgm:t>
        <a:bodyPr/>
        <a:lstStyle/>
        <a:p>
          <a:r>
            <a:rPr lang="en-US" b="0" i="0">
              <a:latin typeface="Century Gothic"/>
            </a:rPr>
            <a:t>Surveillance et contrôle​</a:t>
          </a:r>
          <a:endParaRPr lang="en-US">
            <a:latin typeface="Century Gothic"/>
          </a:endParaRPr>
        </a:p>
      </dgm:t>
    </dgm:pt>
    <dgm:pt modelId="{B706A92A-56B1-4FA0-A1B4-D2886F937D0A}" type="parTrans" cxnId="{D631F31C-FA3D-4EDE-B83C-2CB4DBE34147}">
      <dgm:prSet/>
      <dgm:spPr/>
      <dgm:t>
        <a:bodyPr/>
        <a:lstStyle/>
        <a:p>
          <a:endParaRPr lang="en-US"/>
        </a:p>
      </dgm:t>
    </dgm:pt>
    <dgm:pt modelId="{FE177565-A495-4FA1-99CE-B11B5F1AE193}" type="sibTrans" cxnId="{D631F31C-FA3D-4EDE-B83C-2CB4DBE34147}">
      <dgm:prSet/>
      <dgm:spPr/>
      <dgm:t>
        <a:bodyPr/>
        <a:lstStyle/>
        <a:p>
          <a:endParaRPr lang="en-US"/>
        </a:p>
      </dgm:t>
    </dgm:pt>
    <dgm:pt modelId="{F508E56E-1730-42A2-B2DA-C118CD982D7D}">
      <dgm:prSet/>
      <dgm:spPr/>
      <dgm:t>
        <a:bodyPr/>
        <a:lstStyle/>
        <a:p>
          <a:r>
            <a:rPr lang="en-US" b="0" i="0">
              <a:latin typeface="Century Gothic"/>
            </a:rPr>
            <a:t>Autorisations et déclarations​</a:t>
          </a:r>
          <a:endParaRPr lang="en-US">
            <a:latin typeface="Century Gothic"/>
          </a:endParaRPr>
        </a:p>
      </dgm:t>
    </dgm:pt>
    <dgm:pt modelId="{516BA809-3425-46DB-9D10-617802450FF4}" type="parTrans" cxnId="{267A38B0-8472-4B11-AE16-54D3DDD8B3D5}">
      <dgm:prSet/>
      <dgm:spPr/>
      <dgm:t>
        <a:bodyPr/>
        <a:lstStyle/>
        <a:p>
          <a:endParaRPr lang="en-US"/>
        </a:p>
      </dgm:t>
    </dgm:pt>
    <dgm:pt modelId="{8DA08B3F-78CE-4FA4-B3DA-9B50BEF3EDF2}" type="sibTrans" cxnId="{267A38B0-8472-4B11-AE16-54D3DDD8B3D5}">
      <dgm:prSet/>
      <dgm:spPr/>
      <dgm:t>
        <a:bodyPr/>
        <a:lstStyle/>
        <a:p>
          <a:endParaRPr lang="en-US"/>
        </a:p>
      </dgm:t>
    </dgm:pt>
    <dgm:pt modelId="{61F608DE-2B84-4D34-8998-FB950E255800}">
      <dgm:prSet/>
      <dgm:spPr/>
      <dgm:t>
        <a:bodyPr/>
        <a:lstStyle/>
        <a:p>
          <a:r>
            <a:rPr lang="en-US" b="0" i="0">
              <a:latin typeface="Century Gothic"/>
            </a:rPr>
            <a:t>Sanctions et amendes​</a:t>
          </a:r>
          <a:endParaRPr lang="en-US">
            <a:latin typeface="Century Gothic"/>
          </a:endParaRPr>
        </a:p>
      </dgm:t>
    </dgm:pt>
    <dgm:pt modelId="{4B6E9E06-F98B-45F9-AA75-60B0E24403E4}" type="parTrans" cxnId="{63755F21-ABB9-49DB-983C-522AE999BFE0}">
      <dgm:prSet/>
      <dgm:spPr/>
      <dgm:t>
        <a:bodyPr/>
        <a:lstStyle/>
        <a:p>
          <a:endParaRPr lang="en-US"/>
        </a:p>
      </dgm:t>
    </dgm:pt>
    <dgm:pt modelId="{86C8C25A-3BD0-48CC-8F9A-A6452412D712}" type="sibTrans" cxnId="{63755F21-ABB9-49DB-983C-522AE999BFE0}">
      <dgm:prSet/>
      <dgm:spPr/>
      <dgm:t>
        <a:bodyPr/>
        <a:lstStyle/>
        <a:p>
          <a:endParaRPr lang="en-US"/>
        </a:p>
      </dgm:t>
    </dgm:pt>
    <dgm:pt modelId="{00825682-707B-43CF-89D0-2C50F03DE1F2}">
      <dgm:prSet/>
      <dgm:spPr/>
      <dgm:t>
        <a:bodyPr/>
        <a:lstStyle/>
        <a:p>
          <a:r>
            <a:rPr lang="en-US" b="0" i="0">
              <a:latin typeface="Century Gothic"/>
            </a:rPr>
            <a:t>Législations et recommandations​</a:t>
          </a:r>
          <a:endParaRPr lang="en-US">
            <a:latin typeface="Century Gothic"/>
          </a:endParaRPr>
        </a:p>
      </dgm:t>
    </dgm:pt>
    <dgm:pt modelId="{2ECC9590-0A7F-4A99-A7BB-A8029CC5C416}" type="parTrans" cxnId="{83E9D2F2-253C-46BD-B883-EEFCA21F0731}">
      <dgm:prSet/>
      <dgm:spPr/>
      <dgm:t>
        <a:bodyPr/>
        <a:lstStyle/>
        <a:p>
          <a:endParaRPr lang="en-US"/>
        </a:p>
      </dgm:t>
    </dgm:pt>
    <dgm:pt modelId="{39EF68FC-8C33-4D78-BF6A-C36379442DAE}" type="sibTrans" cxnId="{83E9D2F2-253C-46BD-B883-EEFCA21F0731}">
      <dgm:prSet/>
      <dgm:spPr/>
      <dgm:t>
        <a:bodyPr/>
        <a:lstStyle/>
        <a:p>
          <a:endParaRPr lang="en-US"/>
        </a:p>
      </dgm:t>
    </dgm:pt>
    <dgm:pt modelId="{90E4BE12-E5EA-4B03-9160-8729E5D963E0}">
      <dgm:prSet/>
      <dgm:spPr/>
      <dgm:t>
        <a:bodyPr/>
        <a:lstStyle/>
        <a:p>
          <a:r>
            <a:rPr lang="en-US" b="0" i="0">
              <a:latin typeface="Century Gothic"/>
            </a:rPr>
            <a:t>Coopération internationale </a:t>
          </a:r>
          <a:endParaRPr lang="en-US">
            <a:latin typeface="Century Gothic"/>
          </a:endParaRPr>
        </a:p>
      </dgm:t>
    </dgm:pt>
    <dgm:pt modelId="{F2F8C29A-C5AD-43DD-97DA-4AFE6CB06FC3}" type="parTrans" cxnId="{AE9CB8FF-8CB8-42B5-A1E4-8932AEE39229}">
      <dgm:prSet/>
      <dgm:spPr/>
      <dgm:t>
        <a:bodyPr/>
        <a:lstStyle/>
        <a:p>
          <a:endParaRPr lang="en-US"/>
        </a:p>
      </dgm:t>
    </dgm:pt>
    <dgm:pt modelId="{6A0103D4-AB03-4EC6-9FC5-DD43DC841E05}" type="sibTrans" cxnId="{AE9CB8FF-8CB8-42B5-A1E4-8932AEE39229}">
      <dgm:prSet/>
      <dgm:spPr/>
      <dgm:t>
        <a:bodyPr/>
        <a:lstStyle/>
        <a:p>
          <a:endParaRPr lang="en-US"/>
        </a:p>
      </dgm:t>
    </dgm:pt>
    <dgm:pt modelId="{38C03E4C-5A33-4872-B543-9C7526796BB0}" type="pres">
      <dgm:prSet presAssocID="{3A96D028-CFB4-4589-BBB5-EF00F4ABA7AB}" presName="linear" presStyleCnt="0">
        <dgm:presLayoutVars>
          <dgm:animLvl val="lvl"/>
          <dgm:resizeHandles val="exact"/>
        </dgm:presLayoutVars>
      </dgm:prSet>
      <dgm:spPr/>
    </dgm:pt>
    <dgm:pt modelId="{AA5A2643-5813-4E5A-B50B-B01F9A575CCF}" type="pres">
      <dgm:prSet presAssocID="{C016EB2A-05D1-42BD-BFFC-C036B16E627D}" presName="parentText" presStyleLbl="node1" presStyleIdx="0" presStyleCnt="5">
        <dgm:presLayoutVars>
          <dgm:chMax val="0"/>
          <dgm:bulletEnabled val="1"/>
        </dgm:presLayoutVars>
      </dgm:prSet>
      <dgm:spPr/>
    </dgm:pt>
    <dgm:pt modelId="{4A42B9B6-C8D3-4EF2-9D47-2CF6B2C99D97}" type="pres">
      <dgm:prSet presAssocID="{FE177565-A495-4FA1-99CE-B11B5F1AE193}" presName="spacer" presStyleCnt="0"/>
      <dgm:spPr/>
    </dgm:pt>
    <dgm:pt modelId="{20A9FF99-6C3B-44C1-961A-3ACE5E4B154B}" type="pres">
      <dgm:prSet presAssocID="{F508E56E-1730-42A2-B2DA-C118CD982D7D}" presName="parentText" presStyleLbl="node1" presStyleIdx="1" presStyleCnt="5">
        <dgm:presLayoutVars>
          <dgm:chMax val="0"/>
          <dgm:bulletEnabled val="1"/>
        </dgm:presLayoutVars>
      </dgm:prSet>
      <dgm:spPr/>
    </dgm:pt>
    <dgm:pt modelId="{B365910A-A913-4AA7-8656-89622AF38B72}" type="pres">
      <dgm:prSet presAssocID="{8DA08B3F-78CE-4FA4-B3DA-9B50BEF3EDF2}" presName="spacer" presStyleCnt="0"/>
      <dgm:spPr/>
    </dgm:pt>
    <dgm:pt modelId="{4AE90124-9CBA-4BD9-B456-26B39A4EBC4F}" type="pres">
      <dgm:prSet presAssocID="{61F608DE-2B84-4D34-8998-FB950E255800}" presName="parentText" presStyleLbl="node1" presStyleIdx="2" presStyleCnt="5">
        <dgm:presLayoutVars>
          <dgm:chMax val="0"/>
          <dgm:bulletEnabled val="1"/>
        </dgm:presLayoutVars>
      </dgm:prSet>
      <dgm:spPr/>
    </dgm:pt>
    <dgm:pt modelId="{C733F8C3-1B39-4B23-BFA0-83972299CB0A}" type="pres">
      <dgm:prSet presAssocID="{86C8C25A-3BD0-48CC-8F9A-A6452412D712}" presName="spacer" presStyleCnt="0"/>
      <dgm:spPr/>
    </dgm:pt>
    <dgm:pt modelId="{D0CA96E1-F232-4F75-95D1-3532E97637C3}" type="pres">
      <dgm:prSet presAssocID="{00825682-707B-43CF-89D0-2C50F03DE1F2}" presName="parentText" presStyleLbl="node1" presStyleIdx="3" presStyleCnt="5">
        <dgm:presLayoutVars>
          <dgm:chMax val="0"/>
          <dgm:bulletEnabled val="1"/>
        </dgm:presLayoutVars>
      </dgm:prSet>
      <dgm:spPr/>
    </dgm:pt>
    <dgm:pt modelId="{36804FDE-96BA-4292-A37E-9D758F651631}" type="pres">
      <dgm:prSet presAssocID="{39EF68FC-8C33-4D78-BF6A-C36379442DAE}" presName="spacer" presStyleCnt="0"/>
      <dgm:spPr/>
    </dgm:pt>
    <dgm:pt modelId="{75CC7CDF-52AE-4CFC-88A1-C31986C0DC69}" type="pres">
      <dgm:prSet presAssocID="{90E4BE12-E5EA-4B03-9160-8729E5D963E0}" presName="parentText" presStyleLbl="node1" presStyleIdx="4" presStyleCnt="5">
        <dgm:presLayoutVars>
          <dgm:chMax val="0"/>
          <dgm:bulletEnabled val="1"/>
        </dgm:presLayoutVars>
      </dgm:prSet>
      <dgm:spPr/>
    </dgm:pt>
  </dgm:ptLst>
  <dgm:cxnLst>
    <dgm:cxn modelId="{D631F31C-FA3D-4EDE-B83C-2CB4DBE34147}" srcId="{3A96D028-CFB4-4589-BBB5-EF00F4ABA7AB}" destId="{C016EB2A-05D1-42BD-BFFC-C036B16E627D}" srcOrd="0" destOrd="0" parTransId="{B706A92A-56B1-4FA0-A1B4-D2886F937D0A}" sibTransId="{FE177565-A495-4FA1-99CE-B11B5F1AE193}"/>
    <dgm:cxn modelId="{63755F21-ABB9-49DB-983C-522AE999BFE0}" srcId="{3A96D028-CFB4-4589-BBB5-EF00F4ABA7AB}" destId="{61F608DE-2B84-4D34-8998-FB950E255800}" srcOrd="2" destOrd="0" parTransId="{4B6E9E06-F98B-45F9-AA75-60B0E24403E4}" sibTransId="{86C8C25A-3BD0-48CC-8F9A-A6452412D712}"/>
    <dgm:cxn modelId="{F02E7567-9367-431E-906B-5D486B6A999A}" type="presOf" srcId="{C016EB2A-05D1-42BD-BFFC-C036B16E627D}" destId="{AA5A2643-5813-4E5A-B50B-B01F9A575CCF}" srcOrd="0" destOrd="0" presId="urn:microsoft.com/office/officeart/2005/8/layout/vList2"/>
    <dgm:cxn modelId="{C18BCF8F-CA43-4F52-A1B4-544C65D3F7B8}" type="presOf" srcId="{F508E56E-1730-42A2-B2DA-C118CD982D7D}" destId="{20A9FF99-6C3B-44C1-961A-3ACE5E4B154B}" srcOrd="0" destOrd="0" presId="urn:microsoft.com/office/officeart/2005/8/layout/vList2"/>
    <dgm:cxn modelId="{FB89EC96-F208-49ED-B9B3-4B58E4965E75}" type="presOf" srcId="{61F608DE-2B84-4D34-8998-FB950E255800}" destId="{4AE90124-9CBA-4BD9-B456-26B39A4EBC4F}" srcOrd="0" destOrd="0" presId="urn:microsoft.com/office/officeart/2005/8/layout/vList2"/>
    <dgm:cxn modelId="{267A38B0-8472-4B11-AE16-54D3DDD8B3D5}" srcId="{3A96D028-CFB4-4589-BBB5-EF00F4ABA7AB}" destId="{F508E56E-1730-42A2-B2DA-C118CD982D7D}" srcOrd="1" destOrd="0" parTransId="{516BA809-3425-46DB-9D10-617802450FF4}" sibTransId="{8DA08B3F-78CE-4FA4-B3DA-9B50BEF3EDF2}"/>
    <dgm:cxn modelId="{581D16D0-6518-409E-B5EC-01FF5711EC7F}" type="presOf" srcId="{00825682-707B-43CF-89D0-2C50F03DE1F2}" destId="{D0CA96E1-F232-4F75-95D1-3532E97637C3}" srcOrd="0" destOrd="0" presId="urn:microsoft.com/office/officeart/2005/8/layout/vList2"/>
    <dgm:cxn modelId="{EA0662D6-E743-4509-BA4E-3F67411FCA6C}" type="presOf" srcId="{3A96D028-CFB4-4589-BBB5-EF00F4ABA7AB}" destId="{38C03E4C-5A33-4872-B543-9C7526796BB0}" srcOrd="0" destOrd="0" presId="urn:microsoft.com/office/officeart/2005/8/layout/vList2"/>
    <dgm:cxn modelId="{306CF1EC-D0D1-4B6D-8608-D6FABE8E8F67}" type="presOf" srcId="{90E4BE12-E5EA-4B03-9160-8729E5D963E0}" destId="{75CC7CDF-52AE-4CFC-88A1-C31986C0DC69}" srcOrd="0" destOrd="0" presId="urn:microsoft.com/office/officeart/2005/8/layout/vList2"/>
    <dgm:cxn modelId="{83E9D2F2-253C-46BD-B883-EEFCA21F0731}" srcId="{3A96D028-CFB4-4589-BBB5-EF00F4ABA7AB}" destId="{00825682-707B-43CF-89D0-2C50F03DE1F2}" srcOrd="3" destOrd="0" parTransId="{2ECC9590-0A7F-4A99-A7BB-A8029CC5C416}" sibTransId="{39EF68FC-8C33-4D78-BF6A-C36379442DAE}"/>
    <dgm:cxn modelId="{AE9CB8FF-8CB8-42B5-A1E4-8932AEE39229}" srcId="{3A96D028-CFB4-4589-BBB5-EF00F4ABA7AB}" destId="{90E4BE12-E5EA-4B03-9160-8729E5D963E0}" srcOrd="4" destOrd="0" parTransId="{F2F8C29A-C5AD-43DD-97DA-4AFE6CB06FC3}" sibTransId="{6A0103D4-AB03-4EC6-9FC5-DD43DC841E05}"/>
    <dgm:cxn modelId="{3C30DD9E-1ADE-42AE-A272-7DED6E3218B6}" type="presParOf" srcId="{38C03E4C-5A33-4872-B543-9C7526796BB0}" destId="{AA5A2643-5813-4E5A-B50B-B01F9A575CCF}" srcOrd="0" destOrd="0" presId="urn:microsoft.com/office/officeart/2005/8/layout/vList2"/>
    <dgm:cxn modelId="{50CC8396-A198-43B7-97C2-9067EE179AD6}" type="presParOf" srcId="{38C03E4C-5A33-4872-B543-9C7526796BB0}" destId="{4A42B9B6-C8D3-4EF2-9D47-2CF6B2C99D97}" srcOrd="1" destOrd="0" presId="urn:microsoft.com/office/officeart/2005/8/layout/vList2"/>
    <dgm:cxn modelId="{C6F98EA8-2AC1-48E6-98DC-CA5AE8F60057}" type="presParOf" srcId="{38C03E4C-5A33-4872-B543-9C7526796BB0}" destId="{20A9FF99-6C3B-44C1-961A-3ACE5E4B154B}" srcOrd="2" destOrd="0" presId="urn:microsoft.com/office/officeart/2005/8/layout/vList2"/>
    <dgm:cxn modelId="{0F09D91A-043C-41F8-9ABF-E57C3A69DE64}" type="presParOf" srcId="{38C03E4C-5A33-4872-B543-9C7526796BB0}" destId="{B365910A-A913-4AA7-8656-89622AF38B72}" srcOrd="3" destOrd="0" presId="urn:microsoft.com/office/officeart/2005/8/layout/vList2"/>
    <dgm:cxn modelId="{DCF4253F-AC7A-4BF8-A7A8-046B336BD5E7}" type="presParOf" srcId="{38C03E4C-5A33-4872-B543-9C7526796BB0}" destId="{4AE90124-9CBA-4BD9-B456-26B39A4EBC4F}" srcOrd="4" destOrd="0" presId="urn:microsoft.com/office/officeart/2005/8/layout/vList2"/>
    <dgm:cxn modelId="{12D0C086-0BC7-42FD-9342-27CCA71831CC}" type="presParOf" srcId="{38C03E4C-5A33-4872-B543-9C7526796BB0}" destId="{C733F8C3-1B39-4B23-BFA0-83972299CB0A}" srcOrd="5" destOrd="0" presId="urn:microsoft.com/office/officeart/2005/8/layout/vList2"/>
    <dgm:cxn modelId="{14F1EF3C-A3AC-438E-9399-C76125E1F9C8}" type="presParOf" srcId="{38C03E4C-5A33-4872-B543-9C7526796BB0}" destId="{D0CA96E1-F232-4F75-95D1-3532E97637C3}" srcOrd="6" destOrd="0" presId="urn:microsoft.com/office/officeart/2005/8/layout/vList2"/>
    <dgm:cxn modelId="{346BD7C1-3550-4436-914E-D7EFB754F805}" type="presParOf" srcId="{38C03E4C-5A33-4872-B543-9C7526796BB0}" destId="{36804FDE-96BA-4292-A37E-9D758F651631}" srcOrd="7" destOrd="0" presId="urn:microsoft.com/office/officeart/2005/8/layout/vList2"/>
    <dgm:cxn modelId="{16748518-7914-4C43-923B-F9F09CE67B6D}" type="presParOf" srcId="{38C03E4C-5A33-4872-B543-9C7526796BB0}" destId="{75CC7CDF-52AE-4CFC-88A1-C31986C0DC6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96D028-CFB4-4589-BBB5-EF00F4ABA7A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016EB2A-05D1-42BD-BFFC-C036B16E627D}">
      <dgm:prSet phldr="0"/>
      <dgm:spPr/>
      <dgm:t>
        <a:bodyPr/>
        <a:lstStyle/>
        <a:p>
          <a:pPr rtl="0"/>
          <a:r>
            <a:rPr lang="en-US">
              <a:latin typeface="Century Gothic"/>
              <a:ea typeface="Calibri"/>
              <a:cs typeface="Calibri"/>
            </a:rPr>
            <a:t>Portée géographique</a:t>
          </a:r>
        </a:p>
      </dgm:t>
    </dgm:pt>
    <dgm:pt modelId="{B706A92A-56B1-4FA0-A1B4-D2886F937D0A}" type="parTrans" cxnId="{D631F31C-FA3D-4EDE-B83C-2CB4DBE34147}">
      <dgm:prSet/>
      <dgm:spPr/>
      <dgm:t>
        <a:bodyPr/>
        <a:lstStyle/>
        <a:p>
          <a:endParaRPr lang="en-US"/>
        </a:p>
      </dgm:t>
    </dgm:pt>
    <dgm:pt modelId="{FE177565-A495-4FA1-99CE-B11B5F1AE193}" type="sibTrans" cxnId="{D631F31C-FA3D-4EDE-B83C-2CB4DBE34147}">
      <dgm:prSet/>
      <dgm:spPr/>
      <dgm:t>
        <a:bodyPr/>
        <a:lstStyle/>
        <a:p>
          <a:endParaRPr lang="en-US"/>
        </a:p>
      </dgm:t>
    </dgm:pt>
    <dgm:pt modelId="{F508E56E-1730-42A2-B2DA-C118CD982D7D}">
      <dgm:prSet/>
      <dgm:spPr/>
      <dgm:t>
        <a:bodyPr/>
        <a:lstStyle/>
        <a:p>
          <a:pPr rtl="0"/>
          <a:r>
            <a:rPr lang="en-US">
              <a:latin typeface="Century Gothic"/>
              <a:ea typeface="Calibri"/>
              <a:cs typeface="Calibri"/>
            </a:rPr>
            <a:t>Consentement</a:t>
          </a:r>
        </a:p>
      </dgm:t>
    </dgm:pt>
    <dgm:pt modelId="{516BA809-3425-46DB-9D10-617802450FF4}" type="parTrans" cxnId="{267A38B0-8472-4B11-AE16-54D3DDD8B3D5}">
      <dgm:prSet/>
      <dgm:spPr/>
      <dgm:t>
        <a:bodyPr/>
        <a:lstStyle/>
        <a:p>
          <a:endParaRPr lang="en-US"/>
        </a:p>
      </dgm:t>
    </dgm:pt>
    <dgm:pt modelId="{8DA08B3F-78CE-4FA4-B3DA-9B50BEF3EDF2}" type="sibTrans" cxnId="{267A38B0-8472-4B11-AE16-54D3DDD8B3D5}">
      <dgm:prSet/>
      <dgm:spPr/>
      <dgm:t>
        <a:bodyPr/>
        <a:lstStyle/>
        <a:p>
          <a:endParaRPr lang="en-US"/>
        </a:p>
      </dgm:t>
    </dgm:pt>
    <dgm:pt modelId="{61F608DE-2B84-4D34-8998-FB950E255800}">
      <dgm:prSet phldr="0"/>
      <dgm:spPr/>
      <dgm:t>
        <a:bodyPr/>
        <a:lstStyle/>
        <a:p>
          <a:pPr rtl="0"/>
          <a:r>
            <a:rPr lang="en-US">
              <a:latin typeface="Century Gothic"/>
              <a:ea typeface="Calibri"/>
              <a:cs typeface="Calibri"/>
            </a:rPr>
            <a:t>Droits des individus</a:t>
          </a:r>
        </a:p>
      </dgm:t>
    </dgm:pt>
    <dgm:pt modelId="{4B6E9E06-F98B-45F9-AA75-60B0E24403E4}" type="parTrans" cxnId="{63755F21-ABB9-49DB-983C-522AE999BFE0}">
      <dgm:prSet/>
      <dgm:spPr/>
      <dgm:t>
        <a:bodyPr/>
        <a:lstStyle/>
        <a:p>
          <a:endParaRPr lang="en-US"/>
        </a:p>
      </dgm:t>
    </dgm:pt>
    <dgm:pt modelId="{86C8C25A-3BD0-48CC-8F9A-A6452412D712}" type="sibTrans" cxnId="{63755F21-ABB9-49DB-983C-522AE999BFE0}">
      <dgm:prSet/>
      <dgm:spPr/>
      <dgm:t>
        <a:bodyPr/>
        <a:lstStyle/>
        <a:p>
          <a:endParaRPr lang="en-US"/>
        </a:p>
      </dgm:t>
    </dgm:pt>
    <dgm:pt modelId="{00825682-707B-43CF-89D0-2C50F03DE1F2}">
      <dgm:prSet phldr="0"/>
      <dgm:spPr/>
      <dgm:t>
        <a:bodyPr/>
        <a:lstStyle/>
        <a:p>
          <a:pPr rtl="0"/>
          <a:r>
            <a:rPr lang="en-US">
              <a:latin typeface="Century Gothic"/>
              <a:ea typeface="Calibri"/>
              <a:cs typeface="Arial"/>
            </a:rPr>
            <a:t>Responsabilité des entreprises</a:t>
          </a:r>
        </a:p>
      </dgm:t>
    </dgm:pt>
    <dgm:pt modelId="{2ECC9590-0A7F-4A99-A7BB-A8029CC5C416}" type="parTrans" cxnId="{83E9D2F2-253C-46BD-B883-EEFCA21F0731}">
      <dgm:prSet/>
      <dgm:spPr/>
      <dgm:t>
        <a:bodyPr/>
        <a:lstStyle/>
        <a:p>
          <a:endParaRPr lang="en-US"/>
        </a:p>
      </dgm:t>
    </dgm:pt>
    <dgm:pt modelId="{39EF68FC-8C33-4D78-BF6A-C36379442DAE}" type="sibTrans" cxnId="{83E9D2F2-253C-46BD-B883-EEFCA21F0731}">
      <dgm:prSet/>
      <dgm:spPr/>
      <dgm:t>
        <a:bodyPr/>
        <a:lstStyle/>
        <a:p>
          <a:endParaRPr lang="en-US"/>
        </a:p>
      </dgm:t>
    </dgm:pt>
    <dgm:pt modelId="{90E4BE12-E5EA-4B03-9160-8729E5D963E0}">
      <dgm:prSet phldr="0"/>
      <dgm:spPr/>
      <dgm:t>
        <a:bodyPr/>
        <a:lstStyle/>
        <a:p>
          <a:pPr rtl="0"/>
          <a:r>
            <a:rPr lang="en-US">
              <a:latin typeface="Century Gothic"/>
              <a:ea typeface="Calibri"/>
              <a:cs typeface="Arial"/>
            </a:rPr>
            <a:t>Notification des problèmes de données</a:t>
          </a:r>
        </a:p>
      </dgm:t>
    </dgm:pt>
    <dgm:pt modelId="{F2F8C29A-C5AD-43DD-97DA-4AFE6CB06FC3}" type="parTrans" cxnId="{AE9CB8FF-8CB8-42B5-A1E4-8932AEE39229}">
      <dgm:prSet/>
      <dgm:spPr/>
      <dgm:t>
        <a:bodyPr/>
        <a:lstStyle/>
        <a:p>
          <a:endParaRPr lang="en-US"/>
        </a:p>
      </dgm:t>
    </dgm:pt>
    <dgm:pt modelId="{6A0103D4-AB03-4EC6-9FC5-DD43DC841E05}" type="sibTrans" cxnId="{AE9CB8FF-8CB8-42B5-A1E4-8932AEE39229}">
      <dgm:prSet/>
      <dgm:spPr/>
      <dgm:t>
        <a:bodyPr/>
        <a:lstStyle/>
        <a:p>
          <a:endParaRPr lang="en-US"/>
        </a:p>
      </dgm:t>
    </dgm:pt>
    <dgm:pt modelId="{A564F199-2307-436B-9112-D1C1DE5489C5}" type="pres">
      <dgm:prSet presAssocID="{3A96D028-CFB4-4589-BBB5-EF00F4ABA7AB}" presName="linear" presStyleCnt="0">
        <dgm:presLayoutVars>
          <dgm:animLvl val="lvl"/>
          <dgm:resizeHandles val="exact"/>
        </dgm:presLayoutVars>
      </dgm:prSet>
      <dgm:spPr/>
    </dgm:pt>
    <dgm:pt modelId="{963EC60A-C039-478B-9C06-9B1E20B7BA2A}" type="pres">
      <dgm:prSet presAssocID="{C016EB2A-05D1-42BD-BFFC-C036B16E627D}" presName="parentText" presStyleLbl="node1" presStyleIdx="0" presStyleCnt="5">
        <dgm:presLayoutVars>
          <dgm:chMax val="0"/>
          <dgm:bulletEnabled val="1"/>
        </dgm:presLayoutVars>
      </dgm:prSet>
      <dgm:spPr>
        <a:solidFill>
          <a:schemeClr val="accent6">
            <a:lumMod val="40000"/>
            <a:lumOff val="60000"/>
          </a:schemeClr>
        </a:solidFill>
      </dgm:spPr>
    </dgm:pt>
    <dgm:pt modelId="{ED1EFE93-0ABF-4470-9368-846DDEA26118}" type="pres">
      <dgm:prSet presAssocID="{FE177565-A495-4FA1-99CE-B11B5F1AE193}" presName="spacer" presStyleCnt="0"/>
      <dgm:spPr/>
    </dgm:pt>
    <dgm:pt modelId="{21D2F970-83A8-4B3E-AF86-20A67B9AF736}" type="pres">
      <dgm:prSet presAssocID="{F508E56E-1730-42A2-B2DA-C118CD982D7D}" presName="parentText" presStyleLbl="node1" presStyleIdx="1" presStyleCnt="5">
        <dgm:presLayoutVars>
          <dgm:chMax val="0"/>
          <dgm:bulletEnabled val="1"/>
        </dgm:presLayoutVars>
      </dgm:prSet>
      <dgm:spPr>
        <a:solidFill>
          <a:schemeClr val="accent6">
            <a:lumMod val="60000"/>
            <a:lumOff val="40000"/>
          </a:schemeClr>
        </a:solidFill>
      </dgm:spPr>
    </dgm:pt>
    <dgm:pt modelId="{F5C94C52-2961-4201-92E4-A791610AA895}" type="pres">
      <dgm:prSet presAssocID="{8DA08B3F-78CE-4FA4-B3DA-9B50BEF3EDF2}" presName="spacer" presStyleCnt="0"/>
      <dgm:spPr/>
    </dgm:pt>
    <dgm:pt modelId="{C940F095-C5C5-4BD1-BD07-66232BEB1890}" type="pres">
      <dgm:prSet presAssocID="{61F608DE-2B84-4D34-8998-FB950E255800}" presName="parentText" presStyleLbl="node1" presStyleIdx="2" presStyleCnt="5">
        <dgm:presLayoutVars>
          <dgm:chMax val="0"/>
          <dgm:bulletEnabled val="1"/>
        </dgm:presLayoutVars>
      </dgm:prSet>
      <dgm:spPr>
        <a:solidFill>
          <a:schemeClr val="accent6">
            <a:lumMod val="75000"/>
          </a:schemeClr>
        </a:solidFill>
      </dgm:spPr>
    </dgm:pt>
    <dgm:pt modelId="{57998154-50C6-46D6-8FFE-9840E94E834A}" type="pres">
      <dgm:prSet presAssocID="{86C8C25A-3BD0-48CC-8F9A-A6452412D712}" presName="spacer" presStyleCnt="0"/>
      <dgm:spPr/>
    </dgm:pt>
    <dgm:pt modelId="{72B2A526-AE1F-4490-92D5-1F6F0981CBF0}" type="pres">
      <dgm:prSet presAssocID="{00825682-707B-43CF-89D0-2C50F03DE1F2}" presName="parentText" presStyleLbl="node1" presStyleIdx="3" presStyleCnt="5">
        <dgm:presLayoutVars>
          <dgm:chMax val="0"/>
          <dgm:bulletEnabled val="1"/>
        </dgm:presLayoutVars>
      </dgm:prSet>
      <dgm:spPr>
        <a:solidFill>
          <a:schemeClr val="accent5">
            <a:lumMod val="75000"/>
          </a:schemeClr>
        </a:solidFill>
      </dgm:spPr>
    </dgm:pt>
    <dgm:pt modelId="{0995C273-49D6-4845-813A-957573012E25}" type="pres">
      <dgm:prSet presAssocID="{39EF68FC-8C33-4D78-BF6A-C36379442DAE}" presName="spacer" presStyleCnt="0"/>
      <dgm:spPr/>
    </dgm:pt>
    <dgm:pt modelId="{26AEC92D-D430-4955-926A-EED376EBA9A3}" type="pres">
      <dgm:prSet presAssocID="{90E4BE12-E5EA-4B03-9160-8729E5D963E0}" presName="parentText" presStyleLbl="node1" presStyleIdx="4" presStyleCnt="5">
        <dgm:presLayoutVars>
          <dgm:chMax val="0"/>
          <dgm:bulletEnabled val="1"/>
        </dgm:presLayoutVars>
      </dgm:prSet>
      <dgm:spPr>
        <a:solidFill>
          <a:schemeClr val="accent5"/>
        </a:solidFill>
      </dgm:spPr>
    </dgm:pt>
  </dgm:ptLst>
  <dgm:cxnLst>
    <dgm:cxn modelId="{D631F31C-FA3D-4EDE-B83C-2CB4DBE34147}" srcId="{3A96D028-CFB4-4589-BBB5-EF00F4ABA7AB}" destId="{C016EB2A-05D1-42BD-BFFC-C036B16E627D}" srcOrd="0" destOrd="0" parTransId="{B706A92A-56B1-4FA0-A1B4-D2886F937D0A}" sibTransId="{FE177565-A495-4FA1-99CE-B11B5F1AE193}"/>
    <dgm:cxn modelId="{63755F21-ABB9-49DB-983C-522AE999BFE0}" srcId="{3A96D028-CFB4-4589-BBB5-EF00F4ABA7AB}" destId="{61F608DE-2B84-4D34-8998-FB950E255800}" srcOrd="2" destOrd="0" parTransId="{4B6E9E06-F98B-45F9-AA75-60B0E24403E4}" sibTransId="{86C8C25A-3BD0-48CC-8F9A-A6452412D712}"/>
    <dgm:cxn modelId="{6DDC2C4A-04EF-4C91-A744-094B251D7DAD}" type="presOf" srcId="{90E4BE12-E5EA-4B03-9160-8729E5D963E0}" destId="{26AEC92D-D430-4955-926A-EED376EBA9A3}" srcOrd="0" destOrd="0" presId="urn:microsoft.com/office/officeart/2005/8/layout/vList2"/>
    <dgm:cxn modelId="{C2216E7D-E450-4A69-B6F2-25D0B274CE01}" type="presOf" srcId="{61F608DE-2B84-4D34-8998-FB950E255800}" destId="{C940F095-C5C5-4BD1-BD07-66232BEB1890}" srcOrd="0" destOrd="0" presId="urn:microsoft.com/office/officeart/2005/8/layout/vList2"/>
    <dgm:cxn modelId="{267A38B0-8472-4B11-AE16-54D3DDD8B3D5}" srcId="{3A96D028-CFB4-4589-BBB5-EF00F4ABA7AB}" destId="{F508E56E-1730-42A2-B2DA-C118CD982D7D}" srcOrd="1" destOrd="0" parTransId="{516BA809-3425-46DB-9D10-617802450FF4}" sibTransId="{8DA08B3F-78CE-4FA4-B3DA-9B50BEF3EDF2}"/>
    <dgm:cxn modelId="{248040B7-0952-47A4-92D6-C1BADDA9662B}" type="presOf" srcId="{00825682-707B-43CF-89D0-2C50F03DE1F2}" destId="{72B2A526-AE1F-4490-92D5-1F6F0981CBF0}" srcOrd="0" destOrd="0" presId="urn:microsoft.com/office/officeart/2005/8/layout/vList2"/>
    <dgm:cxn modelId="{D1F616B8-5799-4D63-8432-60B7CBA2FBBB}" type="presOf" srcId="{3A96D028-CFB4-4589-BBB5-EF00F4ABA7AB}" destId="{A564F199-2307-436B-9112-D1C1DE5489C5}" srcOrd="0" destOrd="0" presId="urn:microsoft.com/office/officeart/2005/8/layout/vList2"/>
    <dgm:cxn modelId="{AEC720D8-7CD5-4F11-888C-56BF58FD4D25}" type="presOf" srcId="{C016EB2A-05D1-42BD-BFFC-C036B16E627D}" destId="{963EC60A-C039-478B-9C06-9B1E20B7BA2A}" srcOrd="0" destOrd="0" presId="urn:microsoft.com/office/officeart/2005/8/layout/vList2"/>
    <dgm:cxn modelId="{63B91FDD-41BD-4CD1-886F-797BA7C8E690}" type="presOf" srcId="{F508E56E-1730-42A2-B2DA-C118CD982D7D}" destId="{21D2F970-83A8-4B3E-AF86-20A67B9AF736}" srcOrd="0" destOrd="0" presId="urn:microsoft.com/office/officeart/2005/8/layout/vList2"/>
    <dgm:cxn modelId="{83E9D2F2-253C-46BD-B883-EEFCA21F0731}" srcId="{3A96D028-CFB4-4589-BBB5-EF00F4ABA7AB}" destId="{00825682-707B-43CF-89D0-2C50F03DE1F2}" srcOrd="3" destOrd="0" parTransId="{2ECC9590-0A7F-4A99-A7BB-A8029CC5C416}" sibTransId="{39EF68FC-8C33-4D78-BF6A-C36379442DAE}"/>
    <dgm:cxn modelId="{AE9CB8FF-8CB8-42B5-A1E4-8932AEE39229}" srcId="{3A96D028-CFB4-4589-BBB5-EF00F4ABA7AB}" destId="{90E4BE12-E5EA-4B03-9160-8729E5D963E0}" srcOrd="4" destOrd="0" parTransId="{F2F8C29A-C5AD-43DD-97DA-4AFE6CB06FC3}" sibTransId="{6A0103D4-AB03-4EC6-9FC5-DD43DC841E05}"/>
    <dgm:cxn modelId="{0EC816F0-F39E-4E61-A4BF-0B88F26E9FEC}" type="presParOf" srcId="{A564F199-2307-436B-9112-D1C1DE5489C5}" destId="{963EC60A-C039-478B-9C06-9B1E20B7BA2A}" srcOrd="0" destOrd="0" presId="urn:microsoft.com/office/officeart/2005/8/layout/vList2"/>
    <dgm:cxn modelId="{5C24F640-6A0D-4346-9519-A9DBA46D37EB}" type="presParOf" srcId="{A564F199-2307-436B-9112-D1C1DE5489C5}" destId="{ED1EFE93-0ABF-4470-9368-846DDEA26118}" srcOrd="1" destOrd="0" presId="urn:microsoft.com/office/officeart/2005/8/layout/vList2"/>
    <dgm:cxn modelId="{D332CC86-ECFA-408F-AB52-9C1F8CBC16A8}" type="presParOf" srcId="{A564F199-2307-436B-9112-D1C1DE5489C5}" destId="{21D2F970-83A8-4B3E-AF86-20A67B9AF736}" srcOrd="2" destOrd="0" presId="urn:microsoft.com/office/officeart/2005/8/layout/vList2"/>
    <dgm:cxn modelId="{076F508E-668A-47C7-BEA3-651177DD1596}" type="presParOf" srcId="{A564F199-2307-436B-9112-D1C1DE5489C5}" destId="{F5C94C52-2961-4201-92E4-A791610AA895}" srcOrd="3" destOrd="0" presId="urn:microsoft.com/office/officeart/2005/8/layout/vList2"/>
    <dgm:cxn modelId="{0653AB9D-81C2-4BCC-BA20-B8A9F266CFD5}" type="presParOf" srcId="{A564F199-2307-436B-9112-D1C1DE5489C5}" destId="{C940F095-C5C5-4BD1-BD07-66232BEB1890}" srcOrd="4" destOrd="0" presId="urn:microsoft.com/office/officeart/2005/8/layout/vList2"/>
    <dgm:cxn modelId="{012DF698-0492-4FB4-80DE-3BFDF5298015}" type="presParOf" srcId="{A564F199-2307-436B-9112-D1C1DE5489C5}" destId="{57998154-50C6-46D6-8FFE-9840E94E834A}" srcOrd="5" destOrd="0" presId="urn:microsoft.com/office/officeart/2005/8/layout/vList2"/>
    <dgm:cxn modelId="{172A9FBE-2B91-434F-AD3A-6B443E4771EE}" type="presParOf" srcId="{A564F199-2307-436B-9112-D1C1DE5489C5}" destId="{72B2A526-AE1F-4490-92D5-1F6F0981CBF0}" srcOrd="6" destOrd="0" presId="urn:microsoft.com/office/officeart/2005/8/layout/vList2"/>
    <dgm:cxn modelId="{2DCD5FCF-0FA5-44C8-A3B7-2FEB40A21C6D}" type="presParOf" srcId="{A564F199-2307-436B-9112-D1C1DE5489C5}" destId="{0995C273-49D6-4845-813A-957573012E25}" srcOrd="7" destOrd="0" presId="urn:microsoft.com/office/officeart/2005/8/layout/vList2"/>
    <dgm:cxn modelId="{800FE4BB-ECE4-4F14-BEEA-72DFED2C39B7}" type="presParOf" srcId="{A564F199-2307-436B-9112-D1C1DE5489C5}" destId="{26AEC92D-D430-4955-926A-EED376EBA9A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96D028-CFB4-4589-BBB5-EF00F4ABA7A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76BFA8ED-30EF-47AE-8247-1E4EA94C5D78}">
      <dgm:prSet phldr="0"/>
      <dgm:spPr/>
      <dgm:t>
        <a:bodyPr/>
        <a:lstStyle/>
        <a:p>
          <a:pPr rtl="0"/>
          <a:r>
            <a:rPr lang="fr-FR">
              <a:latin typeface="Century Gothic"/>
              <a:cs typeface="Calibri"/>
            </a:rPr>
            <a:t>Utilisation professionnelle</a:t>
          </a:r>
          <a:endParaRPr lang="en-US">
            <a:latin typeface="Century Gothic"/>
            <a:cs typeface="Calibri"/>
          </a:endParaRPr>
        </a:p>
      </dgm:t>
    </dgm:pt>
    <dgm:pt modelId="{EBCA08EF-FA5E-4CAD-BD6F-C778A13C2BC6}" type="parTrans" cxnId="{6A6640D9-29C9-431F-9628-C9E49E09C3F9}">
      <dgm:prSet/>
      <dgm:spPr/>
    </dgm:pt>
    <dgm:pt modelId="{2569C6C4-E8F2-4FCF-9F75-0A7B2A585CE5}" type="sibTrans" cxnId="{6A6640D9-29C9-431F-9628-C9E49E09C3F9}">
      <dgm:prSet/>
      <dgm:spPr/>
    </dgm:pt>
    <dgm:pt modelId="{F71B89A3-0426-4A32-BE41-F612A04E1B60}">
      <dgm:prSet phldr="0"/>
      <dgm:spPr/>
      <dgm:t>
        <a:bodyPr/>
        <a:lstStyle/>
        <a:p>
          <a:r>
            <a:rPr lang="fr-FR">
              <a:latin typeface="Century Gothic"/>
              <a:cs typeface="Calibri"/>
            </a:rPr>
            <a:t>Confidentialité</a:t>
          </a:r>
          <a:endParaRPr lang="en-US">
            <a:latin typeface="Century Gothic"/>
            <a:cs typeface="Calibri"/>
          </a:endParaRPr>
        </a:p>
      </dgm:t>
    </dgm:pt>
    <dgm:pt modelId="{B3550A31-041F-40E1-8F0C-C3CA27983D08}" type="parTrans" cxnId="{B9CCF595-F091-45BB-8808-2138153F9207}">
      <dgm:prSet/>
      <dgm:spPr/>
    </dgm:pt>
    <dgm:pt modelId="{0D396697-959E-4CAA-98A5-EA86A2D068BB}" type="sibTrans" cxnId="{B9CCF595-F091-45BB-8808-2138153F9207}">
      <dgm:prSet/>
      <dgm:spPr/>
    </dgm:pt>
    <dgm:pt modelId="{C8CD4A78-D60C-478B-AE8B-7BFBBACB8DBE}">
      <dgm:prSet phldr="0"/>
      <dgm:spPr/>
      <dgm:t>
        <a:bodyPr/>
        <a:lstStyle/>
        <a:p>
          <a:r>
            <a:rPr lang="fr-FR" dirty="0">
              <a:latin typeface="Century Gothic"/>
              <a:cs typeface="Calibri"/>
            </a:rPr>
            <a:t>Utilisation appropriée</a:t>
          </a:r>
          <a:endParaRPr lang="en-US" dirty="0">
            <a:latin typeface="Century Gothic"/>
            <a:cs typeface="Calibri"/>
          </a:endParaRPr>
        </a:p>
      </dgm:t>
    </dgm:pt>
    <dgm:pt modelId="{8B327B87-1880-456B-B5A6-B91C4A641CB5}" type="parTrans" cxnId="{0CA3EC85-49F3-410C-8ABE-2600B8CB6E58}">
      <dgm:prSet/>
      <dgm:spPr/>
    </dgm:pt>
    <dgm:pt modelId="{ABCDF319-92F8-4DCC-864C-DBB96BCD3934}" type="sibTrans" cxnId="{0CA3EC85-49F3-410C-8ABE-2600B8CB6E58}">
      <dgm:prSet/>
      <dgm:spPr/>
    </dgm:pt>
    <dgm:pt modelId="{BEC3D4B5-9450-451E-9489-9CA75752C83D}">
      <dgm:prSet phldr="0"/>
      <dgm:spPr/>
      <dgm:t>
        <a:bodyPr/>
        <a:lstStyle/>
        <a:p>
          <a:r>
            <a:rPr lang="fr-FR">
              <a:latin typeface="Century Gothic"/>
              <a:cs typeface="Calibri"/>
            </a:rPr>
            <a:t>Protection contre les logiciels malveillants</a:t>
          </a:r>
          <a:endParaRPr lang="en-US">
            <a:latin typeface="Century Gothic"/>
            <a:cs typeface="Calibri"/>
          </a:endParaRPr>
        </a:p>
      </dgm:t>
    </dgm:pt>
    <dgm:pt modelId="{1A84C3E8-AB07-486D-9264-5A5DFDE52374}" type="parTrans" cxnId="{D3BF3DA3-CB0B-4599-B7E8-0496139AF23D}">
      <dgm:prSet/>
      <dgm:spPr/>
    </dgm:pt>
    <dgm:pt modelId="{C8661E12-31C8-40E4-82C7-90BFA17BE5FC}" type="sibTrans" cxnId="{D3BF3DA3-CB0B-4599-B7E8-0496139AF23D}">
      <dgm:prSet/>
      <dgm:spPr/>
    </dgm:pt>
    <dgm:pt modelId="{27C96547-72D0-4ECB-B9B5-E7229AB07910}">
      <dgm:prSet phldr="0"/>
      <dgm:spPr/>
      <dgm:t>
        <a:bodyPr/>
        <a:lstStyle/>
        <a:p>
          <a:r>
            <a:rPr lang="fr-FR">
              <a:latin typeface="Century Gothic"/>
              <a:cs typeface="Calibri"/>
            </a:rPr>
            <a:t>Usage de listes de diffusion</a:t>
          </a:r>
          <a:endParaRPr lang="en-US">
            <a:latin typeface="Century Gothic"/>
            <a:cs typeface="Calibri"/>
          </a:endParaRPr>
        </a:p>
      </dgm:t>
    </dgm:pt>
    <dgm:pt modelId="{C5229122-31E9-4CEF-A78E-A097C92C7D87}" type="parTrans" cxnId="{3BE61DA2-9F8A-4107-9FD5-6FED2A10D80E}">
      <dgm:prSet/>
      <dgm:spPr/>
    </dgm:pt>
    <dgm:pt modelId="{07F61369-CFF1-46A3-A50B-E81A5D0EB25F}" type="sibTrans" cxnId="{3BE61DA2-9F8A-4107-9FD5-6FED2A10D80E}">
      <dgm:prSet/>
      <dgm:spPr/>
    </dgm:pt>
    <dgm:pt modelId="{79BDEBEB-79E8-4EA1-9D28-02F20AAD773E}">
      <dgm:prSet phldr="0"/>
      <dgm:spPr/>
      <dgm:t>
        <a:bodyPr/>
        <a:lstStyle/>
        <a:p>
          <a:r>
            <a:rPr lang="fr-FR">
              <a:latin typeface="Century Gothic"/>
              <a:cs typeface="Calibri"/>
            </a:rPr>
            <a:t>Gestion des courriels</a:t>
          </a:r>
          <a:endParaRPr lang="en-US">
            <a:latin typeface="Century Gothic"/>
            <a:cs typeface="Calibri"/>
          </a:endParaRPr>
        </a:p>
      </dgm:t>
    </dgm:pt>
    <dgm:pt modelId="{BF5802BB-5544-4C14-AB9F-4A7079F03BA4}" type="parTrans" cxnId="{DF613A62-3F09-42CF-9AEB-D24AA37CFFF6}">
      <dgm:prSet/>
      <dgm:spPr/>
    </dgm:pt>
    <dgm:pt modelId="{FB159514-0378-4DA2-8630-8B26550ECFA5}" type="sibTrans" cxnId="{DF613A62-3F09-42CF-9AEB-D24AA37CFFF6}">
      <dgm:prSet/>
      <dgm:spPr/>
    </dgm:pt>
    <dgm:pt modelId="{0688E81E-2B54-4D05-9064-7607A5277AB6}">
      <dgm:prSet phldr="0"/>
      <dgm:spPr/>
      <dgm:t>
        <a:bodyPr/>
        <a:lstStyle/>
        <a:p>
          <a:r>
            <a:rPr lang="fr-FR">
              <a:latin typeface="Century Gothic"/>
              <a:cs typeface="Calibri"/>
            </a:rPr>
            <a:t>Signature électronique</a:t>
          </a:r>
          <a:endParaRPr lang="en-US">
            <a:latin typeface="Century Gothic"/>
            <a:cs typeface="Calibri"/>
          </a:endParaRPr>
        </a:p>
      </dgm:t>
    </dgm:pt>
    <dgm:pt modelId="{10A8AF1A-B004-4206-B8A6-F6E38FC969A8}" type="parTrans" cxnId="{1B314E26-CF38-48FF-B7CD-5A938B9D0BDA}">
      <dgm:prSet/>
      <dgm:spPr/>
    </dgm:pt>
    <dgm:pt modelId="{DB7F73AA-5404-41F2-924C-03FC043AFABC}" type="sibTrans" cxnId="{1B314E26-CF38-48FF-B7CD-5A938B9D0BDA}">
      <dgm:prSet/>
      <dgm:spPr/>
    </dgm:pt>
    <dgm:pt modelId="{6B8F2D44-7D0D-40FB-9CF0-26F5549929C4}">
      <dgm:prSet phldr="0"/>
      <dgm:spPr/>
      <dgm:t>
        <a:bodyPr/>
        <a:lstStyle/>
        <a:p>
          <a:r>
            <a:rPr lang="fr-FR">
              <a:latin typeface="Century Gothic"/>
              <a:cs typeface="Calibri"/>
            </a:rPr>
            <a:t>Respect des lois sur la protection des données</a:t>
          </a:r>
          <a:endParaRPr lang="en-US">
            <a:latin typeface="Century Gothic"/>
            <a:cs typeface="Calibri"/>
          </a:endParaRPr>
        </a:p>
      </dgm:t>
    </dgm:pt>
    <dgm:pt modelId="{B244B556-3493-402D-B9E8-A5C27B46F71E}" type="parTrans" cxnId="{636E16C8-85D5-420A-9654-A7BBDCCE691A}">
      <dgm:prSet/>
      <dgm:spPr/>
    </dgm:pt>
    <dgm:pt modelId="{6D7CCD95-A254-4987-9531-B852C4EF9AA7}" type="sibTrans" cxnId="{636E16C8-85D5-420A-9654-A7BBDCCE691A}">
      <dgm:prSet/>
      <dgm:spPr/>
    </dgm:pt>
    <dgm:pt modelId="{346513D2-C810-4CAD-8C36-6FB7BC763699}">
      <dgm:prSet phldr="0"/>
      <dgm:spPr/>
      <dgm:t>
        <a:bodyPr/>
        <a:lstStyle/>
        <a:p>
          <a:r>
            <a:rPr lang="fr-FR">
              <a:latin typeface="Century Gothic"/>
              <a:cs typeface="Calibri"/>
            </a:rPr>
            <a:t>Responsabilité et conséquences</a:t>
          </a:r>
        </a:p>
      </dgm:t>
    </dgm:pt>
    <dgm:pt modelId="{D9190015-123C-4721-BBCF-24FDDA460632}" type="parTrans" cxnId="{09B4D240-AC32-456E-BB15-F0F94DDA8035}">
      <dgm:prSet/>
      <dgm:spPr/>
    </dgm:pt>
    <dgm:pt modelId="{BB6BC04E-B486-4FBD-BC31-196071DF9CDE}" type="sibTrans" cxnId="{09B4D240-AC32-456E-BB15-F0F94DDA8035}">
      <dgm:prSet/>
      <dgm:spPr/>
    </dgm:pt>
    <dgm:pt modelId="{8FC3437C-031E-492F-BBFC-91913A5B0FD8}" type="pres">
      <dgm:prSet presAssocID="{3A96D028-CFB4-4589-BBB5-EF00F4ABA7AB}" presName="diagram" presStyleCnt="0">
        <dgm:presLayoutVars>
          <dgm:dir/>
          <dgm:resizeHandles val="exact"/>
        </dgm:presLayoutVars>
      </dgm:prSet>
      <dgm:spPr/>
    </dgm:pt>
    <dgm:pt modelId="{63BE0816-08B5-4A49-BCD3-F6DB31B653CA}" type="pres">
      <dgm:prSet presAssocID="{76BFA8ED-30EF-47AE-8247-1E4EA94C5D78}" presName="node" presStyleLbl="node1" presStyleIdx="0" presStyleCnt="9">
        <dgm:presLayoutVars>
          <dgm:bulletEnabled val="1"/>
        </dgm:presLayoutVars>
      </dgm:prSet>
      <dgm:spPr/>
    </dgm:pt>
    <dgm:pt modelId="{2A4C5B2C-0242-49D5-87CD-25B032330D17}" type="pres">
      <dgm:prSet presAssocID="{2569C6C4-E8F2-4FCF-9F75-0A7B2A585CE5}" presName="sibTrans" presStyleCnt="0"/>
      <dgm:spPr/>
    </dgm:pt>
    <dgm:pt modelId="{0A7EBBFF-3BC8-4036-B0ED-EE55E11A6BE5}" type="pres">
      <dgm:prSet presAssocID="{F71B89A3-0426-4A32-BE41-F612A04E1B60}" presName="node" presStyleLbl="node1" presStyleIdx="1" presStyleCnt="9">
        <dgm:presLayoutVars>
          <dgm:bulletEnabled val="1"/>
        </dgm:presLayoutVars>
      </dgm:prSet>
      <dgm:spPr/>
    </dgm:pt>
    <dgm:pt modelId="{0DDBF7CE-10F3-4D1F-9731-8481923B0713}" type="pres">
      <dgm:prSet presAssocID="{0D396697-959E-4CAA-98A5-EA86A2D068BB}" presName="sibTrans" presStyleCnt="0"/>
      <dgm:spPr/>
    </dgm:pt>
    <dgm:pt modelId="{B623B936-29E1-4E6C-B24B-2BF997F77754}" type="pres">
      <dgm:prSet presAssocID="{C8CD4A78-D60C-478B-AE8B-7BFBBACB8DBE}" presName="node" presStyleLbl="node1" presStyleIdx="2" presStyleCnt="9">
        <dgm:presLayoutVars>
          <dgm:bulletEnabled val="1"/>
        </dgm:presLayoutVars>
      </dgm:prSet>
      <dgm:spPr/>
    </dgm:pt>
    <dgm:pt modelId="{CF59AFD1-13F1-4BC3-9C6D-A2E96C3310F9}" type="pres">
      <dgm:prSet presAssocID="{ABCDF319-92F8-4DCC-864C-DBB96BCD3934}" presName="sibTrans" presStyleCnt="0"/>
      <dgm:spPr/>
    </dgm:pt>
    <dgm:pt modelId="{B99A63A2-AD5F-4A1A-B362-FEB8DD0F6ACA}" type="pres">
      <dgm:prSet presAssocID="{BEC3D4B5-9450-451E-9489-9CA75752C83D}" presName="node" presStyleLbl="node1" presStyleIdx="3" presStyleCnt="9">
        <dgm:presLayoutVars>
          <dgm:bulletEnabled val="1"/>
        </dgm:presLayoutVars>
      </dgm:prSet>
      <dgm:spPr/>
    </dgm:pt>
    <dgm:pt modelId="{A30BDD4A-EFBC-4D89-A803-7EB05004C24E}" type="pres">
      <dgm:prSet presAssocID="{C8661E12-31C8-40E4-82C7-90BFA17BE5FC}" presName="sibTrans" presStyleCnt="0"/>
      <dgm:spPr/>
    </dgm:pt>
    <dgm:pt modelId="{32055787-9BE3-49BA-AC04-4911140D3627}" type="pres">
      <dgm:prSet presAssocID="{27C96547-72D0-4ECB-B9B5-E7229AB07910}" presName="node" presStyleLbl="node1" presStyleIdx="4" presStyleCnt="9">
        <dgm:presLayoutVars>
          <dgm:bulletEnabled val="1"/>
        </dgm:presLayoutVars>
      </dgm:prSet>
      <dgm:spPr/>
    </dgm:pt>
    <dgm:pt modelId="{9094C033-1F64-4701-A79C-11A01D4532C0}" type="pres">
      <dgm:prSet presAssocID="{07F61369-CFF1-46A3-A50B-E81A5D0EB25F}" presName="sibTrans" presStyleCnt="0"/>
      <dgm:spPr/>
    </dgm:pt>
    <dgm:pt modelId="{CA0CC023-D49C-4B0C-95D9-5C86F9161C8C}" type="pres">
      <dgm:prSet presAssocID="{79BDEBEB-79E8-4EA1-9D28-02F20AAD773E}" presName="node" presStyleLbl="node1" presStyleIdx="5" presStyleCnt="9">
        <dgm:presLayoutVars>
          <dgm:bulletEnabled val="1"/>
        </dgm:presLayoutVars>
      </dgm:prSet>
      <dgm:spPr/>
    </dgm:pt>
    <dgm:pt modelId="{B9AC3D03-0A7C-4533-B96D-7C74BCB3A802}" type="pres">
      <dgm:prSet presAssocID="{FB159514-0378-4DA2-8630-8B26550ECFA5}" presName="sibTrans" presStyleCnt="0"/>
      <dgm:spPr/>
    </dgm:pt>
    <dgm:pt modelId="{62E74905-3D83-468E-BA8D-249003DECC32}" type="pres">
      <dgm:prSet presAssocID="{0688E81E-2B54-4D05-9064-7607A5277AB6}" presName="node" presStyleLbl="node1" presStyleIdx="6" presStyleCnt="9">
        <dgm:presLayoutVars>
          <dgm:bulletEnabled val="1"/>
        </dgm:presLayoutVars>
      </dgm:prSet>
      <dgm:spPr/>
    </dgm:pt>
    <dgm:pt modelId="{5C064E15-3ED8-4493-BE7D-1969A810B3D3}" type="pres">
      <dgm:prSet presAssocID="{DB7F73AA-5404-41F2-924C-03FC043AFABC}" presName="sibTrans" presStyleCnt="0"/>
      <dgm:spPr/>
    </dgm:pt>
    <dgm:pt modelId="{F9191FCF-2E08-4318-8E1D-729ED1654C0C}" type="pres">
      <dgm:prSet presAssocID="{6B8F2D44-7D0D-40FB-9CF0-26F5549929C4}" presName="node" presStyleLbl="node1" presStyleIdx="7" presStyleCnt="9">
        <dgm:presLayoutVars>
          <dgm:bulletEnabled val="1"/>
        </dgm:presLayoutVars>
      </dgm:prSet>
      <dgm:spPr/>
    </dgm:pt>
    <dgm:pt modelId="{AC14BCEF-1DBC-491B-9B0A-59F16C63924C}" type="pres">
      <dgm:prSet presAssocID="{6D7CCD95-A254-4987-9531-B852C4EF9AA7}" presName="sibTrans" presStyleCnt="0"/>
      <dgm:spPr/>
    </dgm:pt>
    <dgm:pt modelId="{5899384A-B4B6-4DF1-975C-E43BF37C9946}" type="pres">
      <dgm:prSet presAssocID="{346513D2-C810-4CAD-8C36-6FB7BC763699}" presName="node" presStyleLbl="node1" presStyleIdx="8" presStyleCnt="9">
        <dgm:presLayoutVars>
          <dgm:bulletEnabled val="1"/>
        </dgm:presLayoutVars>
      </dgm:prSet>
      <dgm:spPr/>
    </dgm:pt>
  </dgm:ptLst>
  <dgm:cxnLst>
    <dgm:cxn modelId="{3DE2160C-A056-4BED-9F5A-B5180AB6BFE2}" type="presOf" srcId="{76BFA8ED-30EF-47AE-8247-1E4EA94C5D78}" destId="{63BE0816-08B5-4A49-BCD3-F6DB31B653CA}" srcOrd="0" destOrd="0" presId="urn:microsoft.com/office/officeart/2005/8/layout/default"/>
    <dgm:cxn modelId="{1B314E26-CF38-48FF-B7CD-5A938B9D0BDA}" srcId="{3A96D028-CFB4-4589-BBB5-EF00F4ABA7AB}" destId="{0688E81E-2B54-4D05-9064-7607A5277AB6}" srcOrd="6" destOrd="0" parTransId="{10A8AF1A-B004-4206-B8A6-F6E38FC969A8}" sibTransId="{DB7F73AA-5404-41F2-924C-03FC043AFABC}"/>
    <dgm:cxn modelId="{7618572F-B817-4C45-80E0-7DCC4472F267}" type="presOf" srcId="{3A96D028-CFB4-4589-BBB5-EF00F4ABA7AB}" destId="{8FC3437C-031E-492F-BBFC-91913A5B0FD8}" srcOrd="0" destOrd="0" presId="urn:microsoft.com/office/officeart/2005/8/layout/default"/>
    <dgm:cxn modelId="{CB085F32-392E-4658-91BD-D96D3DD40147}" type="presOf" srcId="{27C96547-72D0-4ECB-B9B5-E7229AB07910}" destId="{32055787-9BE3-49BA-AC04-4911140D3627}" srcOrd="0" destOrd="0" presId="urn:microsoft.com/office/officeart/2005/8/layout/default"/>
    <dgm:cxn modelId="{09B4D240-AC32-456E-BB15-F0F94DDA8035}" srcId="{3A96D028-CFB4-4589-BBB5-EF00F4ABA7AB}" destId="{346513D2-C810-4CAD-8C36-6FB7BC763699}" srcOrd="8" destOrd="0" parTransId="{D9190015-123C-4721-BBCF-24FDDA460632}" sibTransId="{BB6BC04E-B486-4FBD-BC31-196071DF9CDE}"/>
    <dgm:cxn modelId="{DF613A62-3F09-42CF-9AEB-D24AA37CFFF6}" srcId="{3A96D028-CFB4-4589-BBB5-EF00F4ABA7AB}" destId="{79BDEBEB-79E8-4EA1-9D28-02F20AAD773E}" srcOrd="5" destOrd="0" parTransId="{BF5802BB-5544-4C14-AB9F-4A7079F03BA4}" sibTransId="{FB159514-0378-4DA2-8630-8B26550ECFA5}"/>
    <dgm:cxn modelId="{E5192652-3150-47B0-B6F9-D2AB7D8E94E1}" type="presOf" srcId="{79BDEBEB-79E8-4EA1-9D28-02F20AAD773E}" destId="{CA0CC023-D49C-4B0C-95D9-5C86F9161C8C}" srcOrd="0" destOrd="0" presId="urn:microsoft.com/office/officeart/2005/8/layout/default"/>
    <dgm:cxn modelId="{481C4F76-2428-41B1-9CB4-103C288E64E4}" type="presOf" srcId="{F71B89A3-0426-4A32-BE41-F612A04E1B60}" destId="{0A7EBBFF-3BC8-4036-B0ED-EE55E11A6BE5}" srcOrd="0" destOrd="0" presId="urn:microsoft.com/office/officeart/2005/8/layout/default"/>
    <dgm:cxn modelId="{57D1807F-53AD-493F-A8FF-17C479682284}" type="presOf" srcId="{0688E81E-2B54-4D05-9064-7607A5277AB6}" destId="{62E74905-3D83-468E-BA8D-249003DECC32}" srcOrd="0" destOrd="0" presId="urn:microsoft.com/office/officeart/2005/8/layout/default"/>
    <dgm:cxn modelId="{0CA3EC85-49F3-410C-8ABE-2600B8CB6E58}" srcId="{3A96D028-CFB4-4589-BBB5-EF00F4ABA7AB}" destId="{C8CD4A78-D60C-478B-AE8B-7BFBBACB8DBE}" srcOrd="2" destOrd="0" parTransId="{8B327B87-1880-456B-B5A6-B91C4A641CB5}" sibTransId="{ABCDF319-92F8-4DCC-864C-DBB96BCD3934}"/>
    <dgm:cxn modelId="{B595298D-1698-462E-950D-1257424F0FDB}" type="presOf" srcId="{6B8F2D44-7D0D-40FB-9CF0-26F5549929C4}" destId="{F9191FCF-2E08-4318-8E1D-729ED1654C0C}" srcOrd="0" destOrd="0" presId="urn:microsoft.com/office/officeart/2005/8/layout/default"/>
    <dgm:cxn modelId="{B9CCF595-F091-45BB-8808-2138153F9207}" srcId="{3A96D028-CFB4-4589-BBB5-EF00F4ABA7AB}" destId="{F71B89A3-0426-4A32-BE41-F612A04E1B60}" srcOrd="1" destOrd="0" parTransId="{B3550A31-041F-40E1-8F0C-C3CA27983D08}" sibTransId="{0D396697-959E-4CAA-98A5-EA86A2D068BB}"/>
    <dgm:cxn modelId="{3BE61DA2-9F8A-4107-9FD5-6FED2A10D80E}" srcId="{3A96D028-CFB4-4589-BBB5-EF00F4ABA7AB}" destId="{27C96547-72D0-4ECB-B9B5-E7229AB07910}" srcOrd="4" destOrd="0" parTransId="{C5229122-31E9-4CEF-A78E-A097C92C7D87}" sibTransId="{07F61369-CFF1-46A3-A50B-E81A5D0EB25F}"/>
    <dgm:cxn modelId="{D3BF3DA3-CB0B-4599-B7E8-0496139AF23D}" srcId="{3A96D028-CFB4-4589-BBB5-EF00F4ABA7AB}" destId="{BEC3D4B5-9450-451E-9489-9CA75752C83D}" srcOrd="3" destOrd="0" parTransId="{1A84C3E8-AB07-486D-9264-5A5DFDE52374}" sibTransId="{C8661E12-31C8-40E4-82C7-90BFA17BE5FC}"/>
    <dgm:cxn modelId="{9FFAFBC0-EAE3-46B6-89CC-FBCE079E175A}" type="presOf" srcId="{C8CD4A78-D60C-478B-AE8B-7BFBBACB8DBE}" destId="{B623B936-29E1-4E6C-B24B-2BF997F77754}" srcOrd="0" destOrd="0" presId="urn:microsoft.com/office/officeart/2005/8/layout/default"/>
    <dgm:cxn modelId="{636E16C8-85D5-420A-9654-A7BBDCCE691A}" srcId="{3A96D028-CFB4-4589-BBB5-EF00F4ABA7AB}" destId="{6B8F2D44-7D0D-40FB-9CF0-26F5549929C4}" srcOrd="7" destOrd="0" parTransId="{B244B556-3493-402D-B9E8-A5C27B46F71E}" sibTransId="{6D7CCD95-A254-4987-9531-B852C4EF9AA7}"/>
    <dgm:cxn modelId="{4B025CCB-56FD-4C89-B836-5CBC93CA5270}" type="presOf" srcId="{BEC3D4B5-9450-451E-9489-9CA75752C83D}" destId="{B99A63A2-AD5F-4A1A-B362-FEB8DD0F6ACA}" srcOrd="0" destOrd="0" presId="urn:microsoft.com/office/officeart/2005/8/layout/default"/>
    <dgm:cxn modelId="{6A6640D9-29C9-431F-9628-C9E49E09C3F9}" srcId="{3A96D028-CFB4-4589-BBB5-EF00F4ABA7AB}" destId="{76BFA8ED-30EF-47AE-8247-1E4EA94C5D78}" srcOrd="0" destOrd="0" parTransId="{EBCA08EF-FA5E-4CAD-BD6F-C778A13C2BC6}" sibTransId="{2569C6C4-E8F2-4FCF-9F75-0A7B2A585CE5}"/>
    <dgm:cxn modelId="{0A564EF5-7AE9-45E5-8376-D5371FDB39D3}" type="presOf" srcId="{346513D2-C810-4CAD-8C36-6FB7BC763699}" destId="{5899384A-B4B6-4DF1-975C-E43BF37C9946}" srcOrd="0" destOrd="0" presId="urn:microsoft.com/office/officeart/2005/8/layout/default"/>
    <dgm:cxn modelId="{F8D1229B-D774-4043-8FF2-5825127BE1A3}" type="presParOf" srcId="{8FC3437C-031E-492F-BBFC-91913A5B0FD8}" destId="{63BE0816-08B5-4A49-BCD3-F6DB31B653CA}" srcOrd="0" destOrd="0" presId="urn:microsoft.com/office/officeart/2005/8/layout/default"/>
    <dgm:cxn modelId="{3C78CC5F-019D-4AF8-9DC1-4427575D0038}" type="presParOf" srcId="{8FC3437C-031E-492F-BBFC-91913A5B0FD8}" destId="{2A4C5B2C-0242-49D5-87CD-25B032330D17}" srcOrd="1" destOrd="0" presId="urn:microsoft.com/office/officeart/2005/8/layout/default"/>
    <dgm:cxn modelId="{5D096DAA-2044-4DFC-A5CD-9CC592F4ACE8}" type="presParOf" srcId="{8FC3437C-031E-492F-BBFC-91913A5B0FD8}" destId="{0A7EBBFF-3BC8-4036-B0ED-EE55E11A6BE5}" srcOrd="2" destOrd="0" presId="urn:microsoft.com/office/officeart/2005/8/layout/default"/>
    <dgm:cxn modelId="{DBBC8A97-FDC2-4283-91B4-739C614183AC}" type="presParOf" srcId="{8FC3437C-031E-492F-BBFC-91913A5B0FD8}" destId="{0DDBF7CE-10F3-4D1F-9731-8481923B0713}" srcOrd="3" destOrd="0" presId="urn:microsoft.com/office/officeart/2005/8/layout/default"/>
    <dgm:cxn modelId="{0666771D-C887-4072-985C-85E68E6EA8ED}" type="presParOf" srcId="{8FC3437C-031E-492F-BBFC-91913A5B0FD8}" destId="{B623B936-29E1-4E6C-B24B-2BF997F77754}" srcOrd="4" destOrd="0" presId="urn:microsoft.com/office/officeart/2005/8/layout/default"/>
    <dgm:cxn modelId="{9A5F9DD9-8DAD-465E-93E1-F257A742085D}" type="presParOf" srcId="{8FC3437C-031E-492F-BBFC-91913A5B0FD8}" destId="{CF59AFD1-13F1-4BC3-9C6D-A2E96C3310F9}" srcOrd="5" destOrd="0" presId="urn:microsoft.com/office/officeart/2005/8/layout/default"/>
    <dgm:cxn modelId="{88F1D7FD-EE84-4810-B6E0-A0EBAA10AF75}" type="presParOf" srcId="{8FC3437C-031E-492F-BBFC-91913A5B0FD8}" destId="{B99A63A2-AD5F-4A1A-B362-FEB8DD0F6ACA}" srcOrd="6" destOrd="0" presId="urn:microsoft.com/office/officeart/2005/8/layout/default"/>
    <dgm:cxn modelId="{3425D105-1846-4182-B32B-F9AE37B912AF}" type="presParOf" srcId="{8FC3437C-031E-492F-BBFC-91913A5B0FD8}" destId="{A30BDD4A-EFBC-4D89-A803-7EB05004C24E}" srcOrd="7" destOrd="0" presId="urn:microsoft.com/office/officeart/2005/8/layout/default"/>
    <dgm:cxn modelId="{1DF552BF-8B46-48B4-8A6E-6C9208BF703C}" type="presParOf" srcId="{8FC3437C-031E-492F-BBFC-91913A5B0FD8}" destId="{32055787-9BE3-49BA-AC04-4911140D3627}" srcOrd="8" destOrd="0" presId="urn:microsoft.com/office/officeart/2005/8/layout/default"/>
    <dgm:cxn modelId="{2183BF49-3298-428C-8E58-A91393688F26}" type="presParOf" srcId="{8FC3437C-031E-492F-BBFC-91913A5B0FD8}" destId="{9094C033-1F64-4701-A79C-11A01D4532C0}" srcOrd="9" destOrd="0" presId="urn:microsoft.com/office/officeart/2005/8/layout/default"/>
    <dgm:cxn modelId="{3D0535BF-9CD6-44FF-B83F-485422398EFC}" type="presParOf" srcId="{8FC3437C-031E-492F-BBFC-91913A5B0FD8}" destId="{CA0CC023-D49C-4B0C-95D9-5C86F9161C8C}" srcOrd="10" destOrd="0" presId="urn:microsoft.com/office/officeart/2005/8/layout/default"/>
    <dgm:cxn modelId="{2B31D6A4-323B-4089-B097-68621EF43B4B}" type="presParOf" srcId="{8FC3437C-031E-492F-BBFC-91913A5B0FD8}" destId="{B9AC3D03-0A7C-4533-B96D-7C74BCB3A802}" srcOrd="11" destOrd="0" presId="urn:microsoft.com/office/officeart/2005/8/layout/default"/>
    <dgm:cxn modelId="{6B11A750-BC52-49BC-BF4E-403C9E3CF59B}" type="presParOf" srcId="{8FC3437C-031E-492F-BBFC-91913A5B0FD8}" destId="{62E74905-3D83-468E-BA8D-249003DECC32}" srcOrd="12" destOrd="0" presId="urn:microsoft.com/office/officeart/2005/8/layout/default"/>
    <dgm:cxn modelId="{E4D3301A-6697-4D0F-9C3E-1AF33D23BF06}" type="presParOf" srcId="{8FC3437C-031E-492F-BBFC-91913A5B0FD8}" destId="{5C064E15-3ED8-4493-BE7D-1969A810B3D3}" srcOrd="13" destOrd="0" presId="urn:microsoft.com/office/officeart/2005/8/layout/default"/>
    <dgm:cxn modelId="{EABF651E-D7D1-42F8-A646-B05F7DAC2F8B}" type="presParOf" srcId="{8FC3437C-031E-492F-BBFC-91913A5B0FD8}" destId="{F9191FCF-2E08-4318-8E1D-729ED1654C0C}" srcOrd="14" destOrd="0" presId="urn:microsoft.com/office/officeart/2005/8/layout/default"/>
    <dgm:cxn modelId="{C7FD047E-55C7-4124-823F-AFCEECE1D5EE}" type="presParOf" srcId="{8FC3437C-031E-492F-BBFC-91913A5B0FD8}" destId="{AC14BCEF-1DBC-491B-9B0A-59F16C63924C}" srcOrd="15" destOrd="0" presId="urn:microsoft.com/office/officeart/2005/8/layout/default"/>
    <dgm:cxn modelId="{AC2FD01D-35FA-4FF4-9FA5-8912C28A2881}" type="presParOf" srcId="{8FC3437C-031E-492F-BBFC-91913A5B0FD8}" destId="{5899384A-B4B6-4DF1-975C-E43BF37C9946}"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96D028-CFB4-4589-BBB5-EF00F4ABA7A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7FEBB92-B261-4A3C-893F-9BFB8C4C378E}">
      <dgm:prSet phldr="0"/>
      <dgm:spPr/>
      <dgm:t>
        <a:bodyPr/>
        <a:lstStyle/>
        <a:p>
          <a:pPr rtl="0"/>
          <a:r>
            <a:rPr lang="fr-FR">
              <a:latin typeface="Century Gothic"/>
              <a:cs typeface="Calibri"/>
            </a:rPr>
            <a:t>Utilisation professionnelle</a:t>
          </a:r>
          <a:endParaRPr lang="en-US">
            <a:latin typeface="Century Gothic"/>
            <a:cs typeface="Calibri"/>
          </a:endParaRPr>
        </a:p>
      </dgm:t>
    </dgm:pt>
    <dgm:pt modelId="{E35C6487-D460-4CD2-B231-9EF973FA9D2F}" type="parTrans" cxnId="{F39819C4-CACB-411A-8FE1-A5E1FFD24534}">
      <dgm:prSet/>
      <dgm:spPr/>
    </dgm:pt>
    <dgm:pt modelId="{C0744ED7-1B49-4301-AFA6-5E60CEBF4485}" type="sibTrans" cxnId="{F39819C4-CACB-411A-8FE1-A5E1FFD24534}">
      <dgm:prSet/>
      <dgm:spPr/>
    </dgm:pt>
    <dgm:pt modelId="{47FB3F2C-0781-465D-AF49-A06AD3AE4002}">
      <dgm:prSet phldr="0"/>
      <dgm:spPr/>
      <dgm:t>
        <a:bodyPr/>
        <a:lstStyle/>
        <a:p>
          <a:r>
            <a:rPr lang="fr-FR">
              <a:latin typeface="Century Gothic"/>
              <a:cs typeface="Calibri"/>
            </a:rPr>
            <a:t>Économie de papier</a:t>
          </a:r>
          <a:endParaRPr lang="en-US">
            <a:latin typeface="Century Gothic"/>
            <a:cs typeface="Calibri"/>
          </a:endParaRPr>
        </a:p>
      </dgm:t>
    </dgm:pt>
    <dgm:pt modelId="{5E94123F-D3DB-4C91-B2A7-E5BC4FD42184}" type="parTrans" cxnId="{163FE020-BA56-4A40-81BB-11186B914CCB}">
      <dgm:prSet/>
      <dgm:spPr/>
    </dgm:pt>
    <dgm:pt modelId="{7FCCDFC1-D119-4A1B-857D-6204DB201DF1}" type="sibTrans" cxnId="{163FE020-BA56-4A40-81BB-11186B914CCB}">
      <dgm:prSet/>
      <dgm:spPr/>
    </dgm:pt>
    <dgm:pt modelId="{41DF95EE-3C9F-44F1-BD91-599CB04D29F7}">
      <dgm:prSet phldr="0"/>
      <dgm:spPr/>
      <dgm:t>
        <a:bodyPr/>
        <a:lstStyle/>
        <a:p>
          <a:r>
            <a:rPr lang="fr-FR">
              <a:latin typeface="Century Gothic"/>
              <a:cs typeface="Calibri"/>
            </a:rPr>
            <a:t>Maintenance et dépannage</a:t>
          </a:r>
          <a:endParaRPr lang="en-US">
            <a:latin typeface="Century Gothic"/>
            <a:cs typeface="Calibri"/>
          </a:endParaRPr>
        </a:p>
      </dgm:t>
    </dgm:pt>
    <dgm:pt modelId="{2EA114DE-A35D-43B1-ADDB-5C4664BA5401}" type="parTrans" cxnId="{A1D1C0B8-71F6-4C27-BFC8-DAD3D470AAA2}">
      <dgm:prSet/>
      <dgm:spPr/>
    </dgm:pt>
    <dgm:pt modelId="{6463EC49-EC9F-4711-A46D-0259A7E27A00}" type="sibTrans" cxnId="{A1D1C0B8-71F6-4C27-BFC8-DAD3D470AAA2}">
      <dgm:prSet/>
      <dgm:spPr/>
    </dgm:pt>
    <dgm:pt modelId="{7F8A8979-9630-4501-9738-E12CD5AF74B8}">
      <dgm:prSet phldr="0"/>
      <dgm:spPr/>
      <dgm:t>
        <a:bodyPr/>
        <a:lstStyle/>
        <a:p>
          <a:r>
            <a:rPr lang="fr-FR">
              <a:latin typeface="Century Gothic"/>
              <a:cs typeface="Calibri"/>
            </a:rPr>
            <a:t>Utilisation responsable des fournitures</a:t>
          </a:r>
          <a:endParaRPr lang="en-US">
            <a:latin typeface="Century Gothic"/>
            <a:cs typeface="Calibri"/>
          </a:endParaRPr>
        </a:p>
      </dgm:t>
    </dgm:pt>
    <dgm:pt modelId="{B707C1D7-0B1D-4BA2-A18C-F24DFF75ECD3}" type="parTrans" cxnId="{727CD4DD-3D2C-4B8A-807C-B119EC8FF275}">
      <dgm:prSet/>
      <dgm:spPr/>
    </dgm:pt>
    <dgm:pt modelId="{A2D99A45-1EDC-4479-9D47-E3C8E86CB4A4}" type="sibTrans" cxnId="{727CD4DD-3D2C-4B8A-807C-B119EC8FF275}">
      <dgm:prSet/>
      <dgm:spPr/>
    </dgm:pt>
    <dgm:pt modelId="{17835EF4-66F7-4118-930D-01A735F6F48B}">
      <dgm:prSet phldr="0"/>
      <dgm:spPr/>
      <dgm:t>
        <a:bodyPr/>
        <a:lstStyle/>
        <a:p>
          <a:r>
            <a:rPr lang="fr-FR">
              <a:latin typeface="Century Gothic"/>
              <a:cs typeface="Calibri"/>
            </a:rPr>
            <a:t>Élimination des documents imprimés</a:t>
          </a:r>
          <a:endParaRPr lang="en-US">
            <a:latin typeface="Century Gothic"/>
            <a:cs typeface="Calibri"/>
          </a:endParaRPr>
        </a:p>
      </dgm:t>
    </dgm:pt>
    <dgm:pt modelId="{892BA58E-DBB1-4DCD-A716-3C9C7C6FCDE3}" type="parTrans" cxnId="{D499AEA0-BB78-4C80-A222-B5E182E20A44}">
      <dgm:prSet/>
      <dgm:spPr/>
    </dgm:pt>
    <dgm:pt modelId="{3272C38B-DB3D-4F7F-A7F6-92ECDAA6305D}" type="sibTrans" cxnId="{D499AEA0-BB78-4C80-A222-B5E182E20A44}">
      <dgm:prSet/>
      <dgm:spPr/>
    </dgm:pt>
    <dgm:pt modelId="{1114FBBF-F2E7-4B52-AA8F-4345F39E9DDE}">
      <dgm:prSet phldr="0"/>
      <dgm:spPr/>
      <dgm:t>
        <a:bodyPr/>
        <a:lstStyle/>
        <a:p>
          <a:r>
            <a:rPr lang="fr-FR">
              <a:latin typeface="Century Gothic"/>
              <a:cs typeface="Calibri"/>
            </a:rPr>
            <a:t>Respect des lois environnementales</a:t>
          </a:r>
          <a:endParaRPr lang="en-US">
            <a:latin typeface="Century Gothic"/>
            <a:cs typeface="Calibri"/>
          </a:endParaRPr>
        </a:p>
      </dgm:t>
    </dgm:pt>
    <dgm:pt modelId="{242105CD-A106-4F7B-BF01-F2885D1FA3E4}" type="parTrans" cxnId="{153782EA-35CE-4053-833F-8C0A5EA37823}">
      <dgm:prSet/>
      <dgm:spPr/>
    </dgm:pt>
    <dgm:pt modelId="{1E3BF59B-E960-40F8-BB54-92BACCFBEF90}" type="sibTrans" cxnId="{153782EA-35CE-4053-833F-8C0A5EA37823}">
      <dgm:prSet/>
      <dgm:spPr/>
    </dgm:pt>
    <dgm:pt modelId="{0F7EAE45-7F67-443A-BDCB-2F27B7E558A1}">
      <dgm:prSet phldr="0"/>
      <dgm:spPr/>
      <dgm:t>
        <a:bodyPr/>
        <a:lstStyle/>
        <a:p>
          <a:pPr rtl="0"/>
          <a:r>
            <a:rPr lang="fr-FR" dirty="0">
              <a:latin typeface="Century Gothic"/>
              <a:cs typeface="Calibri"/>
            </a:rPr>
            <a:t>Gestion des files d'attente</a:t>
          </a:r>
        </a:p>
      </dgm:t>
    </dgm:pt>
    <dgm:pt modelId="{196C0812-D2C8-4EE6-891B-E29A5E33CEC4}" type="parTrans" cxnId="{E614F5B2-B189-470D-B52E-91851F9B721F}">
      <dgm:prSet/>
      <dgm:spPr/>
    </dgm:pt>
    <dgm:pt modelId="{41E33376-B836-4BCD-9A53-8F8746566816}" type="sibTrans" cxnId="{E614F5B2-B189-470D-B52E-91851F9B721F}">
      <dgm:prSet/>
      <dgm:spPr/>
    </dgm:pt>
    <dgm:pt modelId="{ADDD47E9-4EB8-406A-B70F-8F6DE4D43254}">
      <dgm:prSet phldr="0"/>
      <dgm:spPr/>
      <dgm:t>
        <a:bodyPr/>
        <a:lstStyle/>
        <a:p>
          <a:pPr rtl="0"/>
          <a:r>
            <a:rPr lang="en-US">
              <a:solidFill>
                <a:schemeClr val="bg1"/>
              </a:solidFill>
              <a:latin typeface="Century Gothic"/>
              <a:ea typeface="Calibri"/>
              <a:cs typeface="Calibri"/>
            </a:rPr>
            <a:t>Protection des données</a:t>
          </a:r>
          <a:endParaRPr lang="fr-FR">
            <a:solidFill>
              <a:schemeClr val="bg1"/>
            </a:solidFill>
            <a:latin typeface="Century Gothic"/>
            <a:cs typeface="Calibri"/>
          </a:endParaRPr>
        </a:p>
      </dgm:t>
    </dgm:pt>
    <dgm:pt modelId="{CC373159-0CE9-4612-8B1C-22156F201F3F}" type="parTrans" cxnId="{9EEAE3DC-C5EA-45A5-9B7E-129DF6E8036C}">
      <dgm:prSet/>
      <dgm:spPr/>
    </dgm:pt>
    <dgm:pt modelId="{5CD262AA-853E-4789-8B23-465EA714A382}" type="sibTrans" cxnId="{9EEAE3DC-C5EA-45A5-9B7E-129DF6E8036C}">
      <dgm:prSet/>
      <dgm:spPr/>
    </dgm:pt>
    <dgm:pt modelId="{1196DE07-B9C0-43C9-9128-19B46AFE0098}" type="pres">
      <dgm:prSet presAssocID="{3A96D028-CFB4-4589-BBB5-EF00F4ABA7AB}" presName="diagram" presStyleCnt="0">
        <dgm:presLayoutVars>
          <dgm:dir/>
          <dgm:resizeHandles val="exact"/>
        </dgm:presLayoutVars>
      </dgm:prSet>
      <dgm:spPr/>
    </dgm:pt>
    <dgm:pt modelId="{E5A2219E-B4BE-4E26-BE4F-35D78696BFFA}" type="pres">
      <dgm:prSet presAssocID="{D7FEBB92-B261-4A3C-893F-9BFB8C4C378E}" presName="node" presStyleLbl="node1" presStyleIdx="0" presStyleCnt="8">
        <dgm:presLayoutVars>
          <dgm:bulletEnabled val="1"/>
        </dgm:presLayoutVars>
      </dgm:prSet>
      <dgm:spPr/>
    </dgm:pt>
    <dgm:pt modelId="{092869CE-5E69-4454-A7BC-CFFE1466DB4B}" type="pres">
      <dgm:prSet presAssocID="{C0744ED7-1B49-4301-AFA6-5E60CEBF4485}" presName="sibTrans" presStyleCnt="0"/>
      <dgm:spPr/>
    </dgm:pt>
    <dgm:pt modelId="{9A11936C-0E23-44F7-804E-3BF14FBFC59C}" type="pres">
      <dgm:prSet presAssocID="{47FB3F2C-0781-465D-AF49-A06AD3AE4002}" presName="node" presStyleLbl="node1" presStyleIdx="1" presStyleCnt="8">
        <dgm:presLayoutVars>
          <dgm:bulletEnabled val="1"/>
        </dgm:presLayoutVars>
      </dgm:prSet>
      <dgm:spPr/>
    </dgm:pt>
    <dgm:pt modelId="{334EF64A-AFA8-4D5F-B07B-5082F76A924D}" type="pres">
      <dgm:prSet presAssocID="{7FCCDFC1-D119-4A1B-857D-6204DB201DF1}" presName="sibTrans" presStyleCnt="0"/>
      <dgm:spPr/>
    </dgm:pt>
    <dgm:pt modelId="{A52BBB14-7C8F-4244-BF87-6F9679EBB28D}" type="pres">
      <dgm:prSet presAssocID="{0F7EAE45-7F67-443A-BDCB-2F27B7E558A1}" presName="node" presStyleLbl="node1" presStyleIdx="2" presStyleCnt="8">
        <dgm:presLayoutVars>
          <dgm:bulletEnabled val="1"/>
        </dgm:presLayoutVars>
      </dgm:prSet>
      <dgm:spPr/>
    </dgm:pt>
    <dgm:pt modelId="{4358CBAA-7793-4826-9CCB-E362F27A6642}" type="pres">
      <dgm:prSet presAssocID="{41E33376-B836-4BCD-9A53-8F8746566816}" presName="sibTrans" presStyleCnt="0"/>
      <dgm:spPr/>
    </dgm:pt>
    <dgm:pt modelId="{641914DC-ADD0-432A-85F1-A2410C934B64}" type="pres">
      <dgm:prSet presAssocID="{ADDD47E9-4EB8-406A-B70F-8F6DE4D43254}" presName="node" presStyleLbl="node1" presStyleIdx="3" presStyleCnt="8">
        <dgm:presLayoutVars>
          <dgm:bulletEnabled val="1"/>
        </dgm:presLayoutVars>
      </dgm:prSet>
      <dgm:spPr/>
    </dgm:pt>
    <dgm:pt modelId="{1CC541CF-3152-45EF-8FC5-B2BCF3839D06}" type="pres">
      <dgm:prSet presAssocID="{5CD262AA-853E-4789-8B23-465EA714A382}" presName="sibTrans" presStyleCnt="0"/>
      <dgm:spPr/>
    </dgm:pt>
    <dgm:pt modelId="{871BBE0F-3541-44F6-B1DB-AEB725FF1220}" type="pres">
      <dgm:prSet presAssocID="{41DF95EE-3C9F-44F1-BD91-599CB04D29F7}" presName="node" presStyleLbl="node1" presStyleIdx="4" presStyleCnt="8">
        <dgm:presLayoutVars>
          <dgm:bulletEnabled val="1"/>
        </dgm:presLayoutVars>
      </dgm:prSet>
      <dgm:spPr/>
    </dgm:pt>
    <dgm:pt modelId="{B95D1B09-BE79-49FF-ADA6-8A20D866A669}" type="pres">
      <dgm:prSet presAssocID="{6463EC49-EC9F-4711-A46D-0259A7E27A00}" presName="sibTrans" presStyleCnt="0"/>
      <dgm:spPr/>
    </dgm:pt>
    <dgm:pt modelId="{E6A7DCEF-8C16-4B3C-BDA2-CED604E79C75}" type="pres">
      <dgm:prSet presAssocID="{7F8A8979-9630-4501-9738-E12CD5AF74B8}" presName="node" presStyleLbl="node1" presStyleIdx="5" presStyleCnt="8">
        <dgm:presLayoutVars>
          <dgm:bulletEnabled val="1"/>
        </dgm:presLayoutVars>
      </dgm:prSet>
      <dgm:spPr/>
    </dgm:pt>
    <dgm:pt modelId="{ACEA86D0-8B2E-4FA8-9405-297D3E895D79}" type="pres">
      <dgm:prSet presAssocID="{A2D99A45-1EDC-4479-9D47-E3C8E86CB4A4}" presName="sibTrans" presStyleCnt="0"/>
      <dgm:spPr/>
    </dgm:pt>
    <dgm:pt modelId="{179A37FE-065E-4431-A3A4-07AE2920102B}" type="pres">
      <dgm:prSet presAssocID="{17835EF4-66F7-4118-930D-01A735F6F48B}" presName="node" presStyleLbl="node1" presStyleIdx="6" presStyleCnt="8">
        <dgm:presLayoutVars>
          <dgm:bulletEnabled val="1"/>
        </dgm:presLayoutVars>
      </dgm:prSet>
      <dgm:spPr/>
    </dgm:pt>
    <dgm:pt modelId="{AD583ABA-D62C-4A1D-AE5A-2D1CF6B347E4}" type="pres">
      <dgm:prSet presAssocID="{3272C38B-DB3D-4F7F-A7F6-92ECDAA6305D}" presName="sibTrans" presStyleCnt="0"/>
      <dgm:spPr/>
    </dgm:pt>
    <dgm:pt modelId="{2C78D17A-A457-4756-B937-FC2BA3DD7432}" type="pres">
      <dgm:prSet presAssocID="{1114FBBF-F2E7-4B52-AA8F-4345F39E9DDE}" presName="node" presStyleLbl="node1" presStyleIdx="7" presStyleCnt="8">
        <dgm:presLayoutVars>
          <dgm:bulletEnabled val="1"/>
        </dgm:presLayoutVars>
      </dgm:prSet>
      <dgm:spPr/>
    </dgm:pt>
  </dgm:ptLst>
  <dgm:cxnLst>
    <dgm:cxn modelId="{5BCF1104-42FE-45BF-8993-8669B71FCAF1}" type="presOf" srcId="{1114FBBF-F2E7-4B52-AA8F-4345F39E9DDE}" destId="{2C78D17A-A457-4756-B937-FC2BA3DD7432}" srcOrd="0" destOrd="0" presId="urn:microsoft.com/office/officeart/2005/8/layout/default"/>
    <dgm:cxn modelId="{DB9F5308-08C8-4897-B870-CC046FFFE6DB}" type="presOf" srcId="{47FB3F2C-0781-465D-AF49-A06AD3AE4002}" destId="{9A11936C-0E23-44F7-804E-3BF14FBFC59C}" srcOrd="0" destOrd="0" presId="urn:microsoft.com/office/officeart/2005/8/layout/default"/>
    <dgm:cxn modelId="{163FE020-BA56-4A40-81BB-11186B914CCB}" srcId="{3A96D028-CFB4-4589-BBB5-EF00F4ABA7AB}" destId="{47FB3F2C-0781-465D-AF49-A06AD3AE4002}" srcOrd="1" destOrd="0" parTransId="{5E94123F-D3DB-4C91-B2A7-E5BC4FD42184}" sibTransId="{7FCCDFC1-D119-4A1B-857D-6204DB201DF1}"/>
    <dgm:cxn modelId="{7BA30963-6928-4E50-9950-66842B01108E}" type="presOf" srcId="{ADDD47E9-4EB8-406A-B70F-8F6DE4D43254}" destId="{641914DC-ADD0-432A-85F1-A2410C934B64}" srcOrd="0" destOrd="0" presId="urn:microsoft.com/office/officeart/2005/8/layout/default"/>
    <dgm:cxn modelId="{71969045-126D-46B4-AB29-BC4EDCC0DDBC}" type="presOf" srcId="{41DF95EE-3C9F-44F1-BD91-599CB04D29F7}" destId="{871BBE0F-3541-44F6-B1DB-AEB725FF1220}" srcOrd="0" destOrd="0" presId="urn:microsoft.com/office/officeart/2005/8/layout/default"/>
    <dgm:cxn modelId="{E396E67C-B692-43AD-9E8D-7B821061D19A}" type="presOf" srcId="{7F8A8979-9630-4501-9738-E12CD5AF74B8}" destId="{E6A7DCEF-8C16-4B3C-BDA2-CED604E79C75}" srcOrd="0" destOrd="0" presId="urn:microsoft.com/office/officeart/2005/8/layout/default"/>
    <dgm:cxn modelId="{5AB75C8E-8A9C-4A77-BFBF-D401E9AD10A7}" type="presOf" srcId="{D7FEBB92-B261-4A3C-893F-9BFB8C4C378E}" destId="{E5A2219E-B4BE-4E26-BE4F-35D78696BFFA}" srcOrd="0" destOrd="0" presId="urn:microsoft.com/office/officeart/2005/8/layout/default"/>
    <dgm:cxn modelId="{AB08AF93-B5B4-4730-B33A-FF2EFCCB32C1}" type="presOf" srcId="{0F7EAE45-7F67-443A-BDCB-2F27B7E558A1}" destId="{A52BBB14-7C8F-4244-BF87-6F9679EBB28D}" srcOrd="0" destOrd="0" presId="urn:microsoft.com/office/officeart/2005/8/layout/default"/>
    <dgm:cxn modelId="{D499AEA0-BB78-4C80-A222-B5E182E20A44}" srcId="{3A96D028-CFB4-4589-BBB5-EF00F4ABA7AB}" destId="{17835EF4-66F7-4118-930D-01A735F6F48B}" srcOrd="6" destOrd="0" parTransId="{892BA58E-DBB1-4DCD-A716-3C9C7C6FCDE3}" sibTransId="{3272C38B-DB3D-4F7F-A7F6-92ECDAA6305D}"/>
    <dgm:cxn modelId="{E614F5B2-B189-470D-B52E-91851F9B721F}" srcId="{3A96D028-CFB4-4589-BBB5-EF00F4ABA7AB}" destId="{0F7EAE45-7F67-443A-BDCB-2F27B7E558A1}" srcOrd="2" destOrd="0" parTransId="{196C0812-D2C8-4EE6-891B-E29A5E33CEC4}" sibTransId="{41E33376-B836-4BCD-9A53-8F8746566816}"/>
    <dgm:cxn modelId="{A1D1C0B8-71F6-4C27-BFC8-DAD3D470AAA2}" srcId="{3A96D028-CFB4-4589-BBB5-EF00F4ABA7AB}" destId="{41DF95EE-3C9F-44F1-BD91-599CB04D29F7}" srcOrd="4" destOrd="0" parTransId="{2EA114DE-A35D-43B1-ADDB-5C4664BA5401}" sibTransId="{6463EC49-EC9F-4711-A46D-0259A7E27A00}"/>
    <dgm:cxn modelId="{F39819C4-CACB-411A-8FE1-A5E1FFD24534}" srcId="{3A96D028-CFB4-4589-BBB5-EF00F4ABA7AB}" destId="{D7FEBB92-B261-4A3C-893F-9BFB8C4C378E}" srcOrd="0" destOrd="0" parTransId="{E35C6487-D460-4CD2-B231-9EF973FA9D2F}" sibTransId="{C0744ED7-1B49-4301-AFA6-5E60CEBF4485}"/>
    <dgm:cxn modelId="{9EEAE3DC-C5EA-45A5-9B7E-129DF6E8036C}" srcId="{3A96D028-CFB4-4589-BBB5-EF00F4ABA7AB}" destId="{ADDD47E9-4EB8-406A-B70F-8F6DE4D43254}" srcOrd="3" destOrd="0" parTransId="{CC373159-0CE9-4612-8B1C-22156F201F3F}" sibTransId="{5CD262AA-853E-4789-8B23-465EA714A382}"/>
    <dgm:cxn modelId="{727CD4DD-3D2C-4B8A-807C-B119EC8FF275}" srcId="{3A96D028-CFB4-4589-BBB5-EF00F4ABA7AB}" destId="{7F8A8979-9630-4501-9738-E12CD5AF74B8}" srcOrd="5" destOrd="0" parTransId="{B707C1D7-0B1D-4BA2-A18C-F24DFF75ECD3}" sibTransId="{A2D99A45-1EDC-4479-9D47-E3C8E86CB4A4}"/>
    <dgm:cxn modelId="{5C9104E2-5BEC-480F-B38B-84933083A0BD}" type="presOf" srcId="{17835EF4-66F7-4118-930D-01A735F6F48B}" destId="{179A37FE-065E-4431-A3A4-07AE2920102B}" srcOrd="0" destOrd="0" presId="urn:microsoft.com/office/officeart/2005/8/layout/default"/>
    <dgm:cxn modelId="{153782EA-35CE-4053-833F-8C0A5EA37823}" srcId="{3A96D028-CFB4-4589-BBB5-EF00F4ABA7AB}" destId="{1114FBBF-F2E7-4B52-AA8F-4345F39E9DDE}" srcOrd="7" destOrd="0" parTransId="{242105CD-A106-4F7B-BF01-F2885D1FA3E4}" sibTransId="{1E3BF59B-E960-40F8-BB54-92BACCFBEF90}"/>
    <dgm:cxn modelId="{8999A1F3-6BF0-42D8-BE4F-F778E53EFBFB}" type="presOf" srcId="{3A96D028-CFB4-4589-BBB5-EF00F4ABA7AB}" destId="{1196DE07-B9C0-43C9-9128-19B46AFE0098}" srcOrd="0" destOrd="0" presId="urn:microsoft.com/office/officeart/2005/8/layout/default"/>
    <dgm:cxn modelId="{034F8BB4-2784-49AA-8A76-33BA1BAF1EA3}" type="presParOf" srcId="{1196DE07-B9C0-43C9-9128-19B46AFE0098}" destId="{E5A2219E-B4BE-4E26-BE4F-35D78696BFFA}" srcOrd="0" destOrd="0" presId="urn:microsoft.com/office/officeart/2005/8/layout/default"/>
    <dgm:cxn modelId="{D82229ED-BA41-47D4-B363-69A94AC034C0}" type="presParOf" srcId="{1196DE07-B9C0-43C9-9128-19B46AFE0098}" destId="{092869CE-5E69-4454-A7BC-CFFE1466DB4B}" srcOrd="1" destOrd="0" presId="urn:microsoft.com/office/officeart/2005/8/layout/default"/>
    <dgm:cxn modelId="{453DE71F-58F3-478D-A575-E11909F952AD}" type="presParOf" srcId="{1196DE07-B9C0-43C9-9128-19B46AFE0098}" destId="{9A11936C-0E23-44F7-804E-3BF14FBFC59C}" srcOrd="2" destOrd="0" presId="urn:microsoft.com/office/officeart/2005/8/layout/default"/>
    <dgm:cxn modelId="{423CB2D2-2913-4D1B-A99E-D2554EE0789F}" type="presParOf" srcId="{1196DE07-B9C0-43C9-9128-19B46AFE0098}" destId="{334EF64A-AFA8-4D5F-B07B-5082F76A924D}" srcOrd="3" destOrd="0" presId="urn:microsoft.com/office/officeart/2005/8/layout/default"/>
    <dgm:cxn modelId="{0DCDAA68-B9FB-46E9-A1A6-602DBB251D96}" type="presParOf" srcId="{1196DE07-B9C0-43C9-9128-19B46AFE0098}" destId="{A52BBB14-7C8F-4244-BF87-6F9679EBB28D}" srcOrd="4" destOrd="0" presId="urn:microsoft.com/office/officeart/2005/8/layout/default"/>
    <dgm:cxn modelId="{F95B192C-E2CD-4035-BEB4-FF58D530E672}" type="presParOf" srcId="{1196DE07-B9C0-43C9-9128-19B46AFE0098}" destId="{4358CBAA-7793-4826-9CCB-E362F27A6642}" srcOrd="5" destOrd="0" presId="urn:microsoft.com/office/officeart/2005/8/layout/default"/>
    <dgm:cxn modelId="{5402450C-C9FC-4387-AFE9-E788C815B983}" type="presParOf" srcId="{1196DE07-B9C0-43C9-9128-19B46AFE0098}" destId="{641914DC-ADD0-432A-85F1-A2410C934B64}" srcOrd="6" destOrd="0" presId="urn:microsoft.com/office/officeart/2005/8/layout/default"/>
    <dgm:cxn modelId="{B11BDF46-0EFA-4B86-825E-956FC4EC54CB}" type="presParOf" srcId="{1196DE07-B9C0-43C9-9128-19B46AFE0098}" destId="{1CC541CF-3152-45EF-8FC5-B2BCF3839D06}" srcOrd="7" destOrd="0" presId="urn:microsoft.com/office/officeart/2005/8/layout/default"/>
    <dgm:cxn modelId="{1F5D1918-F3E6-4603-B2CB-1AC5C6B697D0}" type="presParOf" srcId="{1196DE07-B9C0-43C9-9128-19B46AFE0098}" destId="{871BBE0F-3541-44F6-B1DB-AEB725FF1220}" srcOrd="8" destOrd="0" presId="urn:microsoft.com/office/officeart/2005/8/layout/default"/>
    <dgm:cxn modelId="{0E983AB8-3F81-4208-9CED-B7E99D186D6A}" type="presParOf" srcId="{1196DE07-B9C0-43C9-9128-19B46AFE0098}" destId="{B95D1B09-BE79-49FF-ADA6-8A20D866A669}" srcOrd="9" destOrd="0" presId="urn:microsoft.com/office/officeart/2005/8/layout/default"/>
    <dgm:cxn modelId="{03F8ACB6-DF44-4A4E-BBD4-D4F5A6D6862C}" type="presParOf" srcId="{1196DE07-B9C0-43C9-9128-19B46AFE0098}" destId="{E6A7DCEF-8C16-4B3C-BDA2-CED604E79C75}" srcOrd="10" destOrd="0" presId="urn:microsoft.com/office/officeart/2005/8/layout/default"/>
    <dgm:cxn modelId="{BFC207F2-D024-43C6-BF88-13C9DCE7ABB7}" type="presParOf" srcId="{1196DE07-B9C0-43C9-9128-19B46AFE0098}" destId="{ACEA86D0-8B2E-4FA8-9405-297D3E895D79}" srcOrd="11" destOrd="0" presId="urn:microsoft.com/office/officeart/2005/8/layout/default"/>
    <dgm:cxn modelId="{FD27A7AD-52FE-4566-A603-B3E70A1EA950}" type="presParOf" srcId="{1196DE07-B9C0-43C9-9128-19B46AFE0098}" destId="{179A37FE-065E-4431-A3A4-07AE2920102B}" srcOrd="12" destOrd="0" presId="urn:microsoft.com/office/officeart/2005/8/layout/default"/>
    <dgm:cxn modelId="{472D78C3-1CD4-47F6-8E5C-D8D1A203246C}" type="presParOf" srcId="{1196DE07-B9C0-43C9-9128-19B46AFE0098}" destId="{AD583ABA-D62C-4A1D-AE5A-2D1CF6B347E4}" srcOrd="13" destOrd="0" presId="urn:microsoft.com/office/officeart/2005/8/layout/default"/>
    <dgm:cxn modelId="{32792805-1893-4E96-82A7-AF0CD4CF11A9}" type="presParOf" srcId="{1196DE07-B9C0-43C9-9128-19B46AFE0098}" destId="{2C78D17A-A457-4756-B937-FC2BA3DD7432}"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A96D028-CFB4-4589-BBB5-EF00F4ABA7A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46513D2-C810-4CAD-8C36-6FB7BC763699}">
      <dgm:prSet phldr="0"/>
      <dgm:spPr/>
      <dgm:t>
        <a:bodyPr/>
        <a:lstStyle/>
        <a:p>
          <a:r>
            <a:rPr lang="fr-FR">
              <a:latin typeface="Century Gothic"/>
              <a:cs typeface="Calibri"/>
            </a:rPr>
            <a:t>Responsabilité et conséquences</a:t>
          </a:r>
          <a:endParaRPr lang="fr-FR">
            <a:latin typeface="Century Gothic"/>
          </a:endParaRPr>
        </a:p>
      </dgm:t>
    </dgm:pt>
    <dgm:pt modelId="{D9190015-123C-4721-BBCF-24FDDA460632}" type="parTrans" cxnId="{5D34BD9D-47AC-49D2-BB95-F0AC24368D70}">
      <dgm:prSet/>
      <dgm:spPr/>
      <dgm:t>
        <a:bodyPr/>
        <a:lstStyle/>
        <a:p>
          <a:endParaRPr lang="fr-FR"/>
        </a:p>
      </dgm:t>
    </dgm:pt>
    <dgm:pt modelId="{BB6BC04E-B486-4FBD-BC31-196071DF9CDE}" type="sibTrans" cxnId="{5D34BD9D-47AC-49D2-BB95-F0AC24368D70}">
      <dgm:prSet/>
      <dgm:spPr/>
      <dgm:t>
        <a:bodyPr/>
        <a:lstStyle/>
        <a:p>
          <a:endParaRPr lang="fr-FR"/>
        </a:p>
      </dgm:t>
    </dgm:pt>
    <dgm:pt modelId="{F75EE718-8598-4F19-9270-BD172A115B08}">
      <dgm:prSet phldr="0"/>
      <dgm:spPr/>
      <dgm:t>
        <a:bodyPr/>
        <a:lstStyle/>
        <a:p>
          <a:pPr rtl="0"/>
          <a:r>
            <a:rPr lang="fr-FR">
              <a:latin typeface="Century Gothic"/>
              <a:cs typeface="Calibri"/>
            </a:rPr>
            <a:t>Utilisation professionnelle</a:t>
          </a:r>
          <a:endParaRPr lang="en-US">
            <a:latin typeface="Century Gothic"/>
            <a:cs typeface="Calibri"/>
          </a:endParaRPr>
        </a:p>
      </dgm:t>
    </dgm:pt>
    <dgm:pt modelId="{512233D8-304A-4073-82B1-9164B4086B6B}" type="parTrans" cxnId="{6B0CCA5D-7FBC-4069-80D8-5AB3B484B8D9}">
      <dgm:prSet/>
      <dgm:spPr/>
      <dgm:t>
        <a:bodyPr/>
        <a:lstStyle/>
        <a:p>
          <a:endParaRPr lang="fr-FR"/>
        </a:p>
      </dgm:t>
    </dgm:pt>
    <dgm:pt modelId="{5C600F97-DAD4-4C6E-B8B9-9762796A5A37}" type="sibTrans" cxnId="{6B0CCA5D-7FBC-4069-80D8-5AB3B484B8D9}">
      <dgm:prSet/>
      <dgm:spPr/>
      <dgm:t>
        <a:bodyPr/>
        <a:lstStyle/>
        <a:p>
          <a:endParaRPr lang="fr-FR"/>
        </a:p>
      </dgm:t>
    </dgm:pt>
    <dgm:pt modelId="{F50D588A-1058-4385-918D-AE5EC88437E2}">
      <dgm:prSet phldr="0"/>
      <dgm:spPr/>
      <dgm:t>
        <a:bodyPr/>
        <a:lstStyle/>
        <a:p>
          <a:r>
            <a:rPr lang="fr-FR">
              <a:latin typeface="Century Gothic"/>
              <a:cs typeface="Calibri"/>
            </a:rPr>
            <a:t>Accès et authentification</a:t>
          </a:r>
          <a:endParaRPr lang="en-US">
            <a:latin typeface="Century Gothic"/>
            <a:cs typeface="Calibri"/>
          </a:endParaRPr>
        </a:p>
      </dgm:t>
    </dgm:pt>
    <dgm:pt modelId="{C3659304-B292-4CC3-B327-784E10D53D0D}" type="parTrans" cxnId="{D5D3851C-8685-41C7-9E4F-B78B92E09D07}">
      <dgm:prSet/>
      <dgm:spPr/>
      <dgm:t>
        <a:bodyPr/>
        <a:lstStyle/>
        <a:p>
          <a:endParaRPr lang="fr-FR"/>
        </a:p>
      </dgm:t>
    </dgm:pt>
    <dgm:pt modelId="{2CCF0BFC-5C37-49C5-A9CE-36E15B25E882}" type="sibTrans" cxnId="{D5D3851C-8685-41C7-9E4F-B78B92E09D07}">
      <dgm:prSet/>
      <dgm:spPr/>
      <dgm:t>
        <a:bodyPr/>
        <a:lstStyle/>
        <a:p>
          <a:endParaRPr lang="fr-FR"/>
        </a:p>
      </dgm:t>
    </dgm:pt>
    <dgm:pt modelId="{4B23F719-5257-4613-A1B2-B612CA341904}">
      <dgm:prSet phldr="0"/>
      <dgm:spPr/>
      <dgm:t>
        <a:bodyPr/>
        <a:lstStyle/>
        <a:p>
          <a:r>
            <a:rPr lang="fr-FR">
              <a:latin typeface="Century Gothic"/>
              <a:cs typeface="Calibri"/>
            </a:rPr>
            <a:t>Utilisation des logiciels</a:t>
          </a:r>
          <a:endParaRPr lang="en-US">
            <a:latin typeface="Century Gothic"/>
            <a:cs typeface="Calibri"/>
          </a:endParaRPr>
        </a:p>
      </dgm:t>
    </dgm:pt>
    <dgm:pt modelId="{11D44529-B023-470E-817B-88D1D53F1397}" type="parTrans" cxnId="{732F87AB-CFFA-4FB5-9166-249CC4CFE81D}">
      <dgm:prSet/>
      <dgm:spPr/>
      <dgm:t>
        <a:bodyPr/>
        <a:lstStyle/>
        <a:p>
          <a:endParaRPr lang="fr-FR"/>
        </a:p>
      </dgm:t>
    </dgm:pt>
    <dgm:pt modelId="{83A7391B-B29E-46E4-8C9A-8439B0FC01BB}" type="sibTrans" cxnId="{732F87AB-CFFA-4FB5-9166-249CC4CFE81D}">
      <dgm:prSet/>
      <dgm:spPr/>
      <dgm:t>
        <a:bodyPr/>
        <a:lstStyle/>
        <a:p>
          <a:endParaRPr lang="fr-FR"/>
        </a:p>
      </dgm:t>
    </dgm:pt>
    <dgm:pt modelId="{9E5F0F9E-CE23-4412-AFE4-F764296BA8E4}">
      <dgm:prSet phldr="0"/>
      <dgm:spPr/>
      <dgm:t>
        <a:bodyPr/>
        <a:lstStyle/>
        <a:p>
          <a:r>
            <a:rPr lang="fr-FR" dirty="0">
              <a:latin typeface="Century Gothic"/>
              <a:cs typeface="Calibri"/>
            </a:rPr>
            <a:t>Confidentialité des informations</a:t>
          </a:r>
          <a:endParaRPr lang="en-US" dirty="0">
            <a:latin typeface="Century Gothic"/>
            <a:cs typeface="Calibri"/>
          </a:endParaRPr>
        </a:p>
      </dgm:t>
    </dgm:pt>
    <dgm:pt modelId="{1C6C879E-D998-4FDE-B0B1-C5761C865D37}" type="parTrans" cxnId="{04844D5C-7502-4D87-80AD-3D19F2B0B4B0}">
      <dgm:prSet/>
      <dgm:spPr/>
      <dgm:t>
        <a:bodyPr/>
        <a:lstStyle/>
        <a:p>
          <a:endParaRPr lang="fr-FR"/>
        </a:p>
      </dgm:t>
    </dgm:pt>
    <dgm:pt modelId="{7A915C12-5AA3-460D-AD92-452670DA5DF6}" type="sibTrans" cxnId="{04844D5C-7502-4D87-80AD-3D19F2B0B4B0}">
      <dgm:prSet/>
      <dgm:spPr/>
      <dgm:t>
        <a:bodyPr/>
        <a:lstStyle/>
        <a:p>
          <a:endParaRPr lang="fr-FR"/>
        </a:p>
      </dgm:t>
    </dgm:pt>
    <dgm:pt modelId="{DE3A359F-B853-47C3-A365-4B9AD07442DB}">
      <dgm:prSet phldr="0"/>
      <dgm:spPr/>
      <dgm:t>
        <a:bodyPr/>
        <a:lstStyle/>
        <a:p>
          <a:r>
            <a:rPr lang="fr-FR">
              <a:latin typeface="Century Gothic"/>
              <a:cs typeface="Calibri"/>
            </a:rPr>
            <a:t>Respect des droits d'auteur</a:t>
          </a:r>
          <a:endParaRPr lang="en-US">
            <a:latin typeface="Century Gothic"/>
            <a:cs typeface="Calibri"/>
          </a:endParaRPr>
        </a:p>
      </dgm:t>
    </dgm:pt>
    <dgm:pt modelId="{BD31462C-C244-4B58-8E6D-91E7B992BA72}" type="parTrans" cxnId="{A23349F3-6A1E-4CD4-BB25-C6FC8E460586}">
      <dgm:prSet/>
      <dgm:spPr/>
      <dgm:t>
        <a:bodyPr/>
        <a:lstStyle/>
        <a:p>
          <a:endParaRPr lang="fr-FR"/>
        </a:p>
      </dgm:t>
    </dgm:pt>
    <dgm:pt modelId="{B708C1A6-0D66-4B01-8BDA-BDA793EDFD62}" type="sibTrans" cxnId="{A23349F3-6A1E-4CD4-BB25-C6FC8E460586}">
      <dgm:prSet/>
      <dgm:spPr/>
      <dgm:t>
        <a:bodyPr/>
        <a:lstStyle/>
        <a:p>
          <a:endParaRPr lang="fr-FR"/>
        </a:p>
      </dgm:t>
    </dgm:pt>
    <dgm:pt modelId="{B191F621-4336-460F-8B53-C2A0A00114F7}">
      <dgm:prSet phldr="0"/>
      <dgm:spPr/>
      <dgm:t>
        <a:bodyPr/>
        <a:lstStyle/>
        <a:p>
          <a:r>
            <a:rPr lang="fr-FR">
              <a:latin typeface="Century Gothic"/>
              <a:cs typeface="Calibri"/>
            </a:rPr>
            <a:t>Utilisation des ressources réseau</a:t>
          </a:r>
          <a:endParaRPr lang="en-US">
            <a:latin typeface="Century Gothic"/>
            <a:cs typeface="Calibri"/>
          </a:endParaRPr>
        </a:p>
      </dgm:t>
    </dgm:pt>
    <dgm:pt modelId="{CD1B8F57-31BD-4A76-8E27-3F5CAD7CC65C}" type="parTrans" cxnId="{167149A0-26EF-4C91-B242-26AED9844B54}">
      <dgm:prSet/>
      <dgm:spPr/>
      <dgm:t>
        <a:bodyPr/>
        <a:lstStyle/>
        <a:p>
          <a:endParaRPr lang="fr-FR"/>
        </a:p>
      </dgm:t>
    </dgm:pt>
    <dgm:pt modelId="{1593A106-CDCD-466C-8434-C57A50D8E379}" type="sibTrans" cxnId="{167149A0-26EF-4C91-B242-26AED9844B54}">
      <dgm:prSet/>
      <dgm:spPr/>
      <dgm:t>
        <a:bodyPr/>
        <a:lstStyle/>
        <a:p>
          <a:endParaRPr lang="fr-FR"/>
        </a:p>
      </dgm:t>
    </dgm:pt>
    <dgm:pt modelId="{AEF1FE04-574C-4338-8C5A-6DD4FE8B8383}">
      <dgm:prSet phldr="0"/>
      <dgm:spPr/>
      <dgm:t>
        <a:bodyPr/>
        <a:lstStyle/>
        <a:p>
          <a:r>
            <a:rPr lang="fr-FR">
              <a:latin typeface="Century Gothic"/>
              <a:cs typeface="Calibri"/>
            </a:rPr>
            <a:t>Gestion des mots de passe</a:t>
          </a:r>
          <a:endParaRPr lang="en-US">
            <a:latin typeface="Century Gothic"/>
            <a:cs typeface="Calibri"/>
          </a:endParaRPr>
        </a:p>
      </dgm:t>
    </dgm:pt>
    <dgm:pt modelId="{C47C508D-C28C-4778-A41F-B6E62B5A7B1B}" type="parTrans" cxnId="{42BC6461-9E14-4AD3-A9B5-290124671852}">
      <dgm:prSet/>
      <dgm:spPr/>
      <dgm:t>
        <a:bodyPr/>
        <a:lstStyle/>
        <a:p>
          <a:endParaRPr lang="fr-FR"/>
        </a:p>
      </dgm:t>
    </dgm:pt>
    <dgm:pt modelId="{06F4AF2C-60AB-4876-B6DD-8F2B04216479}" type="sibTrans" cxnId="{42BC6461-9E14-4AD3-A9B5-290124671852}">
      <dgm:prSet/>
      <dgm:spPr/>
      <dgm:t>
        <a:bodyPr/>
        <a:lstStyle/>
        <a:p>
          <a:endParaRPr lang="fr-FR"/>
        </a:p>
      </dgm:t>
    </dgm:pt>
    <dgm:pt modelId="{71CBA306-9C63-48BB-A217-FE95617F46E5}">
      <dgm:prSet phldr="0"/>
      <dgm:spPr/>
      <dgm:t>
        <a:bodyPr/>
        <a:lstStyle/>
        <a:p>
          <a:r>
            <a:rPr lang="fr-FR">
              <a:latin typeface="Century Gothic"/>
              <a:cs typeface="Calibri"/>
            </a:rPr>
            <a:t>Gestion des fichiers</a:t>
          </a:r>
          <a:endParaRPr lang="en-US">
            <a:latin typeface="Century Gothic"/>
            <a:cs typeface="Calibri"/>
          </a:endParaRPr>
        </a:p>
      </dgm:t>
    </dgm:pt>
    <dgm:pt modelId="{8559F863-7EB5-4C0B-A92E-680AF9DE1B6D}" type="parTrans" cxnId="{7B7A8143-AAA8-46F7-AACD-2FBBB90E95DC}">
      <dgm:prSet/>
      <dgm:spPr/>
      <dgm:t>
        <a:bodyPr/>
        <a:lstStyle/>
        <a:p>
          <a:endParaRPr lang="fr-FR"/>
        </a:p>
      </dgm:t>
    </dgm:pt>
    <dgm:pt modelId="{AFBF8FA2-65AB-4CCD-B1BD-0FAD68F3D0DB}" type="sibTrans" cxnId="{7B7A8143-AAA8-46F7-AACD-2FBBB90E95DC}">
      <dgm:prSet/>
      <dgm:spPr/>
      <dgm:t>
        <a:bodyPr/>
        <a:lstStyle/>
        <a:p>
          <a:endParaRPr lang="fr-FR"/>
        </a:p>
      </dgm:t>
    </dgm:pt>
    <dgm:pt modelId="{CFEB0175-8B62-4A6C-A842-BE5964B7C1F6}" type="pres">
      <dgm:prSet presAssocID="{3A96D028-CFB4-4589-BBB5-EF00F4ABA7AB}" presName="diagram" presStyleCnt="0">
        <dgm:presLayoutVars>
          <dgm:dir/>
          <dgm:resizeHandles val="exact"/>
        </dgm:presLayoutVars>
      </dgm:prSet>
      <dgm:spPr/>
    </dgm:pt>
    <dgm:pt modelId="{EFBB2A73-15F3-4C6B-9DF8-EE67C2AD8929}" type="pres">
      <dgm:prSet presAssocID="{F75EE718-8598-4F19-9270-BD172A115B08}" presName="node" presStyleLbl="node1" presStyleIdx="0" presStyleCnt="9">
        <dgm:presLayoutVars>
          <dgm:bulletEnabled val="1"/>
        </dgm:presLayoutVars>
      </dgm:prSet>
      <dgm:spPr/>
    </dgm:pt>
    <dgm:pt modelId="{9965E54B-1A2C-4D43-84B3-4221A3379F46}" type="pres">
      <dgm:prSet presAssocID="{5C600F97-DAD4-4C6E-B8B9-9762796A5A37}" presName="sibTrans" presStyleCnt="0"/>
      <dgm:spPr/>
    </dgm:pt>
    <dgm:pt modelId="{02E61E1B-BA6E-49B6-9BC8-C20FF91094A3}" type="pres">
      <dgm:prSet presAssocID="{F50D588A-1058-4385-918D-AE5EC88437E2}" presName="node" presStyleLbl="node1" presStyleIdx="1" presStyleCnt="9">
        <dgm:presLayoutVars>
          <dgm:bulletEnabled val="1"/>
        </dgm:presLayoutVars>
      </dgm:prSet>
      <dgm:spPr/>
    </dgm:pt>
    <dgm:pt modelId="{2679DD54-B398-48CD-ACFB-075E3C28DDF7}" type="pres">
      <dgm:prSet presAssocID="{2CCF0BFC-5C37-49C5-A9CE-36E15B25E882}" presName="sibTrans" presStyleCnt="0"/>
      <dgm:spPr/>
    </dgm:pt>
    <dgm:pt modelId="{6C8C1437-AF6A-403D-8831-5EDFAF0AEBF7}" type="pres">
      <dgm:prSet presAssocID="{4B23F719-5257-4613-A1B2-B612CA341904}" presName="node" presStyleLbl="node1" presStyleIdx="2" presStyleCnt="9">
        <dgm:presLayoutVars>
          <dgm:bulletEnabled val="1"/>
        </dgm:presLayoutVars>
      </dgm:prSet>
      <dgm:spPr/>
    </dgm:pt>
    <dgm:pt modelId="{C2C4C49D-1BB8-4F1C-9A07-762EDB575D50}" type="pres">
      <dgm:prSet presAssocID="{83A7391B-B29E-46E4-8C9A-8439B0FC01BB}" presName="sibTrans" presStyleCnt="0"/>
      <dgm:spPr/>
    </dgm:pt>
    <dgm:pt modelId="{C063FA7C-0960-488E-AF1E-88982249C9D7}" type="pres">
      <dgm:prSet presAssocID="{9E5F0F9E-CE23-4412-AFE4-F764296BA8E4}" presName="node" presStyleLbl="node1" presStyleIdx="3" presStyleCnt="9">
        <dgm:presLayoutVars>
          <dgm:bulletEnabled val="1"/>
        </dgm:presLayoutVars>
      </dgm:prSet>
      <dgm:spPr/>
    </dgm:pt>
    <dgm:pt modelId="{991B6C26-6349-4D90-A72A-990CD7203EAC}" type="pres">
      <dgm:prSet presAssocID="{7A915C12-5AA3-460D-AD92-452670DA5DF6}" presName="sibTrans" presStyleCnt="0"/>
      <dgm:spPr/>
    </dgm:pt>
    <dgm:pt modelId="{AD1D3062-83E4-418B-BCBD-487C4872AEB2}" type="pres">
      <dgm:prSet presAssocID="{DE3A359F-B853-47C3-A365-4B9AD07442DB}" presName="node" presStyleLbl="node1" presStyleIdx="4" presStyleCnt="9">
        <dgm:presLayoutVars>
          <dgm:bulletEnabled val="1"/>
        </dgm:presLayoutVars>
      </dgm:prSet>
      <dgm:spPr/>
    </dgm:pt>
    <dgm:pt modelId="{1C811BD4-2490-475F-A5FD-83CA54831E3C}" type="pres">
      <dgm:prSet presAssocID="{B708C1A6-0D66-4B01-8BDA-BDA793EDFD62}" presName="sibTrans" presStyleCnt="0"/>
      <dgm:spPr/>
    </dgm:pt>
    <dgm:pt modelId="{0C948D07-A5BD-4EC8-97C4-C8ABD66DD0B7}" type="pres">
      <dgm:prSet presAssocID="{B191F621-4336-460F-8B53-C2A0A00114F7}" presName="node" presStyleLbl="node1" presStyleIdx="5" presStyleCnt="9">
        <dgm:presLayoutVars>
          <dgm:bulletEnabled val="1"/>
        </dgm:presLayoutVars>
      </dgm:prSet>
      <dgm:spPr/>
    </dgm:pt>
    <dgm:pt modelId="{B3169A02-F498-41A0-8530-E3252847CCD6}" type="pres">
      <dgm:prSet presAssocID="{1593A106-CDCD-466C-8434-C57A50D8E379}" presName="sibTrans" presStyleCnt="0"/>
      <dgm:spPr/>
    </dgm:pt>
    <dgm:pt modelId="{952D922E-4389-4AC6-8A3E-A59FDC9F4656}" type="pres">
      <dgm:prSet presAssocID="{AEF1FE04-574C-4338-8C5A-6DD4FE8B8383}" presName="node" presStyleLbl="node1" presStyleIdx="6" presStyleCnt="9">
        <dgm:presLayoutVars>
          <dgm:bulletEnabled val="1"/>
        </dgm:presLayoutVars>
      </dgm:prSet>
      <dgm:spPr/>
    </dgm:pt>
    <dgm:pt modelId="{17D2C1DB-750F-450C-8841-C5E8104FDD38}" type="pres">
      <dgm:prSet presAssocID="{06F4AF2C-60AB-4876-B6DD-8F2B04216479}" presName="sibTrans" presStyleCnt="0"/>
      <dgm:spPr/>
    </dgm:pt>
    <dgm:pt modelId="{4223B450-6BEA-4553-89D8-CC2715D42CCC}" type="pres">
      <dgm:prSet presAssocID="{71CBA306-9C63-48BB-A217-FE95617F46E5}" presName="node" presStyleLbl="node1" presStyleIdx="7" presStyleCnt="9">
        <dgm:presLayoutVars>
          <dgm:bulletEnabled val="1"/>
        </dgm:presLayoutVars>
      </dgm:prSet>
      <dgm:spPr/>
    </dgm:pt>
    <dgm:pt modelId="{562D5DD9-C48E-45BA-882B-4580D0BEF178}" type="pres">
      <dgm:prSet presAssocID="{AFBF8FA2-65AB-4CCD-B1BD-0FAD68F3D0DB}" presName="sibTrans" presStyleCnt="0"/>
      <dgm:spPr/>
    </dgm:pt>
    <dgm:pt modelId="{D992BA74-3CEF-4B65-9BE8-B71EDDB520DE}" type="pres">
      <dgm:prSet presAssocID="{346513D2-C810-4CAD-8C36-6FB7BC763699}" presName="node" presStyleLbl="node1" presStyleIdx="8" presStyleCnt="9">
        <dgm:presLayoutVars>
          <dgm:bulletEnabled val="1"/>
        </dgm:presLayoutVars>
      </dgm:prSet>
      <dgm:spPr/>
    </dgm:pt>
  </dgm:ptLst>
  <dgm:cxnLst>
    <dgm:cxn modelId="{56DAC30B-C5CE-451C-8190-4C09FB875D91}" type="presOf" srcId="{4B23F719-5257-4613-A1B2-B612CA341904}" destId="{6C8C1437-AF6A-403D-8831-5EDFAF0AEBF7}" srcOrd="0" destOrd="0" presId="urn:microsoft.com/office/officeart/2005/8/layout/default"/>
    <dgm:cxn modelId="{7F246F14-BFC4-4F87-938F-75810483EB0A}" type="presOf" srcId="{AEF1FE04-574C-4338-8C5A-6DD4FE8B8383}" destId="{952D922E-4389-4AC6-8A3E-A59FDC9F4656}" srcOrd="0" destOrd="0" presId="urn:microsoft.com/office/officeart/2005/8/layout/default"/>
    <dgm:cxn modelId="{3EEB4E19-A0ED-4F13-B837-CD2430DC79EC}" type="presOf" srcId="{71CBA306-9C63-48BB-A217-FE95617F46E5}" destId="{4223B450-6BEA-4553-89D8-CC2715D42CCC}" srcOrd="0" destOrd="0" presId="urn:microsoft.com/office/officeart/2005/8/layout/default"/>
    <dgm:cxn modelId="{D5D3851C-8685-41C7-9E4F-B78B92E09D07}" srcId="{3A96D028-CFB4-4589-BBB5-EF00F4ABA7AB}" destId="{F50D588A-1058-4385-918D-AE5EC88437E2}" srcOrd="1" destOrd="0" parTransId="{C3659304-B292-4CC3-B327-784E10D53D0D}" sibTransId="{2CCF0BFC-5C37-49C5-A9CE-36E15B25E882}"/>
    <dgm:cxn modelId="{95AEA21D-976B-40A6-B9A9-433F82A89DFA}" type="presOf" srcId="{DE3A359F-B853-47C3-A365-4B9AD07442DB}" destId="{AD1D3062-83E4-418B-BCBD-487C4872AEB2}" srcOrd="0" destOrd="0" presId="urn:microsoft.com/office/officeart/2005/8/layout/default"/>
    <dgm:cxn modelId="{B22B6534-9775-4CAE-AB7E-6411D18D997F}" type="presOf" srcId="{B191F621-4336-460F-8B53-C2A0A00114F7}" destId="{0C948D07-A5BD-4EC8-97C4-C8ABD66DD0B7}" srcOrd="0" destOrd="0" presId="urn:microsoft.com/office/officeart/2005/8/layout/default"/>
    <dgm:cxn modelId="{04844D5C-7502-4D87-80AD-3D19F2B0B4B0}" srcId="{3A96D028-CFB4-4589-BBB5-EF00F4ABA7AB}" destId="{9E5F0F9E-CE23-4412-AFE4-F764296BA8E4}" srcOrd="3" destOrd="0" parTransId="{1C6C879E-D998-4FDE-B0B1-C5761C865D37}" sibTransId="{7A915C12-5AA3-460D-AD92-452670DA5DF6}"/>
    <dgm:cxn modelId="{6B0CCA5D-7FBC-4069-80D8-5AB3B484B8D9}" srcId="{3A96D028-CFB4-4589-BBB5-EF00F4ABA7AB}" destId="{F75EE718-8598-4F19-9270-BD172A115B08}" srcOrd="0" destOrd="0" parTransId="{512233D8-304A-4073-82B1-9164B4086B6B}" sibTransId="{5C600F97-DAD4-4C6E-B8B9-9762796A5A37}"/>
    <dgm:cxn modelId="{42BC6461-9E14-4AD3-A9B5-290124671852}" srcId="{3A96D028-CFB4-4589-BBB5-EF00F4ABA7AB}" destId="{AEF1FE04-574C-4338-8C5A-6DD4FE8B8383}" srcOrd="6" destOrd="0" parTransId="{C47C508D-C28C-4778-A41F-B6E62B5A7B1B}" sibTransId="{06F4AF2C-60AB-4876-B6DD-8F2B04216479}"/>
    <dgm:cxn modelId="{7B7A8143-AAA8-46F7-AACD-2FBBB90E95DC}" srcId="{3A96D028-CFB4-4589-BBB5-EF00F4ABA7AB}" destId="{71CBA306-9C63-48BB-A217-FE95617F46E5}" srcOrd="7" destOrd="0" parTransId="{8559F863-7EB5-4C0B-A92E-680AF9DE1B6D}" sibTransId="{AFBF8FA2-65AB-4CCD-B1BD-0FAD68F3D0DB}"/>
    <dgm:cxn modelId="{3129C78B-7106-4038-989A-760EA4A746E4}" type="presOf" srcId="{3A96D028-CFB4-4589-BBB5-EF00F4ABA7AB}" destId="{CFEB0175-8B62-4A6C-A842-BE5964B7C1F6}" srcOrd="0" destOrd="0" presId="urn:microsoft.com/office/officeart/2005/8/layout/default"/>
    <dgm:cxn modelId="{5D34BD9D-47AC-49D2-BB95-F0AC24368D70}" srcId="{3A96D028-CFB4-4589-BBB5-EF00F4ABA7AB}" destId="{346513D2-C810-4CAD-8C36-6FB7BC763699}" srcOrd="8" destOrd="0" parTransId="{D9190015-123C-4721-BBCF-24FDDA460632}" sibTransId="{BB6BC04E-B486-4FBD-BC31-196071DF9CDE}"/>
    <dgm:cxn modelId="{167149A0-26EF-4C91-B242-26AED9844B54}" srcId="{3A96D028-CFB4-4589-BBB5-EF00F4ABA7AB}" destId="{B191F621-4336-460F-8B53-C2A0A00114F7}" srcOrd="5" destOrd="0" parTransId="{CD1B8F57-31BD-4A76-8E27-3F5CAD7CC65C}" sibTransId="{1593A106-CDCD-466C-8434-C57A50D8E379}"/>
    <dgm:cxn modelId="{732F87AB-CFFA-4FB5-9166-249CC4CFE81D}" srcId="{3A96D028-CFB4-4589-BBB5-EF00F4ABA7AB}" destId="{4B23F719-5257-4613-A1B2-B612CA341904}" srcOrd="2" destOrd="0" parTransId="{11D44529-B023-470E-817B-88D1D53F1397}" sibTransId="{83A7391B-B29E-46E4-8C9A-8439B0FC01BB}"/>
    <dgm:cxn modelId="{06CFB9BA-3670-4EC9-9AD3-3C9B0F5D79AA}" type="presOf" srcId="{F50D588A-1058-4385-918D-AE5EC88437E2}" destId="{02E61E1B-BA6E-49B6-9BC8-C20FF91094A3}" srcOrd="0" destOrd="0" presId="urn:microsoft.com/office/officeart/2005/8/layout/default"/>
    <dgm:cxn modelId="{CA5804DA-B6DD-46B7-8158-56881EDB3C5B}" type="presOf" srcId="{F75EE718-8598-4F19-9270-BD172A115B08}" destId="{EFBB2A73-15F3-4C6B-9DF8-EE67C2AD8929}" srcOrd="0" destOrd="0" presId="urn:microsoft.com/office/officeart/2005/8/layout/default"/>
    <dgm:cxn modelId="{5A9A45F0-1F11-4797-AC21-C7E113C2D309}" type="presOf" srcId="{9E5F0F9E-CE23-4412-AFE4-F764296BA8E4}" destId="{C063FA7C-0960-488E-AF1E-88982249C9D7}" srcOrd="0" destOrd="0" presId="urn:microsoft.com/office/officeart/2005/8/layout/default"/>
    <dgm:cxn modelId="{A23349F3-6A1E-4CD4-BB25-C6FC8E460586}" srcId="{3A96D028-CFB4-4589-BBB5-EF00F4ABA7AB}" destId="{DE3A359F-B853-47C3-A365-4B9AD07442DB}" srcOrd="4" destOrd="0" parTransId="{BD31462C-C244-4B58-8E6D-91E7B992BA72}" sibTransId="{B708C1A6-0D66-4B01-8BDA-BDA793EDFD62}"/>
    <dgm:cxn modelId="{E137F6FB-685D-4EC3-9F5E-23FAC426D57C}" type="presOf" srcId="{346513D2-C810-4CAD-8C36-6FB7BC763699}" destId="{D992BA74-3CEF-4B65-9BE8-B71EDDB520DE}" srcOrd="0" destOrd="0" presId="urn:microsoft.com/office/officeart/2005/8/layout/default"/>
    <dgm:cxn modelId="{76861BEE-CDFD-4E6F-8BBB-E9353A03AB27}" type="presParOf" srcId="{CFEB0175-8B62-4A6C-A842-BE5964B7C1F6}" destId="{EFBB2A73-15F3-4C6B-9DF8-EE67C2AD8929}" srcOrd="0" destOrd="0" presId="urn:microsoft.com/office/officeart/2005/8/layout/default"/>
    <dgm:cxn modelId="{55FB3F70-7E71-4331-879C-F0D740BB7F39}" type="presParOf" srcId="{CFEB0175-8B62-4A6C-A842-BE5964B7C1F6}" destId="{9965E54B-1A2C-4D43-84B3-4221A3379F46}" srcOrd="1" destOrd="0" presId="urn:microsoft.com/office/officeart/2005/8/layout/default"/>
    <dgm:cxn modelId="{8FE5C254-3E81-4990-B831-5655DDB44476}" type="presParOf" srcId="{CFEB0175-8B62-4A6C-A842-BE5964B7C1F6}" destId="{02E61E1B-BA6E-49B6-9BC8-C20FF91094A3}" srcOrd="2" destOrd="0" presId="urn:microsoft.com/office/officeart/2005/8/layout/default"/>
    <dgm:cxn modelId="{E3746082-AA25-4192-BEF3-45839BF9720C}" type="presParOf" srcId="{CFEB0175-8B62-4A6C-A842-BE5964B7C1F6}" destId="{2679DD54-B398-48CD-ACFB-075E3C28DDF7}" srcOrd="3" destOrd="0" presId="urn:microsoft.com/office/officeart/2005/8/layout/default"/>
    <dgm:cxn modelId="{C314E46A-025E-4639-82FF-1D34A63ECE30}" type="presParOf" srcId="{CFEB0175-8B62-4A6C-A842-BE5964B7C1F6}" destId="{6C8C1437-AF6A-403D-8831-5EDFAF0AEBF7}" srcOrd="4" destOrd="0" presId="urn:microsoft.com/office/officeart/2005/8/layout/default"/>
    <dgm:cxn modelId="{D8B71596-F0ED-4F8A-A30D-67B126D1576B}" type="presParOf" srcId="{CFEB0175-8B62-4A6C-A842-BE5964B7C1F6}" destId="{C2C4C49D-1BB8-4F1C-9A07-762EDB575D50}" srcOrd="5" destOrd="0" presId="urn:microsoft.com/office/officeart/2005/8/layout/default"/>
    <dgm:cxn modelId="{D6FD364D-43CC-4609-9EBF-52620C055E56}" type="presParOf" srcId="{CFEB0175-8B62-4A6C-A842-BE5964B7C1F6}" destId="{C063FA7C-0960-488E-AF1E-88982249C9D7}" srcOrd="6" destOrd="0" presId="urn:microsoft.com/office/officeart/2005/8/layout/default"/>
    <dgm:cxn modelId="{D645D55F-5F14-4DB0-9929-91ADB265503A}" type="presParOf" srcId="{CFEB0175-8B62-4A6C-A842-BE5964B7C1F6}" destId="{991B6C26-6349-4D90-A72A-990CD7203EAC}" srcOrd="7" destOrd="0" presId="urn:microsoft.com/office/officeart/2005/8/layout/default"/>
    <dgm:cxn modelId="{8137A4FA-6ECE-4341-8D5C-018C849A1EE3}" type="presParOf" srcId="{CFEB0175-8B62-4A6C-A842-BE5964B7C1F6}" destId="{AD1D3062-83E4-418B-BCBD-487C4872AEB2}" srcOrd="8" destOrd="0" presId="urn:microsoft.com/office/officeart/2005/8/layout/default"/>
    <dgm:cxn modelId="{578ADDFF-C928-49E2-AF11-90722C056DAC}" type="presParOf" srcId="{CFEB0175-8B62-4A6C-A842-BE5964B7C1F6}" destId="{1C811BD4-2490-475F-A5FD-83CA54831E3C}" srcOrd="9" destOrd="0" presId="urn:microsoft.com/office/officeart/2005/8/layout/default"/>
    <dgm:cxn modelId="{83A7AF12-33F1-423A-8368-523D05C818F5}" type="presParOf" srcId="{CFEB0175-8B62-4A6C-A842-BE5964B7C1F6}" destId="{0C948D07-A5BD-4EC8-97C4-C8ABD66DD0B7}" srcOrd="10" destOrd="0" presId="urn:microsoft.com/office/officeart/2005/8/layout/default"/>
    <dgm:cxn modelId="{1225666E-1785-4377-AD16-6AB7AF1BD623}" type="presParOf" srcId="{CFEB0175-8B62-4A6C-A842-BE5964B7C1F6}" destId="{B3169A02-F498-41A0-8530-E3252847CCD6}" srcOrd="11" destOrd="0" presId="urn:microsoft.com/office/officeart/2005/8/layout/default"/>
    <dgm:cxn modelId="{A5D53B61-5380-4AF4-8F60-46A0C3FF3217}" type="presParOf" srcId="{CFEB0175-8B62-4A6C-A842-BE5964B7C1F6}" destId="{952D922E-4389-4AC6-8A3E-A59FDC9F4656}" srcOrd="12" destOrd="0" presId="urn:microsoft.com/office/officeart/2005/8/layout/default"/>
    <dgm:cxn modelId="{BF7C3E15-A7C1-45C7-AB24-3654D3E82EE9}" type="presParOf" srcId="{CFEB0175-8B62-4A6C-A842-BE5964B7C1F6}" destId="{17D2C1DB-750F-450C-8841-C5E8104FDD38}" srcOrd="13" destOrd="0" presId="urn:microsoft.com/office/officeart/2005/8/layout/default"/>
    <dgm:cxn modelId="{ADE6A3DC-3854-42C8-B5A5-46D5F53154B5}" type="presParOf" srcId="{CFEB0175-8B62-4A6C-A842-BE5964B7C1F6}" destId="{4223B450-6BEA-4553-89D8-CC2715D42CCC}" srcOrd="14" destOrd="0" presId="urn:microsoft.com/office/officeart/2005/8/layout/default"/>
    <dgm:cxn modelId="{9FCC5324-5A1B-45AF-B460-E890EC028EC1}" type="presParOf" srcId="{CFEB0175-8B62-4A6C-A842-BE5964B7C1F6}" destId="{562D5DD9-C48E-45BA-882B-4580D0BEF178}" srcOrd="15" destOrd="0" presId="urn:microsoft.com/office/officeart/2005/8/layout/default"/>
    <dgm:cxn modelId="{9E7DEC3B-565E-4270-8664-17DE3738CB88}" type="presParOf" srcId="{CFEB0175-8B62-4A6C-A842-BE5964B7C1F6}" destId="{D992BA74-3CEF-4B65-9BE8-B71EDDB520DE}"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96D028-CFB4-4589-BBB5-EF00F4ABA7A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46513D2-C810-4CAD-8C36-6FB7BC763699}">
      <dgm:prSet phldr="0"/>
      <dgm:spPr/>
      <dgm:t>
        <a:bodyPr/>
        <a:lstStyle/>
        <a:p>
          <a:r>
            <a:rPr lang="fr-FR">
              <a:latin typeface="Century Gothic"/>
              <a:cs typeface="Calibri"/>
            </a:rPr>
            <a:t>Responsabilité et conséquences</a:t>
          </a:r>
          <a:endParaRPr lang="fr-FR">
            <a:latin typeface="Century Gothic"/>
          </a:endParaRPr>
        </a:p>
      </dgm:t>
    </dgm:pt>
    <dgm:pt modelId="{D9190015-123C-4721-BBCF-24FDDA460632}" type="parTrans" cxnId="{5D34BD9D-47AC-49D2-BB95-F0AC24368D70}">
      <dgm:prSet/>
      <dgm:spPr/>
    </dgm:pt>
    <dgm:pt modelId="{BB6BC04E-B486-4FBD-BC31-196071DF9CDE}" type="sibTrans" cxnId="{5D34BD9D-47AC-49D2-BB95-F0AC24368D70}">
      <dgm:prSet/>
      <dgm:spPr/>
      <dgm:t>
        <a:bodyPr/>
        <a:lstStyle/>
        <a:p>
          <a:endParaRPr lang="fr-FR"/>
        </a:p>
      </dgm:t>
    </dgm:pt>
    <dgm:pt modelId="{A2421D1F-5DD1-4948-A708-A221ABC9B64E}">
      <dgm:prSet phldr="0"/>
      <dgm:spPr/>
      <dgm:t>
        <a:bodyPr/>
        <a:lstStyle/>
        <a:p>
          <a:pPr rtl="0"/>
          <a:r>
            <a:rPr lang="fr-FR">
              <a:latin typeface="Century Gothic"/>
              <a:cs typeface="Calibri"/>
            </a:rPr>
            <a:t>Utilisation professionnelle</a:t>
          </a:r>
          <a:endParaRPr lang="en-US">
            <a:latin typeface="Century Gothic"/>
            <a:cs typeface="Calibri"/>
          </a:endParaRPr>
        </a:p>
      </dgm:t>
    </dgm:pt>
    <dgm:pt modelId="{EAD75989-A133-40B1-8CA6-6113D0C9F2CD}" type="parTrans" cxnId="{655856BA-470D-4ECF-B910-B25834C963D7}">
      <dgm:prSet/>
      <dgm:spPr/>
    </dgm:pt>
    <dgm:pt modelId="{499D9592-2A01-4DDE-A4B2-AC662DA5CDB1}" type="sibTrans" cxnId="{655856BA-470D-4ECF-B910-B25834C963D7}">
      <dgm:prSet/>
      <dgm:spPr/>
      <dgm:t>
        <a:bodyPr/>
        <a:lstStyle/>
        <a:p>
          <a:endParaRPr lang="fr-FR"/>
        </a:p>
      </dgm:t>
    </dgm:pt>
    <dgm:pt modelId="{75853CB4-CD9D-418D-A2C4-CFE2B3BDBA62}">
      <dgm:prSet phldr="0"/>
      <dgm:spPr/>
      <dgm:t>
        <a:bodyPr/>
        <a:lstStyle/>
        <a:p>
          <a:r>
            <a:rPr lang="fr-FR">
              <a:latin typeface="Century Gothic"/>
              <a:cs typeface="Calibri"/>
            </a:rPr>
            <a:t>Sécurité des données</a:t>
          </a:r>
          <a:endParaRPr lang="en-US">
            <a:latin typeface="Century Gothic"/>
            <a:cs typeface="Calibri"/>
          </a:endParaRPr>
        </a:p>
      </dgm:t>
    </dgm:pt>
    <dgm:pt modelId="{8571200A-600D-44C2-A8DB-E72ECC2C28C4}" type="parTrans" cxnId="{B7D0D505-1B0C-4923-8D83-0E4B341CF751}">
      <dgm:prSet/>
      <dgm:spPr/>
    </dgm:pt>
    <dgm:pt modelId="{A88D5E41-F5F4-4349-9896-134ACA3CB05D}" type="sibTrans" cxnId="{B7D0D505-1B0C-4923-8D83-0E4B341CF751}">
      <dgm:prSet/>
      <dgm:spPr/>
      <dgm:t>
        <a:bodyPr/>
        <a:lstStyle/>
        <a:p>
          <a:endParaRPr lang="fr-FR"/>
        </a:p>
      </dgm:t>
    </dgm:pt>
    <dgm:pt modelId="{1F4C21DE-BB8C-4A8C-8447-6F6A5B68A74B}">
      <dgm:prSet phldr="0"/>
      <dgm:spPr/>
      <dgm:t>
        <a:bodyPr/>
        <a:lstStyle/>
        <a:p>
          <a:r>
            <a:rPr lang="fr-FR">
              <a:latin typeface="Century Gothic"/>
              <a:cs typeface="Calibri"/>
            </a:rPr>
            <a:t>Politique d'utilisation des données</a:t>
          </a:r>
          <a:endParaRPr lang="en-US">
            <a:latin typeface="Century Gothic"/>
            <a:cs typeface="Calibri"/>
          </a:endParaRPr>
        </a:p>
      </dgm:t>
    </dgm:pt>
    <dgm:pt modelId="{E00C7341-668C-4E2B-9717-66709F6C49DD}" type="parTrans" cxnId="{93AFC972-2521-4905-8F41-58F3428ED509}">
      <dgm:prSet/>
      <dgm:spPr/>
    </dgm:pt>
    <dgm:pt modelId="{C3C5971F-7B55-4CC9-BDE9-9D34146DE1F1}" type="sibTrans" cxnId="{93AFC972-2521-4905-8F41-58F3428ED509}">
      <dgm:prSet/>
      <dgm:spPr/>
      <dgm:t>
        <a:bodyPr/>
        <a:lstStyle/>
        <a:p>
          <a:endParaRPr lang="fr-FR"/>
        </a:p>
      </dgm:t>
    </dgm:pt>
    <dgm:pt modelId="{8903E5F4-2635-48DA-9E56-3821E00E8390}">
      <dgm:prSet phldr="0"/>
      <dgm:spPr/>
      <dgm:t>
        <a:bodyPr/>
        <a:lstStyle/>
        <a:p>
          <a:r>
            <a:rPr lang="fr-FR">
              <a:latin typeface="Century Gothic"/>
              <a:cs typeface="Calibri"/>
            </a:rPr>
            <a:t>Respect de la confidentialité</a:t>
          </a:r>
          <a:endParaRPr lang="en-US">
            <a:latin typeface="Century Gothic"/>
            <a:cs typeface="Calibri"/>
          </a:endParaRPr>
        </a:p>
      </dgm:t>
    </dgm:pt>
    <dgm:pt modelId="{20E26538-11FC-4BF2-8753-8D63A39859E5}" type="parTrans" cxnId="{CE463B59-8B29-47F1-A953-D937D6DFA0DF}">
      <dgm:prSet/>
      <dgm:spPr/>
    </dgm:pt>
    <dgm:pt modelId="{A3021053-C28B-40CF-A61F-F8D989C64769}" type="sibTrans" cxnId="{CE463B59-8B29-47F1-A953-D937D6DFA0DF}">
      <dgm:prSet/>
      <dgm:spPr/>
      <dgm:t>
        <a:bodyPr/>
        <a:lstStyle/>
        <a:p>
          <a:endParaRPr lang="fr-FR"/>
        </a:p>
      </dgm:t>
    </dgm:pt>
    <dgm:pt modelId="{9F2C0FAB-D285-4372-912F-E2A1E107CC24}">
      <dgm:prSet phldr="0"/>
      <dgm:spPr/>
      <dgm:t>
        <a:bodyPr/>
        <a:lstStyle/>
        <a:p>
          <a:r>
            <a:rPr lang="fr-FR">
              <a:latin typeface="Century Gothic"/>
              <a:cs typeface="Calibri"/>
            </a:rPr>
            <a:t>Respect de la vie privée</a:t>
          </a:r>
          <a:endParaRPr lang="en-US">
            <a:latin typeface="Century Gothic"/>
            <a:cs typeface="Calibri"/>
          </a:endParaRPr>
        </a:p>
      </dgm:t>
    </dgm:pt>
    <dgm:pt modelId="{71F020BD-840A-46FA-AA68-4FA1EDEEB84D}" type="parTrans" cxnId="{F189828E-B5E8-4197-825F-CE3EA74B0F92}">
      <dgm:prSet/>
      <dgm:spPr/>
    </dgm:pt>
    <dgm:pt modelId="{C5F62137-2614-4CD0-A478-490775D34215}" type="sibTrans" cxnId="{F189828E-B5E8-4197-825F-CE3EA74B0F92}">
      <dgm:prSet/>
      <dgm:spPr/>
      <dgm:t>
        <a:bodyPr/>
        <a:lstStyle/>
        <a:p>
          <a:endParaRPr lang="fr-FR"/>
        </a:p>
      </dgm:t>
    </dgm:pt>
    <dgm:pt modelId="{E008F0D1-273F-4BF3-A078-081F6088581C}">
      <dgm:prSet phldr="0"/>
      <dgm:spPr/>
      <dgm:t>
        <a:bodyPr/>
        <a:lstStyle/>
        <a:p>
          <a:r>
            <a:rPr lang="fr-FR">
              <a:latin typeface="Century Gothic"/>
              <a:cs typeface="Calibri"/>
            </a:rPr>
            <a:t>Utilisation des applications et des réseaux sociaux</a:t>
          </a:r>
          <a:endParaRPr lang="en-US">
            <a:latin typeface="Century Gothic"/>
            <a:cs typeface="Calibri"/>
          </a:endParaRPr>
        </a:p>
      </dgm:t>
    </dgm:pt>
    <dgm:pt modelId="{8350528F-5183-4AFD-8104-9D23C678FE9A}" type="parTrans" cxnId="{8FBFE8CC-3036-4A55-A9C4-112DFA6F38F3}">
      <dgm:prSet/>
      <dgm:spPr/>
    </dgm:pt>
    <dgm:pt modelId="{0901C7C0-A6CD-433A-BD1E-56B0BC92F4A5}" type="sibTrans" cxnId="{8FBFE8CC-3036-4A55-A9C4-112DFA6F38F3}">
      <dgm:prSet/>
      <dgm:spPr/>
      <dgm:t>
        <a:bodyPr/>
        <a:lstStyle/>
        <a:p>
          <a:endParaRPr lang="fr-FR"/>
        </a:p>
      </dgm:t>
    </dgm:pt>
    <dgm:pt modelId="{E2FA498D-AC3D-4E43-A15D-D212F3C05431}">
      <dgm:prSet phldr="0"/>
      <dgm:spPr/>
      <dgm:t>
        <a:bodyPr/>
        <a:lstStyle/>
        <a:p>
          <a:r>
            <a:rPr lang="fr-FR">
              <a:latin typeface="Century Gothic"/>
              <a:cs typeface="Calibri"/>
            </a:rPr>
            <a:t>Responsabilité en cas de perte ou de vol</a:t>
          </a:r>
          <a:endParaRPr lang="en-US">
            <a:latin typeface="Century Gothic"/>
            <a:cs typeface="Calibri"/>
          </a:endParaRPr>
        </a:p>
      </dgm:t>
    </dgm:pt>
    <dgm:pt modelId="{58CA497F-99D9-4886-882A-F44A86445BD3}" type="parTrans" cxnId="{E6E3C9F1-976B-41E2-97DD-C7E12E765371}">
      <dgm:prSet/>
      <dgm:spPr/>
    </dgm:pt>
    <dgm:pt modelId="{BA12A021-61CF-43AD-87D6-FDAFC2D08F25}" type="sibTrans" cxnId="{E6E3C9F1-976B-41E2-97DD-C7E12E765371}">
      <dgm:prSet/>
      <dgm:spPr/>
      <dgm:t>
        <a:bodyPr/>
        <a:lstStyle/>
        <a:p>
          <a:endParaRPr lang="fr-FR"/>
        </a:p>
      </dgm:t>
    </dgm:pt>
    <dgm:pt modelId="{2E9DA345-A592-4EFE-8759-4CDD6F7BDBA4}">
      <dgm:prSet phldr="0"/>
      <dgm:spPr/>
      <dgm:t>
        <a:bodyPr/>
        <a:lstStyle/>
        <a:p>
          <a:r>
            <a:rPr lang="fr-FR">
              <a:latin typeface="Century Gothic"/>
              <a:cs typeface="Calibri"/>
            </a:rPr>
            <a:t>Respect des lois locales</a:t>
          </a:r>
          <a:endParaRPr lang="en-US">
            <a:latin typeface="Century Gothic"/>
            <a:cs typeface="Calibri"/>
          </a:endParaRPr>
        </a:p>
      </dgm:t>
    </dgm:pt>
    <dgm:pt modelId="{6F27B226-5864-47A4-9282-7BA22736FBFF}" type="parTrans" cxnId="{F1DFAB5C-4CB8-466A-9455-DA2F43FD7057}">
      <dgm:prSet/>
      <dgm:spPr/>
    </dgm:pt>
    <dgm:pt modelId="{8F1F36CF-354C-4281-BEBB-AD7957C552F8}" type="sibTrans" cxnId="{F1DFAB5C-4CB8-466A-9455-DA2F43FD7057}">
      <dgm:prSet/>
      <dgm:spPr/>
      <dgm:t>
        <a:bodyPr/>
        <a:lstStyle/>
        <a:p>
          <a:endParaRPr lang="fr-FR"/>
        </a:p>
      </dgm:t>
    </dgm:pt>
    <dgm:pt modelId="{E80DF571-CC45-429B-A902-438D7AE6D563}" type="pres">
      <dgm:prSet presAssocID="{3A96D028-CFB4-4589-BBB5-EF00F4ABA7AB}" presName="diagram" presStyleCnt="0">
        <dgm:presLayoutVars>
          <dgm:dir/>
          <dgm:resizeHandles val="exact"/>
        </dgm:presLayoutVars>
      </dgm:prSet>
      <dgm:spPr/>
    </dgm:pt>
    <dgm:pt modelId="{9B6717D5-50A2-4EEB-84B9-3AABC3994112}" type="pres">
      <dgm:prSet presAssocID="{A2421D1F-5DD1-4948-A708-A221ABC9B64E}" presName="node" presStyleLbl="node1" presStyleIdx="0" presStyleCnt="9">
        <dgm:presLayoutVars>
          <dgm:bulletEnabled val="1"/>
        </dgm:presLayoutVars>
      </dgm:prSet>
      <dgm:spPr/>
    </dgm:pt>
    <dgm:pt modelId="{937E0372-86EC-40D2-9FAF-2C1A68B6B8E8}" type="pres">
      <dgm:prSet presAssocID="{499D9592-2A01-4DDE-A4B2-AC662DA5CDB1}" presName="sibTrans" presStyleCnt="0"/>
      <dgm:spPr/>
    </dgm:pt>
    <dgm:pt modelId="{501ACF47-FEE5-4BAF-A3BE-61D77BD32FAC}" type="pres">
      <dgm:prSet presAssocID="{75853CB4-CD9D-418D-A2C4-CFE2B3BDBA62}" presName="node" presStyleLbl="node1" presStyleIdx="1" presStyleCnt="9">
        <dgm:presLayoutVars>
          <dgm:bulletEnabled val="1"/>
        </dgm:presLayoutVars>
      </dgm:prSet>
      <dgm:spPr/>
    </dgm:pt>
    <dgm:pt modelId="{6EE73789-0CD7-4359-848D-C6269573BE83}" type="pres">
      <dgm:prSet presAssocID="{A88D5E41-F5F4-4349-9896-134ACA3CB05D}" presName="sibTrans" presStyleCnt="0"/>
      <dgm:spPr/>
    </dgm:pt>
    <dgm:pt modelId="{C5040ECB-3C90-4996-A946-0CDA021D8233}" type="pres">
      <dgm:prSet presAssocID="{1F4C21DE-BB8C-4A8C-8447-6F6A5B68A74B}" presName="node" presStyleLbl="node1" presStyleIdx="2" presStyleCnt="9">
        <dgm:presLayoutVars>
          <dgm:bulletEnabled val="1"/>
        </dgm:presLayoutVars>
      </dgm:prSet>
      <dgm:spPr/>
    </dgm:pt>
    <dgm:pt modelId="{98EC4DC4-817E-490D-B376-A55BFE80682F}" type="pres">
      <dgm:prSet presAssocID="{C3C5971F-7B55-4CC9-BDE9-9D34146DE1F1}" presName="sibTrans" presStyleCnt="0"/>
      <dgm:spPr/>
    </dgm:pt>
    <dgm:pt modelId="{9C94ADB2-A75E-4B5C-92F2-2436E0B43EA9}" type="pres">
      <dgm:prSet presAssocID="{8903E5F4-2635-48DA-9E56-3821E00E8390}" presName="node" presStyleLbl="node1" presStyleIdx="3" presStyleCnt="9">
        <dgm:presLayoutVars>
          <dgm:bulletEnabled val="1"/>
        </dgm:presLayoutVars>
      </dgm:prSet>
      <dgm:spPr/>
    </dgm:pt>
    <dgm:pt modelId="{30504302-87D4-47F3-AB09-5112258807C9}" type="pres">
      <dgm:prSet presAssocID="{A3021053-C28B-40CF-A61F-F8D989C64769}" presName="sibTrans" presStyleCnt="0"/>
      <dgm:spPr/>
    </dgm:pt>
    <dgm:pt modelId="{A11954EE-86DA-4445-9A4B-53C645B290FC}" type="pres">
      <dgm:prSet presAssocID="{9F2C0FAB-D285-4372-912F-E2A1E107CC24}" presName="node" presStyleLbl="node1" presStyleIdx="4" presStyleCnt="9">
        <dgm:presLayoutVars>
          <dgm:bulletEnabled val="1"/>
        </dgm:presLayoutVars>
      </dgm:prSet>
      <dgm:spPr/>
    </dgm:pt>
    <dgm:pt modelId="{85A2EEEB-7853-46AE-BA7D-BA4A47477BD3}" type="pres">
      <dgm:prSet presAssocID="{C5F62137-2614-4CD0-A478-490775D34215}" presName="sibTrans" presStyleCnt="0"/>
      <dgm:spPr/>
    </dgm:pt>
    <dgm:pt modelId="{3B1AC582-1442-4A76-B9AF-A63ECF8BA719}" type="pres">
      <dgm:prSet presAssocID="{E008F0D1-273F-4BF3-A078-081F6088581C}" presName="node" presStyleLbl="node1" presStyleIdx="5" presStyleCnt="9">
        <dgm:presLayoutVars>
          <dgm:bulletEnabled val="1"/>
        </dgm:presLayoutVars>
      </dgm:prSet>
      <dgm:spPr/>
    </dgm:pt>
    <dgm:pt modelId="{02E8BF4A-426B-4125-879E-416C3D3956DF}" type="pres">
      <dgm:prSet presAssocID="{0901C7C0-A6CD-433A-BD1E-56B0BC92F4A5}" presName="sibTrans" presStyleCnt="0"/>
      <dgm:spPr/>
    </dgm:pt>
    <dgm:pt modelId="{054B2658-4420-445D-A3ED-AA0BC2FD04A8}" type="pres">
      <dgm:prSet presAssocID="{E2FA498D-AC3D-4E43-A15D-D212F3C05431}" presName="node" presStyleLbl="node1" presStyleIdx="6" presStyleCnt="9">
        <dgm:presLayoutVars>
          <dgm:bulletEnabled val="1"/>
        </dgm:presLayoutVars>
      </dgm:prSet>
      <dgm:spPr/>
    </dgm:pt>
    <dgm:pt modelId="{8FFDF2F8-6355-4BBB-B794-EBC9C78FF790}" type="pres">
      <dgm:prSet presAssocID="{BA12A021-61CF-43AD-87D6-FDAFC2D08F25}" presName="sibTrans" presStyleCnt="0"/>
      <dgm:spPr/>
    </dgm:pt>
    <dgm:pt modelId="{8BFC36F6-14E9-4885-BA31-1BCE7FB8D411}" type="pres">
      <dgm:prSet presAssocID="{2E9DA345-A592-4EFE-8759-4CDD6F7BDBA4}" presName="node" presStyleLbl="node1" presStyleIdx="7" presStyleCnt="9">
        <dgm:presLayoutVars>
          <dgm:bulletEnabled val="1"/>
        </dgm:presLayoutVars>
      </dgm:prSet>
      <dgm:spPr/>
    </dgm:pt>
    <dgm:pt modelId="{4195018C-90B9-4096-ACE4-E7C5D55779A1}" type="pres">
      <dgm:prSet presAssocID="{8F1F36CF-354C-4281-BEBB-AD7957C552F8}" presName="sibTrans" presStyleCnt="0"/>
      <dgm:spPr/>
    </dgm:pt>
    <dgm:pt modelId="{F221C378-7052-4A51-82EA-782E5AD5D9E5}" type="pres">
      <dgm:prSet presAssocID="{346513D2-C810-4CAD-8C36-6FB7BC763699}" presName="node" presStyleLbl="node1" presStyleIdx="8" presStyleCnt="9">
        <dgm:presLayoutVars>
          <dgm:bulletEnabled val="1"/>
        </dgm:presLayoutVars>
      </dgm:prSet>
      <dgm:spPr/>
    </dgm:pt>
  </dgm:ptLst>
  <dgm:cxnLst>
    <dgm:cxn modelId="{B7D0D505-1B0C-4923-8D83-0E4B341CF751}" srcId="{3A96D028-CFB4-4589-BBB5-EF00F4ABA7AB}" destId="{75853CB4-CD9D-418D-A2C4-CFE2B3BDBA62}" srcOrd="1" destOrd="0" parTransId="{8571200A-600D-44C2-A8DB-E72ECC2C28C4}" sibTransId="{A88D5E41-F5F4-4349-9896-134ACA3CB05D}"/>
    <dgm:cxn modelId="{CF1BF61B-67B2-4FB1-BBFE-7BFC6B2E24F3}" type="presOf" srcId="{E008F0D1-273F-4BF3-A078-081F6088581C}" destId="{3B1AC582-1442-4A76-B9AF-A63ECF8BA719}" srcOrd="0" destOrd="0" presId="urn:microsoft.com/office/officeart/2005/8/layout/default"/>
    <dgm:cxn modelId="{4D383A1C-0E01-496F-8044-60183E542752}" type="presOf" srcId="{E2FA498D-AC3D-4E43-A15D-D212F3C05431}" destId="{054B2658-4420-445D-A3ED-AA0BC2FD04A8}" srcOrd="0" destOrd="0" presId="urn:microsoft.com/office/officeart/2005/8/layout/default"/>
    <dgm:cxn modelId="{F1DFAB5C-4CB8-466A-9455-DA2F43FD7057}" srcId="{3A96D028-CFB4-4589-BBB5-EF00F4ABA7AB}" destId="{2E9DA345-A592-4EFE-8759-4CDD6F7BDBA4}" srcOrd="7" destOrd="0" parTransId="{6F27B226-5864-47A4-9282-7BA22736FBFF}" sibTransId="{8F1F36CF-354C-4281-BEBB-AD7957C552F8}"/>
    <dgm:cxn modelId="{3D48AC61-23D1-497F-978D-A120B471BAED}" type="presOf" srcId="{346513D2-C810-4CAD-8C36-6FB7BC763699}" destId="{F221C378-7052-4A51-82EA-782E5AD5D9E5}" srcOrd="0" destOrd="0" presId="urn:microsoft.com/office/officeart/2005/8/layout/default"/>
    <dgm:cxn modelId="{8846C044-1098-486B-9C9F-9F1355530702}" type="presOf" srcId="{A2421D1F-5DD1-4948-A708-A221ABC9B64E}" destId="{9B6717D5-50A2-4EEB-84B9-3AABC3994112}" srcOrd="0" destOrd="0" presId="urn:microsoft.com/office/officeart/2005/8/layout/default"/>
    <dgm:cxn modelId="{93AFC972-2521-4905-8F41-58F3428ED509}" srcId="{3A96D028-CFB4-4589-BBB5-EF00F4ABA7AB}" destId="{1F4C21DE-BB8C-4A8C-8447-6F6A5B68A74B}" srcOrd="2" destOrd="0" parTransId="{E00C7341-668C-4E2B-9717-66709F6C49DD}" sibTransId="{C3C5971F-7B55-4CC9-BDE9-9D34146DE1F1}"/>
    <dgm:cxn modelId="{A93D4654-BFB7-4BEB-85B1-9A24A4F07F1E}" type="presOf" srcId="{8903E5F4-2635-48DA-9E56-3821E00E8390}" destId="{9C94ADB2-A75E-4B5C-92F2-2436E0B43EA9}" srcOrd="0" destOrd="0" presId="urn:microsoft.com/office/officeart/2005/8/layout/default"/>
    <dgm:cxn modelId="{CE463B59-8B29-47F1-A953-D937D6DFA0DF}" srcId="{3A96D028-CFB4-4589-BBB5-EF00F4ABA7AB}" destId="{8903E5F4-2635-48DA-9E56-3821E00E8390}" srcOrd="3" destOrd="0" parTransId="{20E26538-11FC-4BF2-8753-8D63A39859E5}" sibTransId="{A3021053-C28B-40CF-A61F-F8D989C64769}"/>
    <dgm:cxn modelId="{F189828E-B5E8-4197-825F-CE3EA74B0F92}" srcId="{3A96D028-CFB4-4589-BBB5-EF00F4ABA7AB}" destId="{9F2C0FAB-D285-4372-912F-E2A1E107CC24}" srcOrd="4" destOrd="0" parTransId="{71F020BD-840A-46FA-AA68-4FA1EDEEB84D}" sibTransId="{C5F62137-2614-4CD0-A478-490775D34215}"/>
    <dgm:cxn modelId="{6374A192-7378-467E-8B36-7A7003DE2F49}" type="presOf" srcId="{3A96D028-CFB4-4589-BBB5-EF00F4ABA7AB}" destId="{E80DF571-CC45-429B-A902-438D7AE6D563}" srcOrd="0" destOrd="0" presId="urn:microsoft.com/office/officeart/2005/8/layout/default"/>
    <dgm:cxn modelId="{5D34BD9D-47AC-49D2-BB95-F0AC24368D70}" srcId="{3A96D028-CFB4-4589-BBB5-EF00F4ABA7AB}" destId="{346513D2-C810-4CAD-8C36-6FB7BC763699}" srcOrd="8" destOrd="0" parTransId="{D9190015-123C-4721-BBCF-24FDDA460632}" sibTransId="{BB6BC04E-B486-4FBD-BC31-196071DF9CDE}"/>
    <dgm:cxn modelId="{C3C1F9B7-7668-4BF7-8F1D-8D80AD85C6BE}" type="presOf" srcId="{2E9DA345-A592-4EFE-8759-4CDD6F7BDBA4}" destId="{8BFC36F6-14E9-4885-BA31-1BCE7FB8D411}" srcOrd="0" destOrd="0" presId="urn:microsoft.com/office/officeart/2005/8/layout/default"/>
    <dgm:cxn modelId="{655856BA-470D-4ECF-B910-B25834C963D7}" srcId="{3A96D028-CFB4-4589-BBB5-EF00F4ABA7AB}" destId="{A2421D1F-5DD1-4948-A708-A221ABC9B64E}" srcOrd="0" destOrd="0" parTransId="{EAD75989-A133-40B1-8CA6-6113D0C9F2CD}" sibTransId="{499D9592-2A01-4DDE-A4B2-AC662DA5CDB1}"/>
    <dgm:cxn modelId="{8FBFE8CC-3036-4A55-A9C4-112DFA6F38F3}" srcId="{3A96D028-CFB4-4589-BBB5-EF00F4ABA7AB}" destId="{E008F0D1-273F-4BF3-A078-081F6088581C}" srcOrd="5" destOrd="0" parTransId="{8350528F-5183-4AFD-8104-9D23C678FE9A}" sibTransId="{0901C7C0-A6CD-433A-BD1E-56B0BC92F4A5}"/>
    <dgm:cxn modelId="{E94333CD-8BED-43E1-BC68-91CB263C5265}" type="presOf" srcId="{1F4C21DE-BB8C-4A8C-8447-6F6A5B68A74B}" destId="{C5040ECB-3C90-4996-A946-0CDA021D8233}" srcOrd="0" destOrd="0" presId="urn:microsoft.com/office/officeart/2005/8/layout/default"/>
    <dgm:cxn modelId="{DD0B9AD0-882C-4B84-8FEE-75F39FD833E4}" type="presOf" srcId="{9F2C0FAB-D285-4372-912F-E2A1E107CC24}" destId="{A11954EE-86DA-4445-9A4B-53C645B290FC}" srcOrd="0" destOrd="0" presId="urn:microsoft.com/office/officeart/2005/8/layout/default"/>
    <dgm:cxn modelId="{22A45AEE-0080-4207-BEB1-FD0C563A6790}" type="presOf" srcId="{75853CB4-CD9D-418D-A2C4-CFE2B3BDBA62}" destId="{501ACF47-FEE5-4BAF-A3BE-61D77BD32FAC}" srcOrd="0" destOrd="0" presId="urn:microsoft.com/office/officeart/2005/8/layout/default"/>
    <dgm:cxn modelId="{E6E3C9F1-976B-41E2-97DD-C7E12E765371}" srcId="{3A96D028-CFB4-4589-BBB5-EF00F4ABA7AB}" destId="{E2FA498D-AC3D-4E43-A15D-D212F3C05431}" srcOrd="6" destOrd="0" parTransId="{58CA497F-99D9-4886-882A-F44A86445BD3}" sibTransId="{BA12A021-61CF-43AD-87D6-FDAFC2D08F25}"/>
    <dgm:cxn modelId="{35D4D24C-6A54-480A-B16A-AAFB91E12134}" type="presParOf" srcId="{E80DF571-CC45-429B-A902-438D7AE6D563}" destId="{9B6717D5-50A2-4EEB-84B9-3AABC3994112}" srcOrd="0" destOrd="0" presId="urn:microsoft.com/office/officeart/2005/8/layout/default"/>
    <dgm:cxn modelId="{203BFDD6-1E95-4F20-B80D-781F0CE8025F}" type="presParOf" srcId="{E80DF571-CC45-429B-A902-438D7AE6D563}" destId="{937E0372-86EC-40D2-9FAF-2C1A68B6B8E8}" srcOrd="1" destOrd="0" presId="urn:microsoft.com/office/officeart/2005/8/layout/default"/>
    <dgm:cxn modelId="{6D3FEEDF-F992-46E8-A3BD-9C6E8BDA3307}" type="presParOf" srcId="{E80DF571-CC45-429B-A902-438D7AE6D563}" destId="{501ACF47-FEE5-4BAF-A3BE-61D77BD32FAC}" srcOrd="2" destOrd="0" presId="urn:microsoft.com/office/officeart/2005/8/layout/default"/>
    <dgm:cxn modelId="{335F710B-9448-4B88-91C2-344E56B71919}" type="presParOf" srcId="{E80DF571-CC45-429B-A902-438D7AE6D563}" destId="{6EE73789-0CD7-4359-848D-C6269573BE83}" srcOrd="3" destOrd="0" presId="urn:microsoft.com/office/officeart/2005/8/layout/default"/>
    <dgm:cxn modelId="{69D03A59-EA27-49FE-9BDD-6ECEEECE7465}" type="presParOf" srcId="{E80DF571-CC45-429B-A902-438D7AE6D563}" destId="{C5040ECB-3C90-4996-A946-0CDA021D8233}" srcOrd="4" destOrd="0" presId="urn:microsoft.com/office/officeart/2005/8/layout/default"/>
    <dgm:cxn modelId="{133368B2-1737-40DA-8487-FBBD8A012A81}" type="presParOf" srcId="{E80DF571-CC45-429B-A902-438D7AE6D563}" destId="{98EC4DC4-817E-490D-B376-A55BFE80682F}" srcOrd="5" destOrd="0" presId="urn:microsoft.com/office/officeart/2005/8/layout/default"/>
    <dgm:cxn modelId="{488AEC97-9254-4E31-9587-5E2FA7E06353}" type="presParOf" srcId="{E80DF571-CC45-429B-A902-438D7AE6D563}" destId="{9C94ADB2-A75E-4B5C-92F2-2436E0B43EA9}" srcOrd="6" destOrd="0" presId="urn:microsoft.com/office/officeart/2005/8/layout/default"/>
    <dgm:cxn modelId="{A425AFDA-C2EC-4B67-BEFB-57DCD73E1273}" type="presParOf" srcId="{E80DF571-CC45-429B-A902-438D7AE6D563}" destId="{30504302-87D4-47F3-AB09-5112258807C9}" srcOrd="7" destOrd="0" presId="urn:microsoft.com/office/officeart/2005/8/layout/default"/>
    <dgm:cxn modelId="{9CDA030D-A99E-4C62-BB12-1D2A83D30F53}" type="presParOf" srcId="{E80DF571-CC45-429B-A902-438D7AE6D563}" destId="{A11954EE-86DA-4445-9A4B-53C645B290FC}" srcOrd="8" destOrd="0" presId="urn:microsoft.com/office/officeart/2005/8/layout/default"/>
    <dgm:cxn modelId="{55D60BED-0F00-4309-87DE-40CEC689F6FE}" type="presParOf" srcId="{E80DF571-CC45-429B-A902-438D7AE6D563}" destId="{85A2EEEB-7853-46AE-BA7D-BA4A47477BD3}" srcOrd="9" destOrd="0" presId="urn:microsoft.com/office/officeart/2005/8/layout/default"/>
    <dgm:cxn modelId="{A1770C99-B5A1-4F4A-8FD4-2BB27CC923ED}" type="presParOf" srcId="{E80DF571-CC45-429B-A902-438D7AE6D563}" destId="{3B1AC582-1442-4A76-B9AF-A63ECF8BA719}" srcOrd="10" destOrd="0" presId="urn:microsoft.com/office/officeart/2005/8/layout/default"/>
    <dgm:cxn modelId="{10649928-3592-4C0F-AE86-ECDAA7D4B7FB}" type="presParOf" srcId="{E80DF571-CC45-429B-A902-438D7AE6D563}" destId="{02E8BF4A-426B-4125-879E-416C3D3956DF}" srcOrd="11" destOrd="0" presId="urn:microsoft.com/office/officeart/2005/8/layout/default"/>
    <dgm:cxn modelId="{721F8A74-8887-4C7D-875D-50AF74FA0533}" type="presParOf" srcId="{E80DF571-CC45-429B-A902-438D7AE6D563}" destId="{054B2658-4420-445D-A3ED-AA0BC2FD04A8}" srcOrd="12" destOrd="0" presId="urn:microsoft.com/office/officeart/2005/8/layout/default"/>
    <dgm:cxn modelId="{B87E185D-4BE1-4675-A6FA-9132EC615E60}" type="presParOf" srcId="{E80DF571-CC45-429B-A902-438D7AE6D563}" destId="{8FFDF2F8-6355-4BBB-B794-EBC9C78FF790}" srcOrd="13" destOrd="0" presId="urn:microsoft.com/office/officeart/2005/8/layout/default"/>
    <dgm:cxn modelId="{2754D89B-8156-4D20-83E0-E289E2A92989}" type="presParOf" srcId="{E80DF571-CC45-429B-A902-438D7AE6D563}" destId="{8BFC36F6-14E9-4885-BA31-1BCE7FB8D411}" srcOrd="14" destOrd="0" presId="urn:microsoft.com/office/officeart/2005/8/layout/default"/>
    <dgm:cxn modelId="{48104B40-9FD0-4D86-9E68-B3190788B03D}" type="presParOf" srcId="{E80DF571-CC45-429B-A902-438D7AE6D563}" destId="{4195018C-90B9-4096-ACE4-E7C5D55779A1}" srcOrd="15" destOrd="0" presId="urn:microsoft.com/office/officeart/2005/8/layout/default"/>
    <dgm:cxn modelId="{DB6256E7-4039-49BB-BB69-1D696CD0E4E6}" type="presParOf" srcId="{E80DF571-CC45-429B-A902-438D7AE6D563}" destId="{F221C378-7052-4A51-82EA-782E5AD5D9E5}"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96D028-CFB4-4589-BBB5-EF00F4ABA7A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346513D2-C810-4CAD-8C36-6FB7BC763699}">
      <dgm:prSet phldr="0"/>
      <dgm:spPr/>
      <dgm:t>
        <a:bodyPr/>
        <a:lstStyle/>
        <a:p>
          <a:pPr rtl="0"/>
          <a:r>
            <a:rPr lang="fr-FR" dirty="0">
              <a:solidFill>
                <a:schemeClr val="bg1"/>
              </a:solidFill>
              <a:latin typeface="Century Gothic"/>
            </a:rPr>
            <a:t>Utilisation professionnelle</a:t>
          </a:r>
          <a:endParaRPr lang="fr-FR" dirty="0">
            <a:solidFill>
              <a:schemeClr val="bg1"/>
            </a:solidFill>
            <a:latin typeface="Century Gothic"/>
            <a:cs typeface="Calibri"/>
          </a:endParaRPr>
        </a:p>
      </dgm:t>
    </dgm:pt>
    <dgm:pt modelId="{D9190015-123C-4721-BBCF-24FDDA460632}" type="parTrans" cxnId="{5D34BD9D-47AC-49D2-BB95-F0AC24368D70}">
      <dgm:prSet/>
      <dgm:spPr/>
      <dgm:t>
        <a:bodyPr/>
        <a:lstStyle/>
        <a:p>
          <a:endParaRPr lang="fr-FR"/>
        </a:p>
      </dgm:t>
    </dgm:pt>
    <dgm:pt modelId="{BB6BC04E-B486-4FBD-BC31-196071DF9CDE}" type="sibTrans" cxnId="{5D34BD9D-47AC-49D2-BB95-F0AC24368D70}">
      <dgm:prSet/>
      <dgm:spPr/>
      <dgm:t>
        <a:bodyPr/>
        <a:lstStyle/>
        <a:p>
          <a:endParaRPr lang="fr-FR"/>
        </a:p>
      </dgm:t>
    </dgm:pt>
    <dgm:pt modelId="{4BD23250-7BB6-4184-B81F-BA0BEEF657A2}">
      <dgm:prSet phldr="0"/>
      <dgm:spPr/>
      <dgm:t>
        <a:bodyPr/>
        <a:lstStyle/>
        <a:p>
          <a:pPr rtl="0"/>
          <a:r>
            <a:rPr lang="fr-FR">
              <a:solidFill>
                <a:schemeClr val="bg1"/>
              </a:solidFill>
              <a:latin typeface="Century Gothic"/>
            </a:rPr>
            <a:t>Accès autorisé</a:t>
          </a:r>
          <a:endParaRPr lang="fr-FR">
            <a:solidFill>
              <a:schemeClr val="bg1"/>
            </a:solidFill>
            <a:latin typeface="Century Gothic"/>
            <a:cs typeface="Calibri Light"/>
          </a:endParaRPr>
        </a:p>
      </dgm:t>
    </dgm:pt>
    <dgm:pt modelId="{BA2ADE34-FBE4-4CBC-812A-72A8F1D651EB}" type="parTrans" cxnId="{AD672CF3-16CC-4F22-8F85-4C02B6AEFFD1}">
      <dgm:prSet/>
      <dgm:spPr/>
      <dgm:t>
        <a:bodyPr/>
        <a:lstStyle/>
        <a:p>
          <a:endParaRPr lang="fr-FR"/>
        </a:p>
      </dgm:t>
    </dgm:pt>
    <dgm:pt modelId="{DA765F1B-06D7-4BBF-A27F-A71259A7B5ED}" type="sibTrans" cxnId="{AD672CF3-16CC-4F22-8F85-4C02B6AEFFD1}">
      <dgm:prSet/>
      <dgm:spPr/>
      <dgm:t>
        <a:bodyPr/>
        <a:lstStyle/>
        <a:p>
          <a:endParaRPr lang="fr-FR"/>
        </a:p>
      </dgm:t>
    </dgm:pt>
    <dgm:pt modelId="{75C3C34E-938E-42F9-B81E-61FDE21B66F0}">
      <dgm:prSet phldr="0"/>
      <dgm:spPr/>
      <dgm:t>
        <a:bodyPr/>
        <a:lstStyle/>
        <a:p>
          <a:pPr rtl="0"/>
          <a:r>
            <a:rPr lang="fr-FR">
              <a:solidFill>
                <a:schemeClr val="bg1"/>
              </a:solidFill>
              <a:latin typeface="Century Gothic"/>
            </a:rPr>
            <a:t>Politique de sécurité</a:t>
          </a:r>
          <a:endParaRPr lang="fr-FR">
            <a:solidFill>
              <a:schemeClr val="bg1"/>
            </a:solidFill>
            <a:latin typeface="Century Gothic"/>
            <a:cs typeface="Calibri Light"/>
          </a:endParaRPr>
        </a:p>
      </dgm:t>
    </dgm:pt>
    <dgm:pt modelId="{1EA14AFC-A4F4-4B1C-9EF2-3EEF4B9F43A2}" type="parTrans" cxnId="{2ED6AB2D-8D0B-4FE6-BDAB-68DCC14685E5}">
      <dgm:prSet/>
      <dgm:spPr/>
      <dgm:t>
        <a:bodyPr/>
        <a:lstStyle/>
        <a:p>
          <a:endParaRPr lang="fr-FR"/>
        </a:p>
      </dgm:t>
    </dgm:pt>
    <dgm:pt modelId="{F46D2E54-CE7A-42A9-9EDC-12BBD05FA703}" type="sibTrans" cxnId="{2ED6AB2D-8D0B-4FE6-BDAB-68DCC14685E5}">
      <dgm:prSet/>
      <dgm:spPr/>
      <dgm:t>
        <a:bodyPr/>
        <a:lstStyle/>
        <a:p>
          <a:endParaRPr lang="fr-FR"/>
        </a:p>
      </dgm:t>
    </dgm:pt>
    <dgm:pt modelId="{C228D386-31C8-43CF-B6C0-4AEDCCE7E1CD}">
      <dgm:prSet phldr="0"/>
      <dgm:spPr/>
      <dgm:t>
        <a:bodyPr/>
        <a:lstStyle/>
        <a:p>
          <a:pPr rtl="0"/>
          <a:r>
            <a:rPr lang="fr-FR" dirty="0">
              <a:solidFill>
                <a:schemeClr val="bg1"/>
              </a:solidFill>
              <a:latin typeface="Century Gothic"/>
            </a:rPr>
            <a:t>Confidentialité des informations</a:t>
          </a:r>
          <a:endParaRPr lang="fr-FR" dirty="0">
            <a:solidFill>
              <a:schemeClr val="bg1"/>
            </a:solidFill>
            <a:latin typeface="Century Gothic"/>
            <a:cs typeface="Calibri Light"/>
          </a:endParaRPr>
        </a:p>
      </dgm:t>
    </dgm:pt>
    <dgm:pt modelId="{EE7C47DF-46D1-4EDA-AA9A-A532E9F92566}" type="parTrans" cxnId="{67975394-87A3-4706-AF71-445749CFBA7B}">
      <dgm:prSet/>
      <dgm:spPr/>
      <dgm:t>
        <a:bodyPr/>
        <a:lstStyle/>
        <a:p>
          <a:endParaRPr lang="fr-FR"/>
        </a:p>
      </dgm:t>
    </dgm:pt>
    <dgm:pt modelId="{C870C059-0451-453A-94DE-6F8F266719A4}" type="sibTrans" cxnId="{67975394-87A3-4706-AF71-445749CFBA7B}">
      <dgm:prSet/>
      <dgm:spPr/>
      <dgm:t>
        <a:bodyPr/>
        <a:lstStyle/>
        <a:p>
          <a:endParaRPr lang="fr-FR"/>
        </a:p>
      </dgm:t>
    </dgm:pt>
    <dgm:pt modelId="{C9A821CD-4A6B-4D1B-92B3-AF0A0228CFD7}">
      <dgm:prSet phldr="0"/>
      <dgm:spPr/>
      <dgm:t>
        <a:bodyPr/>
        <a:lstStyle/>
        <a:p>
          <a:pPr rtl="0"/>
          <a:r>
            <a:rPr lang="fr-FR">
              <a:solidFill>
                <a:schemeClr val="bg1"/>
              </a:solidFill>
              <a:latin typeface="Century Gothic"/>
            </a:rPr>
            <a:t>Utilisation de la bande passante</a:t>
          </a:r>
          <a:endParaRPr lang="fr-FR">
            <a:solidFill>
              <a:schemeClr val="bg1"/>
            </a:solidFill>
            <a:latin typeface="Century Gothic"/>
            <a:cs typeface="Calibri Light"/>
          </a:endParaRPr>
        </a:p>
      </dgm:t>
    </dgm:pt>
    <dgm:pt modelId="{B296906A-F276-4E28-9F1B-04DE9E335638}" type="parTrans" cxnId="{79E2967D-51F6-479F-808B-58CE3D5E9E37}">
      <dgm:prSet/>
      <dgm:spPr/>
      <dgm:t>
        <a:bodyPr/>
        <a:lstStyle/>
        <a:p>
          <a:endParaRPr lang="fr-FR"/>
        </a:p>
      </dgm:t>
    </dgm:pt>
    <dgm:pt modelId="{5B855AC9-5DAD-4090-A895-3BE134D13501}" type="sibTrans" cxnId="{79E2967D-51F6-479F-808B-58CE3D5E9E37}">
      <dgm:prSet/>
      <dgm:spPr/>
      <dgm:t>
        <a:bodyPr/>
        <a:lstStyle/>
        <a:p>
          <a:endParaRPr lang="fr-FR"/>
        </a:p>
      </dgm:t>
    </dgm:pt>
    <dgm:pt modelId="{80EBC115-9762-41F5-A784-F9EDFC48F4E1}">
      <dgm:prSet phldr="0"/>
      <dgm:spPr/>
      <dgm:t>
        <a:bodyPr/>
        <a:lstStyle/>
        <a:p>
          <a:pPr rtl="0"/>
          <a:r>
            <a:rPr lang="fr-FR">
              <a:solidFill>
                <a:schemeClr val="bg1"/>
              </a:solidFill>
              <a:latin typeface="Century Gothic"/>
            </a:rPr>
            <a:t>Responsabilité et conséquences</a:t>
          </a:r>
          <a:endParaRPr lang="fr-FR">
            <a:solidFill>
              <a:schemeClr val="bg1"/>
            </a:solidFill>
            <a:latin typeface="Century Gothic"/>
            <a:cs typeface="Calibri Light"/>
          </a:endParaRPr>
        </a:p>
      </dgm:t>
    </dgm:pt>
    <dgm:pt modelId="{97782D73-D1F3-42B6-AE52-F061749AA136}" type="parTrans" cxnId="{3021F519-B3C9-45E8-B1DA-122259C2458F}">
      <dgm:prSet/>
      <dgm:spPr/>
      <dgm:t>
        <a:bodyPr/>
        <a:lstStyle/>
        <a:p>
          <a:endParaRPr lang="fr-FR"/>
        </a:p>
      </dgm:t>
    </dgm:pt>
    <dgm:pt modelId="{39C8A469-390C-42EF-A8F0-EF00414FB926}" type="sibTrans" cxnId="{3021F519-B3C9-45E8-B1DA-122259C2458F}">
      <dgm:prSet/>
      <dgm:spPr/>
      <dgm:t>
        <a:bodyPr/>
        <a:lstStyle/>
        <a:p>
          <a:endParaRPr lang="fr-FR"/>
        </a:p>
      </dgm:t>
    </dgm:pt>
    <dgm:pt modelId="{E80DF571-CC45-429B-A902-438D7AE6D563}" type="pres">
      <dgm:prSet presAssocID="{3A96D028-CFB4-4589-BBB5-EF00F4ABA7AB}" presName="diagram" presStyleCnt="0">
        <dgm:presLayoutVars>
          <dgm:dir/>
          <dgm:resizeHandles val="exact"/>
        </dgm:presLayoutVars>
      </dgm:prSet>
      <dgm:spPr/>
    </dgm:pt>
    <dgm:pt modelId="{F221C378-7052-4A51-82EA-782E5AD5D9E5}" type="pres">
      <dgm:prSet presAssocID="{346513D2-C810-4CAD-8C36-6FB7BC763699}" presName="node" presStyleLbl="node1" presStyleIdx="0" presStyleCnt="6">
        <dgm:presLayoutVars>
          <dgm:bulletEnabled val="1"/>
        </dgm:presLayoutVars>
      </dgm:prSet>
      <dgm:spPr/>
    </dgm:pt>
    <dgm:pt modelId="{4F585388-1FC4-446E-92D1-3014F7AFA0EE}" type="pres">
      <dgm:prSet presAssocID="{BB6BC04E-B486-4FBD-BC31-196071DF9CDE}" presName="sibTrans" presStyleCnt="0"/>
      <dgm:spPr/>
    </dgm:pt>
    <dgm:pt modelId="{47E96C9E-6AAC-4B6A-877F-3CAA81D1F3B1}" type="pres">
      <dgm:prSet presAssocID="{4BD23250-7BB6-4184-B81F-BA0BEEF657A2}" presName="node" presStyleLbl="node1" presStyleIdx="1" presStyleCnt="6">
        <dgm:presLayoutVars>
          <dgm:bulletEnabled val="1"/>
        </dgm:presLayoutVars>
      </dgm:prSet>
      <dgm:spPr/>
    </dgm:pt>
    <dgm:pt modelId="{F83C5023-47D3-4EDC-A65B-35DB4BF0CBBF}" type="pres">
      <dgm:prSet presAssocID="{DA765F1B-06D7-4BBF-A27F-A71259A7B5ED}" presName="sibTrans" presStyleCnt="0"/>
      <dgm:spPr/>
    </dgm:pt>
    <dgm:pt modelId="{82B2F326-657E-42DC-84FA-269E2A6A1CF3}" type="pres">
      <dgm:prSet presAssocID="{75C3C34E-938E-42F9-B81E-61FDE21B66F0}" presName="node" presStyleLbl="node1" presStyleIdx="2" presStyleCnt="6">
        <dgm:presLayoutVars>
          <dgm:bulletEnabled val="1"/>
        </dgm:presLayoutVars>
      </dgm:prSet>
      <dgm:spPr/>
    </dgm:pt>
    <dgm:pt modelId="{CD7B0E7A-6F3F-47F0-9618-2D0A38365452}" type="pres">
      <dgm:prSet presAssocID="{F46D2E54-CE7A-42A9-9EDC-12BBD05FA703}" presName="sibTrans" presStyleCnt="0"/>
      <dgm:spPr/>
    </dgm:pt>
    <dgm:pt modelId="{456AA0C5-D1AC-4930-968F-9225D69712BD}" type="pres">
      <dgm:prSet presAssocID="{C228D386-31C8-43CF-B6C0-4AEDCCE7E1CD}" presName="node" presStyleLbl="node1" presStyleIdx="3" presStyleCnt="6">
        <dgm:presLayoutVars>
          <dgm:bulletEnabled val="1"/>
        </dgm:presLayoutVars>
      </dgm:prSet>
      <dgm:spPr/>
    </dgm:pt>
    <dgm:pt modelId="{B9CE0548-49BE-4930-BA9C-63D6C55C4A19}" type="pres">
      <dgm:prSet presAssocID="{C870C059-0451-453A-94DE-6F8F266719A4}" presName="sibTrans" presStyleCnt="0"/>
      <dgm:spPr/>
    </dgm:pt>
    <dgm:pt modelId="{B5058B4A-A735-435D-BAE3-FF5B48A7E005}" type="pres">
      <dgm:prSet presAssocID="{C9A821CD-4A6B-4D1B-92B3-AF0A0228CFD7}" presName="node" presStyleLbl="node1" presStyleIdx="4" presStyleCnt="6">
        <dgm:presLayoutVars>
          <dgm:bulletEnabled val="1"/>
        </dgm:presLayoutVars>
      </dgm:prSet>
      <dgm:spPr/>
    </dgm:pt>
    <dgm:pt modelId="{614E0AB1-A81A-46D5-97EB-20C0982BA041}" type="pres">
      <dgm:prSet presAssocID="{5B855AC9-5DAD-4090-A895-3BE134D13501}" presName="sibTrans" presStyleCnt="0"/>
      <dgm:spPr/>
    </dgm:pt>
    <dgm:pt modelId="{2A455F87-B9A0-4C77-BCBC-928B9BB5E302}" type="pres">
      <dgm:prSet presAssocID="{80EBC115-9762-41F5-A784-F9EDFC48F4E1}" presName="node" presStyleLbl="node1" presStyleIdx="5" presStyleCnt="6">
        <dgm:presLayoutVars>
          <dgm:bulletEnabled val="1"/>
        </dgm:presLayoutVars>
      </dgm:prSet>
      <dgm:spPr/>
    </dgm:pt>
  </dgm:ptLst>
  <dgm:cxnLst>
    <dgm:cxn modelId="{066A4419-2329-4669-8947-F63CA02875E1}" type="presOf" srcId="{4BD23250-7BB6-4184-B81F-BA0BEEF657A2}" destId="{47E96C9E-6AAC-4B6A-877F-3CAA81D1F3B1}" srcOrd="0" destOrd="0" presId="urn:microsoft.com/office/officeart/2005/8/layout/default"/>
    <dgm:cxn modelId="{3021F519-B3C9-45E8-B1DA-122259C2458F}" srcId="{3A96D028-CFB4-4589-BBB5-EF00F4ABA7AB}" destId="{80EBC115-9762-41F5-A784-F9EDFC48F4E1}" srcOrd="5" destOrd="0" parTransId="{97782D73-D1F3-42B6-AE52-F061749AA136}" sibTransId="{39C8A469-390C-42EF-A8F0-EF00414FB926}"/>
    <dgm:cxn modelId="{2ED6AB2D-8D0B-4FE6-BDAB-68DCC14685E5}" srcId="{3A96D028-CFB4-4589-BBB5-EF00F4ABA7AB}" destId="{75C3C34E-938E-42F9-B81E-61FDE21B66F0}" srcOrd="2" destOrd="0" parTransId="{1EA14AFC-A4F4-4B1C-9EF2-3EEF4B9F43A2}" sibTransId="{F46D2E54-CE7A-42A9-9EDC-12BBD05FA703}"/>
    <dgm:cxn modelId="{1141003A-7F88-41AA-B8ED-B4C69E0C7840}" type="presOf" srcId="{346513D2-C810-4CAD-8C36-6FB7BC763699}" destId="{F221C378-7052-4A51-82EA-782E5AD5D9E5}" srcOrd="0" destOrd="0" presId="urn:microsoft.com/office/officeart/2005/8/layout/default"/>
    <dgm:cxn modelId="{5C41CB69-5F3D-493E-9FCE-5E0DCD68D2E1}" type="presOf" srcId="{75C3C34E-938E-42F9-B81E-61FDE21B66F0}" destId="{82B2F326-657E-42DC-84FA-269E2A6A1CF3}" srcOrd="0" destOrd="0" presId="urn:microsoft.com/office/officeart/2005/8/layout/default"/>
    <dgm:cxn modelId="{CAD6A356-A64C-43BD-B3EB-4BE5EF89F8E0}" type="presOf" srcId="{80EBC115-9762-41F5-A784-F9EDFC48F4E1}" destId="{2A455F87-B9A0-4C77-BCBC-928B9BB5E302}" srcOrd="0" destOrd="0" presId="urn:microsoft.com/office/officeart/2005/8/layout/default"/>
    <dgm:cxn modelId="{79E2967D-51F6-479F-808B-58CE3D5E9E37}" srcId="{3A96D028-CFB4-4589-BBB5-EF00F4ABA7AB}" destId="{C9A821CD-4A6B-4D1B-92B3-AF0A0228CFD7}" srcOrd="4" destOrd="0" parTransId="{B296906A-F276-4E28-9F1B-04DE9E335638}" sibTransId="{5B855AC9-5DAD-4090-A895-3BE134D13501}"/>
    <dgm:cxn modelId="{6374A192-7378-467E-8B36-7A7003DE2F49}" type="presOf" srcId="{3A96D028-CFB4-4589-BBB5-EF00F4ABA7AB}" destId="{E80DF571-CC45-429B-A902-438D7AE6D563}" srcOrd="0" destOrd="0" presId="urn:microsoft.com/office/officeart/2005/8/layout/default"/>
    <dgm:cxn modelId="{67975394-87A3-4706-AF71-445749CFBA7B}" srcId="{3A96D028-CFB4-4589-BBB5-EF00F4ABA7AB}" destId="{C228D386-31C8-43CF-B6C0-4AEDCCE7E1CD}" srcOrd="3" destOrd="0" parTransId="{EE7C47DF-46D1-4EDA-AA9A-A532E9F92566}" sibTransId="{C870C059-0451-453A-94DE-6F8F266719A4}"/>
    <dgm:cxn modelId="{5D34BD9D-47AC-49D2-BB95-F0AC24368D70}" srcId="{3A96D028-CFB4-4589-BBB5-EF00F4ABA7AB}" destId="{346513D2-C810-4CAD-8C36-6FB7BC763699}" srcOrd="0" destOrd="0" parTransId="{D9190015-123C-4721-BBCF-24FDDA460632}" sibTransId="{BB6BC04E-B486-4FBD-BC31-196071DF9CDE}"/>
    <dgm:cxn modelId="{CD9E81BC-97A0-4BD3-BC2D-F61FB528D119}" type="presOf" srcId="{C228D386-31C8-43CF-B6C0-4AEDCCE7E1CD}" destId="{456AA0C5-D1AC-4930-968F-9225D69712BD}" srcOrd="0" destOrd="0" presId="urn:microsoft.com/office/officeart/2005/8/layout/default"/>
    <dgm:cxn modelId="{3FEC3DD2-D0C6-4FE3-BD7F-008D8C2FC47F}" type="presOf" srcId="{C9A821CD-4A6B-4D1B-92B3-AF0A0228CFD7}" destId="{B5058B4A-A735-435D-BAE3-FF5B48A7E005}" srcOrd="0" destOrd="0" presId="urn:microsoft.com/office/officeart/2005/8/layout/default"/>
    <dgm:cxn modelId="{AD672CF3-16CC-4F22-8F85-4C02B6AEFFD1}" srcId="{3A96D028-CFB4-4589-BBB5-EF00F4ABA7AB}" destId="{4BD23250-7BB6-4184-B81F-BA0BEEF657A2}" srcOrd="1" destOrd="0" parTransId="{BA2ADE34-FBE4-4CBC-812A-72A8F1D651EB}" sibTransId="{DA765F1B-06D7-4BBF-A27F-A71259A7B5ED}"/>
    <dgm:cxn modelId="{EEE4AA19-80AB-4E22-8B5D-E3A16922F7B0}" type="presParOf" srcId="{E80DF571-CC45-429B-A902-438D7AE6D563}" destId="{F221C378-7052-4A51-82EA-782E5AD5D9E5}" srcOrd="0" destOrd="0" presId="urn:microsoft.com/office/officeart/2005/8/layout/default"/>
    <dgm:cxn modelId="{38051E78-3F3B-4EB3-A8A6-DD4B1A2BEF49}" type="presParOf" srcId="{E80DF571-CC45-429B-A902-438D7AE6D563}" destId="{4F585388-1FC4-446E-92D1-3014F7AFA0EE}" srcOrd="1" destOrd="0" presId="urn:microsoft.com/office/officeart/2005/8/layout/default"/>
    <dgm:cxn modelId="{7ADF32BC-6097-4C3B-91AE-242E69F4E423}" type="presParOf" srcId="{E80DF571-CC45-429B-A902-438D7AE6D563}" destId="{47E96C9E-6AAC-4B6A-877F-3CAA81D1F3B1}" srcOrd="2" destOrd="0" presId="urn:microsoft.com/office/officeart/2005/8/layout/default"/>
    <dgm:cxn modelId="{49A6B068-CFF2-475E-BD77-F6EC10175A68}" type="presParOf" srcId="{E80DF571-CC45-429B-A902-438D7AE6D563}" destId="{F83C5023-47D3-4EDC-A65B-35DB4BF0CBBF}" srcOrd="3" destOrd="0" presId="urn:microsoft.com/office/officeart/2005/8/layout/default"/>
    <dgm:cxn modelId="{09F659E0-5EBE-4545-85BF-B7673145F9F6}" type="presParOf" srcId="{E80DF571-CC45-429B-A902-438D7AE6D563}" destId="{82B2F326-657E-42DC-84FA-269E2A6A1CF3}" srcOrd="4" destOrd="0" presId="urn:microsoft.com/office/officeart/2005/8/layout/default"/>
    <dgm:cxn modelId="{1D8052CD-60B5-468C-BF33-A13AB3AE23F1}" type="presParOf" srcId="{E80DF571-CC45-429B-A902-438D7AE6D563}" destId="{CD7B0E7A-6F3F-47F0-9618-2D0A38365452}" srcOrd="5" destOrd="0" presId="urn:microsoft.com/office/officeart/2005/8/layout/default"/>
    <dgm:cxn modelId="{152D0178-7C13-4E26-9397-0131BDFD7D29}" type="presParOf" srcId="{E80DF571-CC45-429B-A902-438D7AE6D563}" destId="{456AA0C5-D1AC-4930-968F-9225D69712BD}" srcOrd="6" destOrd="0" presId="urn:microsoft.com/office/officeart/2005/8/layout/default"/>
    <dgm:cxn modelId="{E0EBF624-4759-448E-9F2B-BFD13EF63ED3}" type="presParOf" srcId="{E80DF571-CC45-429B-A902-438D7AE6D563}" destId="{B9CE0548-49BE-4930-BA9C-63D6C55C4A19}" srcOrd="7" destOrd="0" presId="urn:microsoft.com/office/officeart/2005/8/layout/default"/>
    <dgm:cxn modelId="{DCF44351-18F0-4DF4-8E39-80ECF5DDFBD1}" type="presParOf" srcId="{E80DF571-CC45-429B-A902-438D7AE6D563}" destId="{B5058B4A-A735-435D-BAE3-FF5B48A7E005}" srcOrd="8" destOrd="0" presId="urn:microsoft.com/office/officeart/2005/8/layout/default"/>
    <dgm:cxn modelId="{AAFFCF75-DFA2-45AC-B517-95195FB8C915}" type="presParOf" srcId="{E80DF571-CC45-429B-A902-438D7AE6D563}" destId="{614E0AB1-A81A-46D5-97EB-20C0982BA041}" srcOrd="9" destOrd="0" presId="urn:microsoft.com/office/officeart/2005/8/layout/default"/>
    <dgm:cxn modelId="{ACA9B4EF-8E3C-403B-BE17-35C51ED08964}" type="presParOf" srcId="{E80DF571-CC45-429B-A902-438D7AE6D563}" destId="{2A455F87-B9A0-4C77-BCBC-928B9BB5E30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D4D6515-439F-4041-ABCD-5F4F1D9497F2}" type="doc">
      <dgm:prSet loTypeId="urn:microsoft.com/office/officeart/2008/layout/LinedList" loCatId="list" qsTypeId="urn:microsoft.com/office/officeart/2005/8/quickstyle/simple2" qsCatId="simple" csTypeId="urn:microsoft.com/office/officeart/2005/8/colors/colorful5" csCatId="colorful"/>
      <dgm:spPr/>
      <dgm:t>
        <a:bodyPr/>
        <a:lstStyle/>
        <a:p>
          <a:endParaRPr lang="en-US"/>
        </a:p>
      </dgm:t>
    </dgm:pt>
    <dgm:pt modelId="{7D572E5C-C19B-49A3-82D4-9D34F257EC3E}">
      <dgm:prSet/>
      <dgm:spPr/>
      <dgm:t>
        <a:bodyPr/>
        <a:lstStyle/>
        <a:p>
          <a:r>
            <a:rPr lang="en-US">
              <a:latin typeface="Century Gothic"/>
            </a:rPr>
            <a:t>Elaboration de </a:t>
          </a:r>
          <a:r>
            <a:rPr lang="en-US" err="1">
              <a:latin typeface="Century Gothic"/>
            </a:rPr>
            <a:t>règles</a:t>
          </a:r>
          <a:r>
            <a:rPr lang="en-US">
              <a:latin typeface="Century Gothic"/>
            </a:rPr>
            <a:t> et de </a:t>
          </a:r>
          <a:r>
            <a:rPr lang="en-US" err="1">
              <a:latin typeface="Century Gothic"/>
            </a:rPr>
            <a:t>critères</a:t>
          </a:r>
          <a:r>
            <a:rPr lang="en-US">
              <a:latin typeface="Century Gothic"/>
            </a:rPr>
            <a:t> </a:t>
          </a:r>
        </a:p>
      </dgm:t>
    </dgm:pt>
    <dgm:pt modelId="{DC806DD3-0FFC-49CC-8062-CE13EA89949D}" type="parTrans" cxnId="{4E1B2E36-D897-4D63-878C-16D918D1DB47}">
      <dgm:prSet/>
      <dgm:spPr/>
      <dgm:t>
        <a:bodyPr/>
        <a:lstStyle/>
        <a:p>
          <a:endParaRPr lang="en-US"/>
        </a:p>
      </dgm:t>
    </dgm:pt>
    <dgm:pt modelId="{5508B2A1-36BC-4188-BFAE-CB85AC218124}" type="sibTrans" cxnId="{4E1B2E36-D897-4D63-878C-16D918D1DB47}">
      <dgm:prSet/>
      <dgm:spPr/>
      <dgm:t>
        <a:bodyPr/>
        <a:lstStyle/>
        <a:p>
          <a:endParaRPr lang="en-US"/>
        </a:p>
      </dgm:t>
    </dgm:pt>
    <dgm:pt modelId="{C0B30BB6-1299-4647-9581-93832723A4F5}">
      <dgm:prSet/>
      <dgm:spPr/>
      <dgm:t>
        <a:bodyPr/>
        <a:lstStyle/>
        <a:p>
          <a:r>
            <a:rPr lang="en-US">
              <a:latin typeface="Century Gothic"/>
            </a:rPr>
            <a:t>Identification du </a:t>
          </a:r>
          <a:r>
            <a:rPr lang="en-US" err="1">
              <a:latin typeface="Century Gothic"/>
            </a:rPr>
            <a:t>contenu</a:t>
          </a:r>
          <a:endParaRPr lang="en-US">
            <a:latin typeface="Century Gothic"/>
          </a:endParaRPr>
        </a:p>
      </dgm:t>
    </dgm:pt>
    <dgm:pt modelId="{E2D7AC96-44DD-4529-B544-3C66FC9D1D0B}" type="parTrans" cxnId="{5DDC843F-3267-471D-920B-5D394DEB1F14}">
      <dgm:prSet/>
      <dgm:spPr/>
      <dgm:t>
        <a:bodyPr/>
        <a:lstStyle/>
        <a:p>
          <a:endParaRPr lang="en-US"/>
        </a:p>
      </dgm:t>
    </dgm:pt>
    <dgm:pt modelId="{BF6B4F23-1D66-4A06-8DE5-C003EC98EB56}" type="sibTrans" cxnId="{5DDC843F-3267-471D-920B-5D394DEB1F14}">
      <dgm:prSet/>
      <dgm:spPr/>
      <dgm:t>
        <a:bodyPr/>
        <a:lstStyle/>
        <a:p>
          <a:endParaRPr lang="en-US"/>
        </a:p>
      </dgm:t>
    </dgm:pt>
    <dgm:pt modelId="{7226D73F-0CA3-491D-9F16-613B5FF32BCB}">
      <dgm:prSet/>
      <dgm:spPr/>
      <dgm:t>
        <a:bodyPr/>
        <a:lstStyle/>
        <a:p>
          <a:r>
            <a:rPr lang="en-US">
              <a:latin typeface="Century Gothic"/>
            </a:rPr>
            <a:t>Analyse du </a:t>
          </a:r>
          <a:r>
            <a:rPr lang="en-US" err="1">
              <a:latin typeface="Century Gothic"/>
            </a:rPr>
            <a:t>contenu</a:t>
          </a:r>
          <a:endParaRPr lang="en-US">
            <a:latin typeface="Century Gothic"/>
          </a:endParaRPr>
        </a:p>
      </dgm:t>
    </dgm:pt>
    <dgm:pt modelId="{C081C28B-89AA-4E0B-8C85-8C16206E31B9}" type="parTrans" cxnId="{A69971B1-3991-43FD-815C-59F2A043D03B}">
      <dgm:prSet/>
      <dgm:spPr/>
      <dgm:t>
        <a:bodyPr/>
        <a:lstStyle/>
        <a:p>
          <a:endParaRPr lang="en-US"/>
        </a:p>
      </dgm:t>
    </dgm:pt>
    <dgm:pt modelId="{4475C472-8582-4290-AC6B-20239797F0AD}" type="sibTrans" cxnId="{A69971B1-3991-43FD-815C-59F2A043D03B}">
      <dgm:prSet/>
      <dgm:spPr/>
      <dgm:t>
        <a:bodyPr/>
        <a:lstStyle/>
        <a:p>
          <a:endParaRPr lang="en-US"/>
        </a:p>
      </dgm:t>
    </dgm:pt>
    <dgm:pt modelId="{6D6E3DD0-23B7-4ACB-873A-DCC6301D339A}">
      <dgm:prSet/>
      <dgm:spPr/>
      <dgm:t>
        <a:bodyPr/>
        <a:lstStyle/>
        <a:p>
          <a:r>
            <a:rPr lang="en-US" err="1">
              <a:latin typeface="Century Gothic"/>
            </a:rPr>
            <a:t>Comparaison</a:t>
          </a:r>
          <a:r>
            <a:rPr lang="en-US">
              <a:latin typeface="Century Gothic"/>
            </a:rPr>
            <a:t> avec la base de </a:t>
          </a:r>
          <a:r>
            <a:rPr lang="en-US" err="1">
              <a:latin typeface="Century Gothic"/>
            </a:rPr>
            <a:t>donnée</a:t>
          </a:r>
          <a:endParaRPr lang="en-US">
            <a:latin typeface="Century Gothic"/>
          </a:endParaRPr>
        </a:p>
      </dgm:t>
    </dgm:pt>
    <dgm:pt modelId="{47B3C7B7-FD77-430B-85A5-52F535653731}" type="parTrans" cxnId="{9254165C-3DF8-4477-81DA-52357650E169}">
      <dgm:prSet/>
      <dgm:spPr/>
      <dgm:t>
        <a:bodyPr/>
        <a:lstStyle/>
        <a:p>
          <a:endParaRPr lang="en-US"/>
        </a:p>
      </dgm:t>
    </dgm:pt>
    <dgm:pt modelId="{310491D1-59C5-43D3-9DD1-D8F7B799CFB7}" type="sibTrans" cxnId="{9254165C-3DF8-4477-81DA-52357650E169}">
      <dgm:prSet/>
      <dgm:spPr/>
      <dgm:t>
        <a:bodyPr/>
        <a:lstStyle/>
        <a:p>
          <a:endParaRPr lang="en-US"/>
        </a:p>
      </dgm:t>
    </dgm:pt>
    <dgm:pt modelId="{DED67CB4-4B92-48DA-96EC-4F5341ADC892}">
      <dgm:prSet/>
      <dgm:spPr/>
      <dgm:t>
        <a:bodyPr/>
        <a:lstStyle/>
        <a:p>
          <a:r>
            <a:rPr lang="en-US" err="1">
              <a:latin typeface="Century Gothic"/>
            </a:rPr>
            <a:t>Décision</a:t>
          </a:r>
          <a:r>
            <a:rPr lang="en-US">
              <a:latin typeface="Century Gothic"/>
            </a:rPr>
            <a:t> de </a:t>
          </a:r>
          <a:r>
            <a:rPr lang="en-US" err="1">
              <a:latin typeface="Century Gothic"/>
            </a:rPr>
            <a:t>filtrage</a:t>
          </a:r>
          <a:endParaRPr lang="en-US">
            <a:latin typeface="Century Gothic"/>
          </a:endParaRPr>
        </a:p>
      </dgm:t>
    </dgm:pt>
    <dgm:pt modelId="{F28EA23F-AB80-44E1-A770-EEF1A2784068}" type="parTrans" cxnId="{26479480-8DD8-485D-8F30-B6195CCBDCC1}">
      <dgm:prSet/>
      <dgm:spPr/>
      <dgm:t>
        <a:bodyPr/>
        <a:lstStyle/>
        <a:p>
          <a:endParaRPr lang="en-US"/>
        </a:p>
      </dgm:t>
    </dgm:pt>
    <dgm:pt modelId="{80ED210B-5BA5-4593-AB7F-4F385AD26FD5}" type="sibTrans" cxnId="{26479480-8DD8-485D-8F30-B6195CCBDCC1}">
      <dgm:prSet/>
      <dgm:spPr/>
      <dgm:t>
        <a:bodyPr/>
        <a:lstStyle/>
        <a:p>
          <a:endParaRPr lang="en-US"/>
        </a:p>
      </dgm:t>
    </dgm:pt>
    <dgm:pt modelId="{23999B52-4D92-40ED-BEB7-55707B3A547A}">
      <dgm:prSet/>
      <dgm:spPr/>
      <dgm:t>
        <a:bodyPr/>
        <a:lstStyle/>
        <a:p>
          <a:r>
            <a:rPr lang="en-US">
              <a:latin typeface="Century Gothic"/>
            </a:rPr>
            <a:t>Feedback et </a:t>
          </a:r>
          <a:r>
            <a:rPr lang="en-US" err="1">
              <a:latin typeface="Century Gothic"/>
            </a:rPr>
            <a:t>améliorations</a:t>
          </a:r>
          <a:endParaRPr lang="en-US">
            <a:latin typeface="Century Gothic"/>
          </a:endParaRPr>
        </a:p>
      </dgm:t>
    </dgm:pt>
    <dgm:pt modelId="{11663BF6-2E47-4599-8C79-FC6E52CB7AC4}" type="parTrans" cxnId="{9359B2A3-445F-49CD-AF28-C709782342B1}">
      <dgm:prSet/>
      <dgm:spPr/>
      <dgm:t>
        <a:bodyPr/>
        <a:lstStyle/>
        <a:p>
          <a:endParaRPr lang="en-US"/>
        </a:p>
      </dgm:t>
    </dgm:pt>
    <dgm:pt modelId="{6A02E1FC-1ADA-431A-BF01-793A18A6CD2B}" type="sibTrans" cxnId="{9359B2A3-445F-49CD-AF28-C709782342B1}">
      <dgm:prSet/>
      <dgm:spPr/>
      <dgm:t>
        <a:bodyPr/>
        <a:lstStyle/>
        <a:p>
          <a:endParaRPr lang="en-US"/>
        </a:p>
      </dgm:t>
    </dgm:pt>
    <dgm:pt modelId="{BF59F5DC-1E9E-48BD-B6B1-1E5CDFE6CE92}" type="pres">
      <dgm:prSet presAssocID="{1D4D6515-439F-4041-ABCD-5F4F1D9497F2}" presName="vert0" presStyleCnt="0">
        <dgm:presLayoutVars>
          <dgm:dir/>
          <dgm:animOne val="branch"/>
          <dgm:animLvl val="lvl"/>
        </dgm:presLayoutVars>
      </dgm:prSet>
      <dgm:spPr/>
    </dgm:pt>
    <dgm:pt modelId="{1CB0226B-A761-48E5-9DE6-9A9A290D7221}" type="pres">
      <dgm:prSet presAssocID="{7D572E5C-C19B-49A3-82D4-9D34F257EC3E}" presName="thickLine" presStyleLbl="alignNode1" presStyleIdx="0" presStyleCnt="6"/>
      <dgm:spPr/>
    </dgm:pt>
    <dgm:pt modelId="{D2A42CD8-7885-4436-A62E-59EF8FB648C0}" type="pres">
      <dgm:prSet presAssocID="{7D572E5C-C19B-49A3-82D4-9D34F257EC3E}" presName="horz1" presStyleCnt="0"/>
      <dgm:spPr/>
    </dgm:pt>
    <dgm:pt modelId="{461F99C9-240F-4630-8E92-B7BA2E02CBFE}" type="pres">
      <dgm:prSet presAssocID="{7D572E5C-C19B-49A3-82D4-9D34F257EC3E}" presName="tx1" presStyleLbl="revTx" presStyleIdx="0" presStyleCnt="6"/>
      <dgm:spPr/>
    </dgm:pt>
    <dgm:pt modelId="{1AA5275D-C68B-4BA7-8A7E-CBFF31393238}" type="pres">
      <dgm:prSet presAssocID="{7D572E5C-C19B-49A3-82D4-9D34F257EC3E}" presName="vert1" presStyleCnt="0"/>
      <dgm:spPr/>
    </dgm:pt>
    <dgm:pt modelId="{D68AFFE2-D266-4C22-80A8-DA09374A9551}" type="pres">
      <dgm:prSet presAssocID="{C0B30BB6-1299-4647-9581-93832723A4F5}" presName="thickLine" presStyleLbl="alignNode1" presStyleIdx="1" presStyleCnt="6"/>
      <dgm:spPr/>
    </dgm:pt>
    <dgm:pt modelId="{B1D02000-E102-4BAE-A9BE-A04F675C0EC5}" type="pres">
      <dgm:prSet presAssocID="{C0B30BB6-1299-4647-9581-93832723A4F5}" presName="horz1" presStyleCnt="0"/>
      <dgm:spPr/>
    </dgm:pt>
    <dgm:pt modelId="{4B1EF296-B79D-4AE0-BE90-77547F8A4100}" type="pres">
      <dgm:prSet presAssocID="{C0B30BB6-1299-4647-9581-93832723A4F5}" presName="tx1" presStyleLbl="revTx" presStyleIdx="1" presStyleCnt="6"/>
      <dgm:spPr/>
    </dgm:pt>
    <dgm:pt modelId="{818FE2A4-3B2F-4B90-925B-05DFB4ADAAC8}" type="pres">
      <dgm:prSet presAssocID="{C0B30BB6-1299-4647-9581-93832723A4F5}" presName="vert1" presStyleCnt="0"/>
      <dgm:spPr/>
    </dgm:pt>
    <dgm:pt modelId="{00AC9375-ACCF-404B-9AB3-CF3F46BCB0F6}" type="pres">
      <dgm:prSet presAssocID="{7226D73F-0CA3-491D-9F16-613B5FF32BCB}" presName="thickLine" presStyleLbl="alignNode1" presStyleIdx="2" presStyleCnt="6"/>
      <dgm:spPr/>
    </dgm:pt>
    <dgm:pt modelId="{DC6CECE4-E7A7-417D-BB99-27DC2CCD3698}" type="pres">
      <dgm:prSet presAssocID="{7226D73F-0CA3-491D-9F16-613B5FF32BCB}" presName="horz1" presStyleCnt="0"/>
      <dgm:spPr/>
    </dgm:pt>
    <dgm:pt modelId="{B70F08A5-F05A-4EB5-AF11-0EBD426FE493}" type="pres">
      <dgm:prSet presAssocID="{7226D73F-0CA3-491D-9F16-613B5FF32BCB}" presName="tx1" presStyleLbl="revTx" presStyleIdx="2" presStyleCnt="6"/>
      <dgm:spPr/>
    </dgm:pt>
    <dgm:pt modelId="{7F178078-E6CC-478A-BE46-96AC34B2C8B8}" type="pres">
      <dgm:prSet presAssocID="{7226D73F-0CA3-491D-9F16-613B5FF32BCB}" presName="vert1" presStyleCnt="0"/>
      <dgm:spPr/>
    </dgm:pt>
    <dgm:pt modelId="{1BE368A2-A50E-468B-A2B3-F20928C6948F}" type="pres">
      <dgm:prSet presAssocID="{6D6E3DD0-23B7-4ACB-873A-DCC6301D339A}" presName="thickLine" presStyleLbl="alignNode1" presStyleIdx="3" presStyleCnt="6"/>
      <dgm:spPr/>
    </dgm:pt>
    <dgm:pt modelId="{F0372B0E-5D5D-4A28-971F-6E326BFE7766}" type="pres">
      <dgm:prSet presAssocID="{6D6E3DD0-23B7-4ACB-873A-DCC6301D339A}" presName="horz1" presStyleCnt="0"/>
      <dgm:spPr/>
    </dgm:pt>
    <dgm:pt modelId="{8F91086A-C7BF-4489-8CDF-777DC2CFB3E5}" type="pres">
      <dgm:prSet presAssocID="{6D6E3DD0-23B7-4ACB-873A-DCC6301D339A}" presName="tx1" presStyleLbl="revTx" presStyleIdx="3" presStyleCnt="6"/>
      <dgm:spPr/>
    </dgm:pt>
    <dgm:pt modelId="{088B3CC2-2C3A-4E17-BB5D-29AF10CF5611}" type="pres">
      <dgm:prSet presAssocID="{6D6E3DD0-23B7-4ACB-873A-DCC6301D339A}" presName="vert1" presStyleCnt="0"/>
      <dgm:spPr/>
    </dgm:pt>
    <dgm:pt modelId="{E9A2C01C-14F6-4817-BC81-5C89E4E8EE17}" type="pres">
      <dgm:prSet presAssocID="{DED67CB4-4B92-48DA-96EC-4F5341ADC892}" presName="thickLine" presStyleLbl="alignNode1" presStyleIdx="4" presStyleCnt="6"/>
      <dgm:spPr/>
    </dgm:pt>
    <dgm:pt modelId="{07843BEB-06C2-4556-9364-A112A33A76F1}" type="pres">
      <dgm:prSet presAssocID="{DED67CB4-4B92-48DA-96EC-4F5341ADC892}" presName="horz1" presStyleCnt="0"/>
      <dgm:spPr/>
    </dgm:pt>
    <dgm:pt modelId="{A44CD26C-E997-48D5-A1C6-B3E374057D5D}" type="pres">
      <dgm:prSet presAssocID="{DED67CB4-4B92-48DA-96EC-4F5341ADC892}" presName="tx1" presStyleLbl="revTx" presStyleIdx="4" presStyleCnt="6"/>
      <dgm:spPr/>
    </dgm:pt>
    <dgm:pt modelId="{DB38B017-E355-43AD-9284-20D7C0C17B8E}" type="pres">
      <dgm:prSet presAssocID="{DED67CB4-4B92-48DA-96EC-4F5341ADC892}" presName="vert1" presStyleCnt="0"/>
      <dgm:spPr/>
    </dgm:pt>
    <dgm:pt modelId="{019E05EC-0375-4FC5-B70B-7E681B996144}" type="pres">
      <dgm:prSet presAssocID="{23999B52-4D92-40ED-BEB7-55707B3A547A}" presName="thickLine" presStyleLbl="alignNode1" presStyleIdx="5" presStyleCnt="6"/>
      <dgm:spPr/>
    </dgm:pt>
    <dgm:pt modelId="{BEF2495D-DF3D-4D15-8965-848D5CC9B559}" type="pres">
      <dgm:prSet presAssocID="{23999B52-4D92-40ED-BEB7-55707B3A547A}" presName="horz1" presStyleCnt="0"/>
      <dgm:spPr/>
    </dgm:pt>
    <dgm:pt modelId="{71EFBF36-76F0-4F85-BE1D-35C9BAEA6F72}" type="pres">
      <dgm:prSet presAssocID="{23999B52-4D92-40ED-BEB7-55707B3A547A}" presName="tx1" presStyleLbl="revTx" presStyleIdx="5" presStyleCnt="6"/>
      <dgm:spPr/>
    </dgm:pt>
    <dgm:pt modelId="{E3D34D8D-A05D-4A95-ACC8-50EDEFDE5277}" type="pres">
      <dgm:prSet presAssocID="{23999B52-4D92-40ED-BEB7-55707B3A547A}" presName="vert1" presStyleCnt="0"/>
      <dgm:spPr/>
    </dgm:pt>
  </dgm:ptLst>
  <dgm:cxnLst>
    <dgm:cxn modelId="{DF29F01F-8A65-4E53-B114-704CD87553A2}" type="presOf" srcId="{DED67CB4-4B92-48DA-96EC-4F5341ADC892}" destId="{A44CD26C-E997-48D5-A1C6-B3E374057D5D}" srcOrd="0" destOrd="0" presId="urn:microsoft.com/office/officeart/2008/layout/LinedList"/>
    <dgm:cxn modelId="{4E1B2E36-D897-4D63-878C-16D918D1DB47}" srcId="{1D4D6515-439F-4041-ABCD-5F4F1D9497F2}" destId="{7D572E5C-C19B-49A3-82D4-9D34F257EC3E}" srcOrd="0" destOrd="0" parTransId="{DC806DD3-0FFC-49CC-8062-CE13EA89949D}" sibTransId="{5508B2A1-36BC-4188-BFAE-CB85AC218124}"/>
    <dgm:cxn modelId="{C350F239-6D91-4DB5-A54E-4363EDC4FF0C}" type="presOf" srcId="{7D572E5C-C19B-49A3-82D4-9D34F257EC3E}" destId="{461F99C9-240F-4630-8E92-B7BA2E02CBFE}" srcOrd="0" destOrd="0" presId="urn:microsoft.com/office/officeart/2008/layout/LinedList"/>
    <dgm:cxn modelId="{5DDC843F-3267-471D-920B-5D394DEB1F14}" srcId="{1D4D6515-439F-4041-ABCD-5F4F1D9497F2}" destId="{C0B30BB6-1299-4647-9581-93832723A4F5}" srcOrd="1" destOrd="0" parTransId="{E2D7AC96-44DD-4529-B544-3C66FC9D1D0B}" sibTransId="{BF6B4F23-1D66-4A06-8DE5-C003EC98EB56}"/>
    <dgm:cxn modelId="{9254165C-3DF8-4477-81DA-52357650E169}" srcId="{1D4D6515-439F-4041-ABCD-5F4F1D9497F2}" destId="{6D6E3DD0-23B7-4ACB-873A-DCC6301D339A}" srcOrd="3" destOrd="0" parTransId="{47B3C7B7-FD77-430B-85A5-52F535653731}" sibTransId="{310491D1-59C5-43D3-9DD1-D8F7B799CFB7}"/>
    <dgm:cxn modelId="{9013674D-740C-4D91-8D1F-140B8058F430}" type="presOf" srcId="{6D6E3DD0-23B7-4ACB-873A-DCC6301D339A}" destId="{8F91086A-C7BF-4489-8CDF-777DC2CFB3E5}" srcOrd="0" destOrd="0" presId="urn:microsoft.com/office/officeart/2008/layout/LinedList"/>
    <dgm:cxn modelId="{BAB52055-EBCC-4BDE-B584-23B309857B93}" type="presOf" srcId="{C0B30BB6-1299-4647-9581-93832723A4F5}" destId="{4B1EF296-B79D-4AE0-BE90-77547F8A4100}" srcOrd="0" destOrd="0" presId="urn:microsoft.com/office/officeart/2008/layout/LinedList"/>
    <dgm:cxn modelId="{C0E53856-E639-4374-8166-9002C69BF33B}" type="presOf" srcId="{23999B52-4D92-40ED-BEB7-55707B3A547A}" destId="{71EFBF36-76F0-4F85-BE1D-35C9BAEA6F72}" srcOrd="0" destOrd="0" presId="urn:microsoft.com/office/officeart/2008/layout/LinedList"/>
    <dgm:cxn modelId="{26479480-8DD8-485D-8F30-B6195CCBDCC1}" srcId="{1D4D6515-439F-4041-ABCD-5F4F1D9497F2}" destId="{DED67CB4-4B92-48DA-96EC-4F5341ADC892}" srcOrd="4" destOrd="0" parTransId="{F28EA23F-AB80-44E1-A770-EEF1A2784068}" sibTransId="{80ED210B-5BA5-4593-AB7F-4F385AD26FD5}"/>
    <dgm:cxn modelId="{4F625E83-D7AB-429F-8EEC-70E0AF6A9E15}" type="presOf" srcId="{7226D73F-0CA3-491D-9F16-613B5FF32BCB}" destId="{B70F08A5-F05A-4EB5-AF11-0EBD426FE493}" srcOrd="0" destOrd="0" presId="urn:microsoft.com/office/officeart/2008/layout/LinedList"/>
    <dgm:cxn modelId="{EC7902A2-7D31-4464-A7CF-2DD12AD484E9}" type="presOf" srcId="{1D4D6515-439F-4041-ABCD-5F4F1D9497F2}" destId="{BF59F5DC-1E9E-48BD-B6B1-1E5CDFE6CE92}" srcOrd="0" destOrd="0" presId="urn:microsoft.com/office/officeart/2008/layout/LinedList"/>
    <dgm:cxn modelId="{9359B2A3-445F-49CD-AF28-C709782342B1}" srcId="{1D4D6515-439F-4041-ABCD-5F4F1D9497F2}" destId="{23999B52-4D92-40ED-BEB7-55707B3A547A}" srcOrd="5" destOrd="0" parTransId="{11663BF6-2E47-4599-8C79-FC6E52CB7AC4}" sibTransId="{6A02E1FC-1ADA-431A-BF01-793A18A6CD2B}"/>
    <dgm:cxn modelId="{A69971B1-3991-43FD-815C-59F2A043D03B}" srcId="{1D4D6515-439F-4041-ABCD-5F4F1D9497F2}" destId="{7226D73F-0CA3-491D-9F16-613B5FF32BCB}" srcOrd="2" destOrd="0" parTransId="{C081C28B-89AA-4E0B-8C85-8C16206E31B9}" sibTransId="{4475C472-8582-4290-AC6B-20239797F0AD}"/>
    <dgm:cxn modelId="{69BF3358-3FD4-4CCC-809A-FACC45935BEE}" type="presParOf" srcId="{BF59F5DC-1E9E-48BD-B6B1-1E5CDFE6CE92}" destId="{1CB0226B-A761-48E5-9DE6-9A9A290D7221}" srcOrd="0" destOrd="0" presId="urn:microsoft.com/office/officeart/2008/layout/LinedList"/>
    <dgm:cxn modelId="{88268512-FFAF-4FCA-9C18-AE63854DBC4F}" type="presParOf" srcId="{BF59F5DC-1E9E-48BD-B6B1-1E5CDFE6CE92}" destId="{D2A42CD8-7885-4436-A62E-59EF8FB648C0}" srcOrd="1" destOrd="0" presId="urn:microsoft.com/office/officeart/2008/layout/LinedList"/>
    <dgm:cxn modelId="{15D811CC-A838-45BD-9CA7-5B532AFB7438}" type="presParOf" srcId="{D2A42CD8-7885-4436-A62E-59EF8FB648C0}" destId="{461F99C9-240F-4630-8E92-B7BA2E02CBFE}" srcOrd="0" destOrd="0" presId="urn:microsoft.com/office/officeart/2008/layout/LinedList"/>
    <dgm:cxn modelId="{6B2BC9FE-22A8-43DC-8322-DFEB2FD8D873}" type="presParOf" srcId="{D2A42CD8-7885-4436-A62E-59EF8FB648C0}" destId="{1AA5275D-C68B-4BA7-8A7E-CBFF31393238}" srcOrd="1" destOrd="0" presId="urn:microsoft.com/office/officeart/2008/layout/LinedList"/>
    <dgm:cxn modelId="{5C94C8D1-3913-40F9-B7FB-89E47096809C}" type="presParOf" srcId="{BF59F5DC-1E9E-48BD-B6B1-1E5CDFE6CE92}" destId="{D68AFFE2-D266-4C22-80A8-DA09374A9551}" srcOrd="2" destOrd="0" presId="urn:microsoft.com/office/officeart/2008/layout/LinedList"/>
    <dgm:cxn modelId="{2370A8C1-671F-4B21-BB0B-F90429F3ECD5}" type="presParOf" srcId="{BF59F5DC-1E9E-48BD-B6B1-1E5CDFE6CE92}" destId="{B1D02000-E102-4BAE-A9BE-A04F675C0EC5}" srcOrd="3" destOrd="0" presId="urn:microsoft.com/office/officeart/2008/layout/LinedList"/>
    <dgm:cxn modelId="{F5201DB3-0458-46D7-AECD-601D445E3EB1}" type="presParOf" srcId="{B1D02000-E102-4BAE-A9BE-A04F675C0EC5}" destId="{4B1EF296-B79D-4AE0-BE90-77547F8A4100}" srcOrd="0" destOrd="0" presId="urn:microsoft.com/office/officeart/2008/layout/LinedList"/>
    <dgm:cxn modelId="{EF2A2279-E173-47E7-8547-C3E981D70B62}" type="presParOf" srcId="{B1D02000-E102-4BAE-A9BE-A04F675C0EC5}" destId="{818FE2A4-3B2F-4B90-925B-05DFB4ADAAC8}" srcOrd="1" destOrd="0" presId="urn:microsoft.com/office/officeart/2008/layout/LinedList"/>
    <dgm:cxn modelId="{00CD1114-34BB-429C-A5F7-0946FF60FA98}" type="presParOf" srcId="{BF59F5DC-1E9E-48BD-B6B1-1E5CDFE6CE92}" destId="{00AC9375-ACCF-404B-9AB3-CF3F46BCB0F6}" srcOrd="4" destOrd="0" presId="urn:microsoft.com/office/officeart/2008/layout/LinedList"/>
    <dgm:cxn modelId="{64D1E314-24BD-4522-907F-D9E0746311A0}" type="presParOf" srcId="{BF59F5DC-1E9E-48BD-B6B1-1E5CDFE6CE92}" destId="{DC6CECE4-E7A7-417D-BB99-27DC2CCD3698}" srcOrd="5" destOrd="0" presId="urn:microsoft.com/office/officeart/2008/layout/LinedList"/>
    <dgm:cxn modelId="{D5F4B022-5BC1-4E6B-A75E-7C9B7D10BB0C}" type="presParOf" srcId="{DC6CECE4-E7A7-417D-BB99-27DC2CCD3698}" destId="{B70F08A5-F05A-4EB5-AF11-0EBD426FE493}" srcOrd="0" destOrd="0" presId="urn:microsoft.com/office/officeart/2008/layout/LinedList"/>
    <dgm:cxn modelId="{389CF794-642A-4801-8AF5-594D3A17B21C}" type="presParOf" srcId="{DC6CECE4-E7A7-417D-BB99-27DC2CCD3698}" destId="{7F178078-E6CC-478A-BE46-96AC34B2C8B8}" srcOrd="1" destOrd="0" presId="urn:microsoft.com/office/officeart/2008/layout/LinedList"/>
    <dgm:cxn modelId="{C3034594-BFC5-44A1-A1A6-57CB600BA750}" type="presParOf" srcId="{BF59F5DC-1E9E-48BD-B6B1-1E5CDFE6CE92}" destId="{1BE368A2-A50E-468B-A2B3-F20928C6948F}" srcOrd="6" destOrd="0" presId="urn:microsoft.com/office/officeart/2008/layout/LinedList"/>
    <dgm:cxn modelId="{F1223688-EC72-485D-9ABD-E3CBCFF431B8}" type="presParOf" srcId="{BF59F5DC-1E9E-48BD-B6B1-1E5CDFE6CE92}" destId="{F0372B0E-5D5D-4A28-971F-6E326BFE7766}" srcOrd="7" destOrd="0" presId="urn:microsoft.com/office/officeart/2008/layout/LinedList"/>
    <dgm:cxn modelId="{CB8929DC-9019-4E35-AC2B-59D651ABAD81}" type="presParOf" srcId="{F0372B0E-5D5D-4A28-971F-6E326BFE7766}" destId="{8F91086A-C7BF-4489-8CDF-777DC2CFB3E5}" srcOrd="0" destOrd="0" presId="urn:microsoft.com/office/officeart/2008/layout/LinedList"/>
    <dgm:cxn modelId="{0D5C6334-7031-4B59-A60A-E7FE96231CC6}" type="presParOf" srcId="{F0372B0E-5D5D-4A28-971F-6E326BFE7766}" destId="{088B3CC2-2C3A-4E17-BB5D-29AF10CF5611}" srcOrd="1" destOrd="0" presId="urn:microsoft.com/office/officeart/2008/layout/LinedList"/>
    <dgm:cxn modelId="{77D62151-2715-4866-9DFE-92D3649A1B93}" type="presParOf" srcId="{BF59F5DC-1E9E-48BD-B6B1-1E5CDFE6CE92}" destId="{E9A2C01C-14F6-4817-BC81-5C89E4E8EE17}" srcOrd="8" destOrd="0" presId="urn:microsoft.com/office/officeart/2008/layout/LinedList"/>
    <dgm:cxn modelId="{E81F3DBE-7D84-47F2-9380-B96C326528BE}" type="presParOf" srcId="{BF59F5DC-1E9E-48BD-B6B1-1E5CDFE6CE92}" destId="{07843BEB-06C2-4556-9364-A112A33A76F1}" srcOrd="9" destOrd="0" presId="urn:microsoft.com/office/officeart/2008/layout/LinedList"/>
    <dgm:cxn modelId="{920BEDE6-AF79-4A92-A710-CE62321036F6}" type="presParOf" srcId="{07843BEB-06C2-4556-9364-A112A33A76F1}" destId="{A44CD26C-E997-48D5-A1C6-B3E374057D5D}" srcOrd="0" destOrd="0" presId="urn:microsoft.com/office/officeart/2008/layout/LinedList"/>
    <dgm:cxn modelId="{708BD54F-5508-4E7B-9AA8-9BB45769C066}" type="presParOf" srcId="{07843BEB-06C2-4556-9364-A112A33A76F1}" destId="{DB38B017-E355-43AD-9284-20D7C0C17B8E}" srcOrd="1" destOrd="0" presId="urn:microsoft.com/office/officeart/2008/layout/LinedList"/>
    <dgm:cxn modelId="{9ADD7433-B098-4C47-B358-2EC57E93D3D4}" type="presParOf" srcId="{BF59F5DC-1E9E-48BD-B6B1-1E5CDFE6CE92}" destId="{019E05EC-0375-4FC5-B70B-7E681B996144}" srcOrd="10" destOrd="0" presId="urn:microsoft.com/office/officeart/2008/layout/LinedList"/>
    <dgm:cxn modelId="{25ECBA66-DFB3-4514-88FE-F4B56FB9314B}" type="presParOf" srcId="{BF59F5DC-1E9E-48BD-B6B1-1E5CDFE6CE92}" destId="{BEF2495D-DF3D-4D15-8965-848D5CC9B559}" srcOrd="11" destOrd="0" presId="urn:microsoft.com/office/officeart/2008/layout/LinedList"/>
    <dgm:cxn modelId="{852BDC09-177A-45C6-8465-435B095880BA}" type="presParOf" srcId="{BEF2495D-DF3D-4D15-8965-848D5CC9B559}" destId="{71EFBF36-76F0-4F85-BE1D-35C9BAEA6F72}" srcOrd="0" destOrd="0" presId="urn:microsoft.com/office/officeart/2008/layout/LinedList"/>
    <dgm:cxn modelId="{B53B9955-587B-446D-B4B5-441630F1E6B9}" type="presParOf" srcId="{BEF2495D-DF3D-4D15-8965-848D5CC9B559}" destId="{E3D34D8D-A05D-4A95-ACC8-50EDEFDE527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EC60A-C039-478B-9C06-9B1E20B7BA2A}">
      <dsp:nvSpPr>
        <dsp:cNvPr id="0" name=""/>
        <dsp:cNvSpPr/>
      </dsp:nvSpPr>
      <dsp:spPr>
        <a:xfrm>
          <a:off x="0" y="59857"/>
          <a:ext cx="5154817" cy="1350655"/>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err="1">
              <a:latin typeface="Century Gothic"/>
              <a:ea typeface="Calibri"/>
              <a:cs typeface="Calibri"/>
            </a:rPr>
            <a:t>Principes</a:t>
          </a:r>
          <a:r>
            <a:rPr lang="en-US" sz="3400" kern="1200">
              <a:latin typeface="Century Gothic"/>
              <a:ea typeface="Calibri"/>
              <a:cs typeface="Calibri"/>
            </a:rPr>
            <a:t> </a:t>
          </a:r>
          <a:r>
            <a:rPr lang="en-US" sz="3400" kern="1200" err="1">
              <a:latin typeface="Century Gothic"/>
              <a:ea typeface="Calibri"/>
              <a:cs typeface="Calibri"/>
            </a:rPr>
            <a:t>clés</a:t>
          </a:r>
          <a:endParaRPr lang="en-US" sz="3400" kern="1200">
            <a:latin typeface="Century Gothic"/>
            <a:ea typeface="Calibri"/>
            <a:cs typeface="Calibri"/>
          </a:endParaRPr>
        </a:p>
      </dsp:txBody>
      <dsp:txXfrm>
        <a:off x="65934" y="125791"/>
        <a:ext cx="5022949" cy="1218787"/>
      </dsp:txXfrm>
    </dsp:sp>
    <dsp:sp modelId="{21D2F970-83A8-4B3E-AF86-20A67B9AF736}">
      <dsp:nvSpPr>
        <dsp:cNvPr id="0" name=""/>
        <dsp:cNvSpPr/>
      </dsp:nvSpPr>
      <dsp:spPr>
        <a:xfrm>
          <a:off x="0" y="1508432"/>
          <a:ext cx="5154817" cy="1350655"/>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err="1">
              <a:latin typeface="Century Gothic"/>
              <a:ea typeface="Calibri"/>
              <a:cs typeface="Calibri"/>
            </a:rPr>
            <a:t>Transferts</a:t>
          </a:r>
          <a:r>
            <a:rPr lang="en-US" sz="3400" kern="1200">
              <a:latin typeface="Century Gothic"/>
              <a:ea typeface="Calibri"/>
              <a:cs typeface="Calibri"/>
            </a:rPr>
            <a:t> </a:t>
          </a:r>
          <a:r>
            <a:rPr lang="en-US" sz="3400" kern="1200" err="1">
              <a:latin typeface="Century Gothic"/>
              <a:ea typeface="Calibri"/>
              <a:cs typeface="Calibri"/>
            </a:rPr>
            <a:t>internationaux</a:t>
          </a:r>
        </a:p>
      </dsp:txBody>
      <dsp:txXfrm>
        <a:off x="65934" y="1574366"/>
        <a:ext cx="5022949" cy="1218787"/>
      </dsp:txXfrm>
    </dsp:sp>
    <dsp:sp modelId="{72B2A526-AE1F-4490-92D5-1F6F0981CBF0}">
      <dsp:nvSpPr>
        <dsp:cNvPr id="0" name=""/>
        <dsp:cNvSpPr/>
      </dsp:nvSpPr>
      <dsp:spPr>
        <a:xfrm>
          <a:off x="0" y="2957007"/>
          <a:ext cx="5154817" cy="1350655"/>
        </a:xfrm>
        <a:prstGeom prst="round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rtl="0">
            <a:lnSpc>
              <a:spcPct val="90000"/>
            </a:lnSpc>
            <a:spcBef>
              <a:spcPct val="0"/>
            </a:spcBef>
            <a:spcAft>
              <a:spcPct val="35000"/>
            </a:spcAft>
            <a:buNone/>
          </a:pPr>
          <a:r>
            <a:rPr lang="en-US" sz="3400" kern="1200">
              <a:latin typeface="Century Gothic"/>
              <a:ea typeface="Calibri"/>
              <a:cs typeface="Arial"/>
            </a:rPr>
            <a:t>Sanctions</a:t>
          </a:r>
        </a:p>
      </dsp:txBody>
      <dsp:txXfrm>
        <a:off x="65934" y="3022941"/>
        <a:ext cx="5022949" cy="121878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89DD24-7CAC-4B02-B1D5-1D7AE5729042}">
      <dsp:nvSpPr>
        <dsp:cNvPr id="0" name=""/>
        <dsp:cNvSpPr/>
      </dsp:nvSpPr>
      <dsp:spPr>
        <a:xfrm>
          <a:off x="1748064" y="2975"/>
          <a:ext cx="3342605" cy="200556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fr-FR" sz="2500" kern="1200">
              <a:latin typeface="Century Gothic"/>
            </a:rPr>
            <a:t>Filtrage des e-mails</a:t>
          </a:r>
        </a:p>
      </dsp:txBody>
      <dsp:txXfrm>
        <a:off x="1748064" y="2975"/>
        <a:ext cx="3342605" cy="2005563"/>
      </dsp:txXfrm>
    </dsp:sp>
    <dsp:sp modelId="{6BCBF6DC-80EF-40D4-9C97-FCE1F721B387}">
      <dsp:nvSpPr>
        <dsp:cNvPr id="0" name=""/>
        <dsp:cNvSpPr/>
      </dsp:nvSpPr>
      <dsp:spPr>
        <a:xfrm>
          <a:off x="5424930" y="2975"/>
          <a:ext cx="3342605" cy="2005563"/>
        </a:xfrm>
        <a:prstGeom prst="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fr-FR" sz="2500" kern="1200">
              <a:latin typeface="Century Gothic"/>
            </a:rPr>
            <a:t>Filtrage de contenu applicatif</a:t>
          </a:r>
        </a:p>
      </dsp:txBody>
      <dsp:txXfrm>
        <a:off x="5424930" y="2975"/>
        <a:ext cx="3342605" cy="2005563"/>
      </dsp:txXfrm>
    </dsp:sp>
    <dsp:sp modelId="{45388BB9-B02D-47B9-A363-FDB5F58B7A74}">
      <dsp:nvSpPr>
        <dsp:cNvPr id="0" name=""/>
        <dsp:cNvSpPr/>
      </dsp:nvSpPr>
      <dsp:spPr>
        <a:xfrm>
          <a:off x="1748064" y="2342799"/>
          <a:ext cx="3342605" cy="2005563"/>
        </a:xfrm>
        <a:prstGeom prst="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fr-FR" sz="2500" kern="1200">
              <a:latin typeface="Century Gothic"/>
            </a:rPr>
            <a:t>Filtrage de recherche</a:t>
          </a:r>
        </a:p>
      </dsp:txBody>
      <dsp:txXfrm>
        <a:off x="1748064" y="2342799"/>
        <a:ext cx="3342605" cy="2005563"/>
      </dsp:txXfrm>
    </dsp:sp>
    <dsp:sp modelId="{F59765F1-86F8-4E45-B078-F577BAE10587}">
      <dsp:nvSpPr>
        <dsp:cNvPr id="0" name=""/>
        <dsp:cNvSpPr/>
      </dsp:nvSpPr>
      <dsp:spPr>
        <a:xfrm>
          <a:off x="5424930" y="2342799"/>
          <a:ext cx="3342605" cy="200556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rtl="0">
            <a:lnSpc>
              <a:spcPct val="90000"/>
            </a:lnSpc>
            <a:spcBef>
              <a:spcPct val="0"/>
            </a:spcBef>
            <a:spcAft>
              <a:spcPct val="35000"/>
            </a:spcAft>
            <a:buNone/>
          </a:pPr>
          <a:r>
            <a:rPr lang="fr-FR" sz="2500" kern="1200">
              <a:latin typeface="Century Gothic"/>
            </a:rPr>
            <a:t>Filtrage de contenu basé sur une politique élaborée par l'entreprise</a:t>
          </a:r>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A2643-5813-4E5A-B50B-B01F9A575CCF}">
      <dsp:nvSpPr>
        <dsp:cNvPr id="0" name=""/>
        <dsp:cNvSpPr/>
      </dsp:nvSpPr>
      <dsp:spPr>
        <a:xfrm>
          <a:off x="0" y="7429"/>
          <a:ext cx="10515600" cy="79150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latin typeface="Century Gothic"/>
            </a:rPr>
            <a:t>Surveillance et contrôle​</a:t>
          </a:r>
          <a:endParaRPr lang="en-US" sz="3300" kern="1200">
            <a:latin typeface="Century Gothic"/>
          </a:endParaRPr>
        </a:p>
      </dsp:txBody>
      <dsp:txXfrm>
        <a:off x="38638" y="46067"/>
        <a:ext cx="10438324" cy="714229"/>
      </dsp:txXfrm>
    </dsp:sp>
    <dsp:sp modelId="{20A9FF99-6C3B-44C1-961A-3ACE5E4B154B}">
      <dsp:nvSpPr>
        <dsp:cNvPr id="0" name=""/>
        <dsp:cNvSpPr/>
      </dsp:nvSpPr>
      <dsp:spPr>
        <a:xfrm>
          <a:off x="0" y="893974"/>
          <a:ext cx="10515600" cy="791505"/>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latin typeface="Century Gothic"/>
            </a:rPr>
            <a:t>Autorisations et déclarations​</a:t>
          </a:r>
          <a:endParaRPr lang="en-US" sz="3300" kern="1200">
            <a:latin typeface="Century Gothic"/>
          </a:endParaRPr>
        </a:p>
      </dsp:txBody>
      <dsp:txXfrm>
        <a:off x="38638" y="932612"/>
        <a:ext cx="10438324" cy="714229"/>
      </dsp:txXfrm>
    </dsp:sp>
    <dsp:sp modelId="{4AE90124-9CBA-4BD9-B456-26B39A4EBC4F}">
      <dsp:nvSpPr>
        <dsp:cNvPr id="0" name=""/>
        <dsp:cNvSpPr/>
      </dsp:nvSpPr>
      <dsp:spPr>
        <a:xfrm>
          <a:off x="0" y="1780519"/>
          <a:ext cx="10515600" cy="791505"/>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latin typeface="Century Gothic"/>
            </a:rPr>
            <a:t>Sanctions et amendes​</a:t>
          </a:r>
          <a:endParaRPr lang="en-US" sz="3300" kern="1200">
            <a:latin typeface="Century Gothic"/>
          </a:endParaRPr>
        </a:p>
      </dsp:txBody>
      <dsp:txXfrm>
        <a:off x="38638" y="1819157"/>
        <a:ext cx="10438324" cy="714229"/>
      </dsp:txXfrm>
    </dsp:sp>
    <dsp:sp modelId="{D0CA96E1-F232-4F75-95D1-3532E97637C3}">
      <dsp:nvSpPr>
        <dsp:cNvPr id="0" name=""/>
        <dsp:cNvSpPr/>
      </dsp:nvSpPr>
      <dsp:spPr>
        <a:xfrm>
          <a:off x="0" y="2667064"/>
          <a:ext cx="10515600" cy="791505"/>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latin typeface="Century Gothic"/>
            </a:rPr>
            <a:t>Législations et recommandations​</a:t>
          </a:r>
          <a:endParaRPr lang="en-US" sz="3300" kern="1200">
            <a:latin typeface="Century Gothic"/>
          </a:endParaRPr>
        </a:p>
      </dsp:txBody>
      <dsp:txXfrm>
        <a:off x="38638" y="2705702"/>
        <a:ext cx="10438324" cy="714229"/>
      </dsp:txXfrm>
    </dsp:sp>
    <dsp:sp modelId="{75CC7CDF-52AE-4CFC-88A1-C31986C0DC69}">
      <dsp:nvSpPr>
        <dsp:cNvPr id="0" name=""/>
        <dsp:cNvSpPr/>
      </dsp:nvSpPr>
      <dsp:spPr>
        <a:xfrm>
          <a:off x="0" y="3553609"/>
          <a:ext cx="10515600" cy="79150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i="0" kern="1200">
              <a:latin typeface="Century Gothic"/>
            </a:rPr>
            <a:t>Coopération internationale </a:t>
          </a:r>
          <a:endParaRPr lang="en-US" sz="3300" kern="1200">
            <a:latin typeface="Century Gothic"/>
          </a:endParaRPr>
        </a:p>
      </dsp:txBody>
      <dsp:txXfrm>
        <a:off x="38638" y="3592247"/>
        <a:ext cx="10438324" cy="714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EC60A-C039-478B-9C06-9B1E20B7BA2A}">
      <dsp:nvSpPr>
        <dsp:cNvPr id="0" name=""/>
        <dsp:cNvSpPr/>
      </dsp:nvSpPr>
      <dsp:spPr>
        <a:xfrm>
          <a:off x="0" y="62778"/>
          <a:ext cx="6245265" cy="1032854"/>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Century Gothic"/>
              <a:ea typeface="Calibri"/>
              <a:cs typeface="Calibri"/>
            </a:rPr>
            <a:t>Portée géographique</a:t>
          </a:r>
        </a:p>
      </dsp:txBody>
      <dsp:txXfrm>
        <a:off x="50420" y="113198"/>
        <a:ext cx="6144425" cy="932014"/>
      </dsp:txXfrm>
    </dsp:sp>
    <dsp:sp modelId="{21D2F970-83A8-4B3E-AF86-20A67B9AF736}">
      <dsp:nvSpPr>
        <dsp:cNvPr id="0" name=""/>
        <dsp:cNvSpPr/>
      </dsp:nvSpPr>
      <dsp:spPr>
        <a:xfrm>
          <a:off x="0" y="1170512"/>
          <a:ext cx="6245265" cy="1032854"/>
        </a:xfrm>
        <a:prstGeom prst="roundRect">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Century Gothic"/>
              <a:ea typeface="Calibri"/>
              <a:cs typeface="Calibri"/>
            </a:rPr>
            <a:t>Consentement</a:t>
          </a:r>
        </a:p>
      </dsp:txBody>
      <dsp:txXfrm>
        <a:off x="50420" y="1220932"/>
        <a:ext cx="6144425" cy="932014"/>
      </dsp:txXfrm>
    </dsp:sp>
    <dsp:sp modelId="{C940F095-C5C5-4BD1-BD07-66232BEB1890}">
      <dsp:nvSpPr>
        <dsp:cNvPr id="0" name=""/>
        <dsp:cNvSpPr/>
      </dsp:nvSpPr>
      <dsp:spPr>
        <a:xfrm>
          <a:off x="0" y="2278246"/>
          <a:ext cx="6245265" cy="1032854"/>
        </a:xfrm>
        <a:prstGeom prst="roundRect">
          <a:avLst/>
        </a:prstGeom>
        <a:solidFill>
          <a:schemeClr val="accent6">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Century Gothic"/>
              <a:ea typeface="Calibri"/>
              <a:cs typeface="Calibri"/>
            </a:rPr>
            <a:t>Droits des individus</a:t>
          </a:r>
        </a:p>
      </dsp:txBody>
      <dsp:txXfrm>
        <a:off x="50420" y="2328666"/>
        <a:ext cx="6144425" cy="932014"/>
      </dsp:txXfrm>
    </dsp:sp>
    <dsp:sp modelId="{72B2A526-AE1F-4490-92D5-1F6F0981CBF0}">
      <dsp:nvSpPr>
        <dsp:cNvPr id="0" name=""/>
        <dsp:cNvSpPr/>
      </dsp:nvSpPr>
      <dsp:spPr>
        <a:xfrm>
          <a:off x="0" y="3385980"/>
          <a:ext cx="6245265" cy="1032854"/>
        </a:xfrm>
        <a:prstGeom prst="roundRect">
          <a:avLst/>
        </a:prstGeom>
        <a:solidFill>
          <a:schemeClr val="accent5">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Century Gothic"/>
              <a:ea typeface="Calibri"/>
              <a:cs typeface="Arial"/>
            </a:rPr>
            <a:t>Responsabilité des entreprises</a:t>
          </a:r>
        </a:p>
      </dsp:txBody>
      <dsp:txXfrm>
        <a:off x="50420" y="3436400"/>
        <a:ext cx="6144425" cy="932014"/>
      </dsp:txXfrm>
    </dsp:sp>
    <dsp:sp modelId="{26AEC92D-D430-4955-926A-EED376EBA9A3}">
      <dsp:nvSpPr>
        <dsp:cNvPr id="0" name=""/>
        <dsp:cNvSpPr/>
      </dsp:nvSpPr>
      <dsp:spPr>
        <a:xfrm>
          <a:off x="0" y="4493714"/>
          <a:ext cx="6245265" cy="1032854"/>
        </a:xfrm>
        <a:prstGeom prst="roundRect">
          <a:avLst/>
        </a:prstGeom>
        <a:solidFill>
          <a:schemeClr val="accent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kern="1200">
              <a:latin typeface="Century Gothic"/>
              <a:ea typeface="Calibri"/>
              <a:cs typeface="Arial"/>
            </a:rPr>
            <a:t>Notification des problèmes de données</a:t>
          </a:r>
        </a:p>
      </dsp:txBody>
      <dsp:txXfrm>
        <a:off x="50420" y="4544134"/>
        <a:ext cx="6144425" cy="9320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E0816-08B5-4A49-BCD3-F6DB31B653CA}">
      <dsp:nvSpPr>
        <dsp:cNvPr id="0" name=""/>
        <dsp:cNvSpPr/>
      </dsp:nvSpPr>
      <dsp:spPr>
        <a:xfrm>
          <a:off x="582645"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fr-FR" sz="2000" kern="1200">
              <a:latin typeface="Century Gothic"/>
              <a:cs typeface="Calibri"/>
            </a:rPr>
            <a:t>Utilisation professionnelle</a:t>
          </a:r>
          <a:endParaRPr lang="en-US" sz="2000" kern="1200">
            <a:latin typeface="Century Gothic"/>
            <a:cs typeface="Calibri"/>
          </a:endParaRPr>
        </a:p>
      </dsp:txBody>
      <dsp:txXfrm>
        <a:off x="582645" y="1781"/>
        <a:ext cx="2174490" cy="1304694"/>
      </dsp:txXfrm>
    </dsp:sp>
    <dsp:sp modelId="{0A7EBBFF-3BC8-4036-B0ED-EE55E11A6BE5}">
      <dsp:nvSpPr>
        <dsp:cNvPr id="0" name=""/>
        <dsp:cNvSpPr/>
      </dsp:nvSpPr>
      <dsp:spPr>
        <a:xfrm>
          <a:off x="2974584" y="1781"/>
          <a:ext cx="2174490" cy="1304694"/>
        </a:xfrm>
        <a:prstGeom prst="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Confidentialité</a:t>
          </a:r>
          <a:endParaRPr lang="en-US" sz="2000" kern="1200">
            <a:latin typeface="Century Gothic"/>
            <a:cs typeface="Calibri"/>
          </a:endParaRPr>
        </a:p>
      </dsp:txBody>
      <dsp:txXfrm>
        <a:off x="2974584" y="1781"/>
        <a:ext cx="2174490" cy="1304694"/>
      </dsp:txXfrm>
    </dsp:sp>
    <dsp:sp modelId="{B623B936-29E1-4E6C-B24B-2BF997F77754}">
      <dsp:nvSpPr>
        <dsp:cNvPr id="0" name=""/>
        <dsp:cNvSpPr/>
      </dsp:nvSpPr>
      <dsp:spPr>
        <a:xfrm>
          <a:off x="5366524" y="1781"/>
          <a:ext cx="2174490" cy="1304694"/>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Century Gothic"/>
              <a:cs typeface="Calibri"/>
            </a:rPr>
            <a:t>Utilisation appropriée</a:t>
          </a:r>
          <a:endParaRPr lang="en-US" sz="2000" kern="1200" dirty="0">
            <a:latin typeface="Century Gothic"/>
            <a:cs typeface="Calibri"/>
          </a:endParaRPr>
        </a:p>
      </dsp:txBody>
      <dsp:txXfrm>
        <a:off x="5366524" y="1781"/>
        <a:ext cx="2174490" cy="1304694"/>
      </dsp:txXfrm>
    </dsp:sp>
    <dsp:sp modelId="{B99A63A2-AD5F-4A1A-B362-FEB8DD0F6ACA}">
      <dsp:nvSpPr>
        <dsp:cNvPr id="0" name=""/>
        <dsp:cNvSpPr/>
      </dsp:nvSpPr>
      <dsp:spPr>
        <a:xfrm>
          <a:off x="7758464" y="1781"/>
          <a:ext cx="2174490" cy="1304694"/>
        </a:xfrm>
        <a:prstGeom prst="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Protection contre les logiciels malveillants</a:t>
          </a:r>
          <a:endParaRPr lang="en-US" sz="2000" kern="1200">
            <a:latin typeface="Century Gothic"/>
            <a:cs typeface="Calibri"/>
          </a:endParaRPr>
        </a:p>
      </dsp:txBody>
      <dsp:txXfrm>
        <a:off x="7758464" y="1781"/>
        <a:ext cx="2174490" cy="1304694"/>
      </dsp:txXfrm>
    </dsp:sp>
    <dsp:sp modelId="{32055787-9BE3-49BA-AC04-4911140D3627}">
      <dsp:nvSpPr>
        <dsp:cNvPr id="0" name=""/>
        <dsp:cNvSpPr/>
      </dsp:nvSpPr>
      <dsp:spPr>
        <a:xfrm>
          <a:off x="582645" y="1523924"/>
          <a:ext cx="2174490" cy="1304694"/>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Usage de listes de diffusion</a:t>
          </a:r>
          <a:endParaRPr lang="en-US" sz="2000" kern="1200">
            <a:latin typeface="Century Gothic"/>
            <a:cs typeface="Calibri"/>
          </a:endParaRPr>
        </a:p>
      </dsp:txBody>
      <dsp:txXfrm>
        <a:off x="582645" y="1523924"/>
        <a:ext cx="2174490" cy="1304694"/>
      </dsp:txXfrm>
    </dsp:sp>
    <dsp:sp modelId="{CA0CC023-D49C-4B0C-95D9-5C86F9161C8C}">
      <dsp:nvSpPr>
        <dsp:cNvPr id="0" name=""/>
        <dsp:cNvSpPr/>
      </dsp:nvSpPr>
      <dsp:spPr>
        <a:xfrm>
          <a:off x="2974584" y="1523924"/>
          <a:ext cx="2174490" cy="1304694"/>
        </a:xfrm>
        <a:prstGeom prst="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Gestion des courriels</a:t>
          </a:r>
          <a:endParaRPr lang="en-US" sz="2000" kern="1200">
            <a:latin typeface="Century Gothic"/>
            <a:cs typeface="Calibri"/>
          </a:endParaRPr>
        </a:p>
      </dsp:txBody>
      <dsp:txXfrm>
        <a:off x="2974584" y="1523924"/>
        <a:ext cx="2174490" cy="1304694"/>
      </dsp:txXfrm>
    </dsp:sp>
    <dsp:sp modelId="{62E74905-3D83-468E-BA8D-249003DECC32}">
      <dsp:nvSpPr>
        <dsp:cNvPr id="0" name=""/>
        <dsp:cNvSpPr/>
      </dsp:nvSpPr>
      <dsp:spPr>
        <a:xfrm>
          <a:off x="5366524" y="1523924"/>
          <a:ext cx="2174490" cy="1304694"/>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Signature électronique</a:t>
          </a:r>
          <a:endParaRPr lang="en-US" sz="2000" kern="1200">
            <a:latin typeface="Century Gothic"/>
            <a:cs typeface="Calibri"/>
          </a:endParaRPr>
        </a:p>
      </dsp:txBody>
      <dsp:txXfrm>
        <a:off x="5366524" y="1523924"/>
        <a:ext cx="2174490" cy="1304694"/>
      </dsp:txXfrm>
    </dsp:sp>
    <dsp:sp modelId="{F9191FCF-2E08-4318-8E1D-729ED1654C0C}">
      <dsp:nvSpPr>
        <dsp:cNvPr id="0" name=""/>
        <dsp:cNvSpPr/>
      </dsp:nvSpPr>
      <dsp:spPr>
        <a:xfrm>
          <a:off x="7758464" y="1523924"/>
          <a:ext cx="2174490" cy="1304694"/>
        </a:xfrm>
        <a:prstGeom prst="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Respect des lois sur la protection des données</a:t>
          </a:r>
          <a:endParaRPr lang="en-US" sz="2000" kern="1200">
            <a:latin typeface="Century Gothic"/>
            <a:cs typeface="Calibri"/>
          </a:endParaRPr>
        </a:p>
      </dsp:txBody>
      <dsp:txXfrm>
        <a:off x="7758464" y="1523924"/>
        <a:ext cx="2174490" cy="1304694"/>
      </dsp:txXfrm>
    </dsp:sp>
    <dsp:sp modelId="{5899384A-B4B6-4DF1-975C-E43BF37C9946}">
      <dsp:nvSpPr>
        <dsp:cNvPr id="0" name=""/>
        <dsp:cNvSpPr/>
      </dsp:nvSpPr>
      <dsp:spPr>
        <a:xfrm>
          <a:off x="4170554" y="3046068"/>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Responsabilité et conséquences</a:t>
          </a:r>
        </a:p>
      </dsp:txBody>
      <dsp:txXfrm>
        <a:off x="4170554" y="3046068"/>
        <a:ext cx="2174490" cy="1304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A2219E-B4BE-4E26-BE4F-35D78696BFFA}">
      <dsp:nvSpPr>
        <dsp:cNvPr id="0" name=""/>
        <dsp:cNvSpPr/>
      </dsp:nvSpPr>
      <dsp:spPr>
        <a:xfrm>
          <a:off x="3080" y="587032"/>
          <a:ext cx="2444055" cy="146643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fr-FR" sz="1900" kern="1200">
              <a:latin typeface="Century Gothic"/>
              <a:cs typeface="Calibri"/>
            </a:rPr>
            <a:t>Utilisation professionnelle</a:t>
          </a:r>
          <a:endParaRPr lang="en-US" sz="1900" kern="1200">
            <a:latin typeface="Century Gothic"/>
            <a:cs typeface="Calibri"/>
          </a:endParaRPr>
        </a:p>
      </dsp:txBody>
      <dsp:txXfrm>
        <a:off x="3080" y="587032"/>
        <a:ext cx="2444055" cy="1466433"/>
      </dsp:txXfrm>
    </dsp:sp>
    <dsp:sp modelId="{9A11936C-0E23-44F7-804E-3BF14FBFC59C}">
      <dsp:nvSpPr>
        <dsp:cNvPr id="0" name=""/>
        <dsp:cNvSpPr/>
      </dsp:nvSpPr>
      <dsp:spPr>
        <a:xfrm>
          <a:off x="2691541" y="587032"/>
          <a:ext cx="2444055" cy="1466433"/>
        </a:xfrm>
        <a:prstGeom prst="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latin typeface="Century Gothic"/>
              <a:cs typeface="Calibri"/>
            </a:rPr>
            <a:t>Économie de papier</a:t>
          </a:r>
          <a:endParaRPr lang="en-US" sz="1900" kern="1200">
            <a:latin typeface="Century Gothic"/>
            <a:cs typeface="Calibri"/>
          </a:endParaRPr>
        </a:p>
      </dsp:txBody>
      <dsp:txXfrm>
        <a:off x="2691541" y="587032"/>
        <a:ext cx="2444055" cy="1466433"/>
      </dsp:txXfrm>
    </dsp:sp>
    <dsp:sp modelId="{A52BBB14-7C8F-4244-BF87-6F9679EBB28D}">
      <dsp:nvSpPr>
        <dsp:cNvPr id="0" name=""/>
        <dsp:cNvSpPr/>
      </dsp:nvSpPr>
      <dsp:spPr>
        <a:xfrm>
          <a:off x="5380002" y="587032"/>
          <a:ext cx="2444055" cy="1466433"/>
        </a:xfrm>
        <a:prstGeom prst="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fr-FR" sz="1900" kern="1200" dirty="0">
              <a:latin typeface="Century Gothic"/>
              <a:cs typeface="Calibri"/>
            </a:rPr>
            <a:t>Gestion des files d'attente</a:t>
          </a:r>
        </a:p>
      </dsp:txBody>
      <dsp:txXfrm>
        <a:off x="5380002" y="587032"/>
        <a:ext cx="2444055" cy="1466433"/>
      </dsp:txXfrm>
    </dsp:sp>
    <dsp:sp modelId="{641914DC-ADD0-432A-85F1-A2410C934B64}">
      <dsp:nvSpPr>
        <dsp:cNvPr id="0" name=""/>
        <dsp:cNvSpPr/>
      </dsp:nvSpPr>
      <dsp:spPr>
        <a:xfrm>
          <a:off x="8068463" y="587032"/>
          <a:ext cx="2444055" cy="1466433"/>
        </a:xfrm>
        <a:prstGeom prst="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solidFill>
                <a:schemeClr val="bg1"/>
              </a:solidFill>
              <a:latin typeface="Century Gothic"/>
              <a:ea typeface="Calibri"/>
              <a:cs typeface="Calibri"/>
            </a:rPr>
            <a:t>Protection des données</a:t>
          </a:r>
          <a:endParaRPr lang="fr-FR" sz="1900" kern="1200">
            <a:solidFill>
              <a:schemeClr val="bg1"/>
            </a:solidFill>
            <a:latin typeface="Century Gothic"/>
            <a:cs typeface="Calibri"/>
          </a:endParaRPr>
        </a:p>
      </dsp:txBody>
      <dsp:txXfrm>
        <a:off x="8068463" y="587032"/>
        <a:ext cx="2444055" cy="1466433"/>
      </dsp:txXfrm>
    </dsp:sp>
    <dsp:sp modelId="{871BBE0F-3541-44F6-B1DB-AEB725FF1220}">
      <dsp:nvSpPr>
        <dsp:cNvPr id="0" name=""/>
        <dsp:cNvSpPr/>
      </dsp:nvSpPr>
      <dsp:spPr>
        <a:xfrm>
          <a:off x="3080" y="2297871"/>
          <a:ext cx="2444055" cy="1466433"/>
        </a:xfrm>
        <a:prstGeom prst="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latin typeface="Century Gothic"/>
              <a:cs typeface="Calibri"/>
            </a:rPr>
            <a:t>Maintenance et dépannage</a:t>
          </a:r>
          <a:endParaRPr lang="en-US" sz="1900" kern="1200">
            <a:latin typeface="Century Gothic"/>
            <a:cs typeface="Calibri"/>
          </a:endParaRPr>
        </a:p>
      </dsp:txBody>
      <dsp:txXfrm>
        <a:off x="3080" y="2297871"/>
        <a:ext cx="2444055" cy="1466433"/>
      </dsp:txXfrm>
    </dsp:sp>
    <dsp:sp modelId="{E6A7DCEF-8C16-4B3C-BDA2-CED604E79C75}">
      <dsp:nvSpPr>
        <dsp:cNvPr id="0" name=""/>
        <dsp:cNvSpPr/>
      </dsp:nvSpPr>
      <dsp:spPr>
        <a:xfrm>
          <a:off x="2691541" y="2297871"/>
          <a:ext cx="2444055" cy="1466433"/>
        </a:xfrm>
        <a:prstGeom prst="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latin typeface="Century Gothic"/>
              <a:cs typeface="Calibri"/>
            </a:rPr>
            <a:t>Utilisation responsable des fournitures</a:t>
          </a:r>
          <a:endParaRPr lang="en-US" sz="1900" kern="1200">
            <a:latin typeface="Century Gothic"/>
            <a:cs typeface="Calibri"/>
          </a:endParaRPr>
        </a:p>
      </dsp:txBody>
      <dsp:txXfrm>
        <a:off x="2691541" y="2297871"/>
        <a:ext cx="2444055" cy="1466433"/>
      </dsp:txXfrm>
    </dsp:sp>
    <dsp:sp modelId="{179A37FE-065E-4431-A3A4-07AE2920102B}">
      <dsp:nvSpPr>
        <dsp:cNvPr id="0" name=""/>
        <dsp:cNvSpPr/>
      </dsp:nvSpPr>
      <dsp:spPr>
        <a:xfrm>
          <a:off x="5380002" y="2297871"/>
          <a:ext cx="2444055" cy="1466433"/>
        </a:xfrm>
        <a:prstGeom prst="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latin typeface="Century Gothic"/>
              <a:cs typeface="Calibri"/>
            </a:rPr>
            <a:t>Élimination des documents imprimés</a:t>
          </a:r>
          <a:endParaRPr lang="en-US" sz="1900" kern="1200">
            <a:latin typeface="Century Gothic"/>
            <a:cs typeface="Calibri"/>
          </a:endParaRPr>
        </a:p>
      </dsp:txBody>
      <dsp:txXfrm>
        <a:off x="5380002" y="2297871"/>
        <a:ext cx="2444055" cy="1466433"/>
      </dsp:txXfrm>
    </dsp:sp>
    <dsp:sp modelId="{2C78D17A-A457-4756-B937-FC2BA3DD7432}">
      <dsp:nvSpPr>
        <dsp:cNvPr id="0" name=""/>
        <dsp:cNvSpPr/>
      </dsp:nvSpPr>
      <dsp:spPr>
        <a:xfrm>
          <a:off x="8068463" y="2297871"/>
          <a:ext cx="2444055" cy="146643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a:latin typeface="Century Gothic"/>
              <a:cs typeface="Calibri"/>
            </a:rPr>
            <a:t>Respect des lois environnementales</a:t>
          </a:r>
          <a:endParaRPr lang="en-US" sz="1900" kern="1200">
            <a:latin typeface="Century Gothic"/>
            <a:cs typeface="Calibri"/>
          </a:endParaRPr>
        </a:p>
      </dsp:txBody>
      <dsp:txXfrm>
        <a:off x="8068463" y="2297871"/>
        <a:ext cx="2444055" cy="1466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B2A73-15F3-4C6B-9DF8-EE67C2AD8929}">
      <dsp:nvSpPr>
        <dsp:cNvPr id="0" name=""/>
        <dsp:cNvSpPr/>
      </dsp:nvSpPr>
      <dsp:spPr>
        <a:xfrm>
          <a:off x="582645" y="1178"/>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fr-FR" sz="2000" kern="1200">
              <a:latin typeface="Century Gothic"/>
              <a:cs typeface="Calibri"/>
            </a:rPr>
            <a:t>Utilisation professionnelle</a:t>
          </a:r>
          <a:endParaRPr lang="en-US" sz="2000" kern="1200">
            <a:latin typeface="Century Gothic"/>
            <a:cs typeface="Calibri"/>
          </a:endParaRPr>
        </a:p>
      </dsp:txBody>
      <dsp:txXfrm>
        <a:off x="582645" y="1178"/>
        <a:ext cx="2174490" cy="1304694"/>
      </dsp:txXfrm>
    </dsp:sp>
    <dsp:sp modelId="{02E61E1B-BA6E-49B6-9BC8-C20FF91094A3}">
      <dsp:nvSpPr>
        <dsp:cNvPr id="0" name=""/>
        <dsp:cNvSpPr/>
      </dsp:nvSpPr>
      <dsp:spPr>
        <a:xfrm>
          <a:off x="2974584" y="1178"/>
          <a:ext cx="2174490" cy="1304694"/>
        </a:xfrm>
        <a:prstGeom prst="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Accès et authentification</a:t>
          </a:r>
          <a:endParaRPr lang="en-US" sz="2000" kern="1200">
            <a:latin typeface="Century Gothic"/>
            <a:cs typeface="Calibri"/>
          </a:endParaRPr>
        </a:p>
      </dsp:txBody>
      <dsp:txXfrm>
        <a:off x="2974584" y="1178"/>
        <a:ext cx="2174490" cy="1304694"/>
      </dsp:txXfrm>
    </dsp:sp>
    <dsp:sp modelId="{6C8C1437-AF6A-403D-8831-5EDFAF0AEBF7}">
      <dsp:nvSpPr>
        <dsp:cNvPr id="0" name=""/>
        <dsp:cNvSpPr/>
      </dsp:nvSpPr>
      <dsp:spPr>
        <a:xfrm>
          <a:off x="5366524" y="1178"/>
          <a:ext cx="2174490" cy="1304694"/>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Utilisation des logiciels</a:t>
          </a:r>
          <a:endParaRPr lang="en-US" sz="2000" kern="1200">
            <a:latin typeface="Century Gothic"/>
            <a:cs typeface="Calibri"/>
          </a:endParaRPr>
        </a:p>
      </dsp:txBody>
      <dsp:txXfrm>
        <a:off x="5366524" y="1178"/>
        <a:ext cx="2174490" cy="1304694"/>
      </dsp:txXfrm>
    </dsp:sp>
    <dsp:sp modelId="{C063FA7C-0960-488E-AF1E-88982249C9D7}">
      <dsp:nvSpPr>
        <dsp:cNvPr id="0" name=""/>
        <dsp:cNvSpPr/>
      </dsp:nvSpPr>
      <dsp:spPr>
        <a:xfrm>
          <a:off x="7758464" y="1178"/>
          <a:ext cx="2174490" cy="1304694"/>
        </a:xfrm>
        <a:prstGeom prst="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dirty="0">
              <a:latin typeface="Century Gothic"/>
              <a:cs typeface="Calibri"/>
            </a:rPr>
            <a:t>Confidentialité des informations</a:t>
          </a:r>
          <a:endParaRPr lang="en-US" sz="2000" kern="1200" dirty="0">
            <a:latin typeface="Century Gothic"/>
            <a:cs typeface="Calibri"/>
          </a:endParaRPr>
        </a:p>
      </dsp:txBody>
      <dsp:txXfrm>
        <a:off x="7758464" y="1178"/>
        <a:ext cx="2174490" cy="1304694"/>
      </dsp:txXfrm>
    </dsp:sp>
    <dsp:sp modelId="{AD1D3062-83E4-418B-BCBD-487C4872AEB2}">
      <dsp:nvSpPr>
        <dsp:cNvPr id="0" name=""/>
        <dsp:cNvSpPr/>
      </dsp:nvSpPr>
      <dsp:spPr>
        <a:xfrm>
          <a:off x="582645" y="1523321"/>
          <a:ext cx="2174490" cy="1304694"/>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Respect des droits d'auteur</a:t>
          </a:r>
          <a:endParaRPr lang="en-US" sz="2000" kern="1200">
            <a:latin typeface="Century Gothic"/>
            <a:cs typeface="Calibri"/>
          </a:endParaRPr>
        </a:p>
      </dsp:txBody>
      <dsp:txXfrm>
        <a:off x="582645" y="1523321"/>
        <a:ext cx="2174490" cy="1304694"/>
      </dsp:txXfrm>
    </dsp:sp>
    <dsp:sp modelId="{0C948D07-A5BD-4EC8-97C4-C8ABD66DD0B7}">
      <dsp:nvSpPr>
        <dsp:cNvPr id="0" name=""/>
        <dsp:cNvSpPr/>
      </dsp:nvSpPr>
      <dsp:spPr>
        <a:xfrm>
          <a:off x="2974584" y="1523321"/>
          <a:ext cx="2174490" cy="1304694"/>
        </a:xfrm>
        <a:prstGeom prst="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Utilisation des ressources réseau</a:t>
          </a:r>
          <a:endParaRPr lang="en-US" sz="2000" kern="1200">
            <a:latin typeface="Century Gothic"/>
            <a:cs typeface="Calibri"/>
          </a:endParaRPr>
        </a:p>
      </dsp:txBody>
      <dsp:txXfrm>
        <a:off x="2974584" y="1523321"/>
        <a:ext cx="2174490" cy="1304694"/>
      </dsp:txXfrm>
    </dsp:sp>
    <dsp:sp modelId="{952D922E-4389-4AC6-8A3E-A59FDC9F4656}">
      <dsp:nvSpPr>
        <dsp:cNvPr id="0" name=""/>
        <dsp:cNvSpPr/>
      </dsp:nvSpPr>
      <dsp:spPr>
        <a:xfrm>
          <a:off x="5366524" y="1523321"/>
          <a:ext cx="2174490" cy="1304694"/>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Gestion des mots de passe</a:t>
          </a:r>
          <a:endParaRPr lang="en-US" sz="2000" kern="1200">
            <a:latin typeface="Century Gothic"/>
            <a:cs typeface="Calibri"/>
          </a:endParaRPr>
        </a:p>
      </dsp:txBody>
      <dsp:txXfrm>
        <a:off x="5366524" y="1523321"/>
        <a:ext cx="2174490" cy="1304694"/>
      </dsp:txXfrm>
    </dsp:sp>
    <dsp:sp modelId="{4223B450-6BEA-4553-89D8-CC2715D42CCC}">
      <dsp:nvSpPr>
        <dsp:cNvPr id="0" name=""/>
        <dsp:cNvSpPr/>
      </dsp:nvSpPr>
      <dsp:spPr>
        <a:xfrm>
          <a:off x="7758464" y="1523321"/>
          <a:ext cx="2174490" cy="1304694"/>
        </a:xfrm>
        <a:prstGeom prst="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Gestion des fichiers</a:t>
          </a:r>
          <a:endParaRPr lang="en-US" sz="2000" kern="1200">
            <a:latin typeface="Century Gothic"/>
            <a:cs typeface="Calibri"/>
          </a:endParaRPr>
        </a:p>
      </dsp:txBody>
      <dsp:txXfrm>
        <a:off x="7758464" y="1523321"/>
        <a:ext cx="2174490" cy="1304694"/>
      </dsp:txXfrm>
    </dsp:sp>
    <dsp:sp modelId="{D992BA74-3CEF-4B65-9BE8-B71EDDB520DE}">
      <dsp:nvSpPr>
        <dsp:cNvPr id="0" name=""/>
        <dsp:cNvSpPr/>
      </dsp:nvSpPr>
      <dsp:spPr>
        <a:xfrm>
          <a:off x="4170554" y="3045465"/>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Responsabilité et conséquences</a:t>
          </a:r>
          <a:endParaRPr lang="fr-FR" sz="2000" kern="1200">
            <a:latin typeface="Century Gothic"/>
          </a:endParaRPr>
        </a:p>
      </dsp:txBody>
      <dsp:txXfrm>
        <a:off x="4170554" y="3045465"/>
        <a:ext cx="2174490" cy="130469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717D5-50A2-4EEB-84B9-3AABC3994112}">
      <dsp:nvSpPr>
        <dsp:cNvPr id="0" name=""/>
        <dsp:cNvSpPr/>
      </dsp:nvSpPr>
      <dsp:spPr>
        <a:xfrm>
          <a:off x="582645" y="1781"/>
          <a:ext cx="2174490" cy="130469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fr-FR" sz="2000" kern="1200">
              <a:latin typeface="Century Gothic"/>
              <a:cs typeface="Calibri"/>
            </a:rPr>
            <a:t>Utilisation professionnelle</a:t>
          </a:r>
          <a:endParaRPr lang="en-US" sz="2000" kern="1200">
            <a:latin typeface="Century Gothic"/>
            <a:cs typeface="Calibri"/>
          </a:endParaRPr>
        </a:p>
      </dsp:txBody>
      <dsp:txXfrm>
        <a:off x="582645" y="1781"/>
        <a:ext cx="2174490" cy="1304694"/>
      </dsp:txXfrm>
    </dsp:sp>
    <dsp:sp modelId="{501ACF47-FEE5-4BAF-A3BE-61D77BD32FAC}">
      <dsp:nvSpPr>
        <dsp:cNvPr id="0" name=""/>
        <dsp:cNvSpPr/>
      </dsp:nvSpPr>
      <dsp:spPr>
        <a:xfrm>
          <a:off x="2974584" y="1781"/>
          <a:ext cx="2174490" cy="1304694"/>
        </a:xfrm>
        <a:prstGeom prst="rect">
          <a:avLst/>
        </a:prstGeom>
        <a:solidFill>
          <a:schemeClr val="accent5">
            <a:hueOff val="-844818"/>
            <a:satOff val="-2177"/>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Sécurité des données</a:t>
          </a:r>
          <a:endParaRPr lang="en-US" sz="2000" kern="1200">
            <a:latin typeface="Century Gothic"/>
            <a:cs typeface="Calibri"/>
          </a:endParaRPr>
        </a:p>
      </dsp:txBody>
      <dsp:txXfrm>
        <a:off x="2974584" y="1781"/>
        <a:ext cx="2174490" cy="1304694"/>
      </dsp:txXfrm>
    </dsp:sp>
    <dsp:sp modelId="{C5040ECB-3C90-4996-A946-0CDA021D8233}">
      <dsp:nvSpPr>
        <dsp:cNvPr id="0" name=""/>
        <dsp:cNvSpPr/>
      </dsp:nvSpPr>
      <dsp:spPr>
        <a:xfrm>
          <a:off x="5366524" y="1781"/>
          <a:ext cx="2174490" cy="1304694"/>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Politique d'utilisation des données</a:t>
          </a:r>
          <a:endParaRPr lang="en-US" sz="2000" kern="1200">
            <a:latin typeface="Century Gothic"/>
            <a:cs typeface="Calibri"/>
          </a:endParaRPr>
        </a:p>
      </dsp:txBody>
      <dsp:txXfrm>
        <a:off x="5366524" y="1781"/>
        <a:ext cx="2174490" cy="1304694"/>
      </dsp:txXfrm>
    </dsp:sp>
    <dsp:sp modelId="{9C94ADB2-A75E-4B5C-92F2-2436E0B43EA9}">
      <dsp:nvSpPr>
        <dsp:cNvPr id="0" name=""/>
        <dsp:cNvSpPr/>
      </dsp:nvSpPr>
      <dsp:spPr>
        <a:xfrm>
          <a:off x="7758464" y="1781"/>
          <a:ext cx="2174490" cy="1304694"/>
        </a:xfrm>
        <a:prstGeom prst="rect">
          <a:avLst/>
        </a:prstGeom>
        <a:solidFill>
          <a:schemeClr val="accent5">
            <a:hueOff val="-2534453"/>
            <a:satOff val="-6532"/>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Respect de la confidentialité</a:t>
          </a:r>
          <a:endParaRPr lang="en-US" sz="2000" kern="1200">
            <a:latin typeface="Century Gothic"/>
            <a:cs typeface="Calibri"/>
          </a:endParaRPr>
        </a:p>
      </dsp:txBody>
      <dsp:txXfrm>
        <a:off x="7758464" y="1781"/>
        <a:ext cx="2174490" cy="1304694"/>
      </dsp:txXfrm>
    </dsp:sp>
    <dsp:sp modelId="{A11954EE-86DA-4445-9A4B-53C645B290FC}">
      <dsp:nvSpPr>
        <dsp:cNvPr id="0" name=""/>
        <dsp:cNvSpPr/>
      </dsp:nvSpPr>
      <dsp:spPr>
        <a:xfrm>
          <a:off x="582645" y="1523924"/>
          <a:ext cx="2174490" cy="1304694"/>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Respect de la vie privée</a:t>
          </a:r>
          <a:endParaRPr lang="en-US" sz="2000" kern="1200">
            <a:latin typeface="Century Gothic"/>
            <a:cs typeface="Calibri"/>
          </a:endParaRPr>
        </a:p>
      </dsp:txBody>
      <dsp:txXfrm>
        <a:off x="582645" y="1523924"/>
        <a:ext cx="2174490" cy="1304694"/>
      </dsp:txXfrm>
    </dsp:sp>
    <dsp:sp modelId="{3B1AC582-1442-4A76-B9AF-A63ECF8BA719}">
      <dsp:nvSpPr>
        <dsp:cNvPr id="0" name=""/>
        <dsp:cNvSpPr/>
      </dsp:nvSpPr>
      <dsp:spPr>
        <a:xfrm>
          <a:off x="2974584" y="1523924"/>
          <a:ext cx="2174490" cy="1304694"/>
        </a:xfrm>
        <a:prstGeom prst="rect">
          <a:avLst/>
        </a:prstGeom>
        <a:solidFill>
          <a:schemeClr val="accent5">
            <a:hueOff val="-4224089"/>
            <a:satOff val="-10887"/>
            <a:lumOff val="-7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Utilisation des applications et des réseaux sociaux</a:t>
          </a:r>
          <a:endParaRPr lang="en-US" sz="2000" kern="1200">
            <a:latin typeface="Century Gothic"/>
            <a:cs typeface="Calibri"/>
          </a:endParaRPr>
        </a:p>
      </dsp:txBody>
      <dsp:txXfrm>
        <a:off x="2974584" y="1523924"/>
        <a:ext cx="2174490" cy="1304694"/>
      </dsp:txXfrm>
    </dsp:sp>
    <dsp:sp modelId="{054B2658-4420-445D-A3ED-AA0BC2FD04A8}">
      <dsp:nvSpPr>
        <dsp:cNvPr id="0" name=""/>
        <dsp:cNvSpPr/>
      </dsp:nvSpPr>
      <dsp:spPr>
        <a:xfrm>
          <a:off x="5366524" y="1523924"/>
          <a:ext cx="2174490" cy="1304694"/>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Responsabilité en cas de perte ou de vol</a:t>
          </a:r>
          <a:endParaRPr lang="en-US" sz="2000" kern="1200">
            <a:latin typeface="Century Gothic"/>
            <a:cs typeface="Calibri"/>
          </a:endParaRPr>
        </a:p>
      </dsp:txBody>
      <dsp:txXfrm>
        <a:off x="5366524" y="1523924"/>
        <a:ext cx="2174490" cy="1304694"/>
      </dsp:txXfrm>
    </dsp:sp>
    <dsp:sp modelId="{8BFC36F6-14E9-4885-BA31-1BCE7FB8D411}">
      <dsp:nvSpPr>
        <dsp:cNvPr id="0" name=""/>
        <dsp:cNvSpPr/>
      </dsp:nvSpPr>
      <dsp:spPr>
        <a:xfrm>
          <a:off x="7758464" y="1523924"/>
          <a:ext cx="2174490" cy="1304694"/>
        </a:xfrm>
        <a:prstGeom prst="rect">
          <a:avLst/>
        </a:prstGeom>
        <a:solidFill>
          <a:schemeClr val="accent5">
            <a:hueOff val="-5913725"/>
            <a:satOff val="-15242"/>
            <a:lumOff val="-10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Respect des lois locales</a:t>
          </a:r>
          <a:endParaRPr lang="en-US" sz="2000" kern="1200">
            <a:latin typeface="Century Gothic"/>
            <a:cs typeface="Calibri"/>
          </a:endParaRPr>
        </a:p>
      </dsp:txBody>
      <dsp:txXfrm>
        <a:off x="7758464" y="1523924"/>
        <a:ext cx="2174490" cy="1304694"/>
      </dsp:txXfrm>
    </dsp:sp>
    <dsp:sp modelId="{F221C378-7052-4A51-82EA-782E5AD5D9E5}">
      <dsp:nvSpPr>
        <dsp:cNvPr id="0" name=""/>
        <dsp:cNvSpPr/>
      </dsp:nvSpPr>
      <dsp:spPr>
        <a:xfrm>
          <a:off x="4170554" y="3046068"/>
          <a:ext cx="2174490" cy="1304694"/>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fr-FR" sz="2000" kern="1200">
              <a:latin typeface="Century Gothic"/>
              <a:cs typeface="Calibri"/>
            </a:rPr>
            <a:t>Responsabilité et conséquences</a:t>
          </a:r>
          <a:endParaRPr lang="fr-FR" sz="2000" kern="1200">
            <a:latin typeface="Century Gothic"/>
          </a:endParaRPr>
        </a:p>
      </dsp:txBody>
      <dsp:txXfrm>
        <a:off x="4170554" y="3046068"/>
        <a:ext cx="2174490" cy="130469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1C378-7052-4A51-82EA-782E5AD5D9E5}">
      <dsp:nvSpPr>
        <dsp:cNvPr id="0" name=""/>
        <dsp:cNvSpPr/>
      </dsp:nvSpPr>
      <dsp:spPr>
        <a:xfrm>
          <a:off x="0" y="40290"/>
          <a:ext cx="3286125" cy="19716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fr-FR" sz="3300" kern="1200" dirty="0">
              <a:solidFill>
                <a:schemeClr val="bg1"/>
              </a:solidFill>
              <a:latin typeface="Century Gothic"/>
            </a:rPr>
            <a:t>Utilisation professionnelle</a:t>
          </a:r>
          <a:endParaRPr lang="fr-FR" sz="3300" kern="1200" dirty="0">
            <a:solidFill>
              <a:schemeClr val="bg1"/>
            </a:solidFill>
            <a:latin typeface="Century Gothic"/>
            <a:cs typeface="Calibri"/>
          </a:endParaRPr>
        </a:p>
      </dsp:txBody>
      <dsp:txXfrm>
        <a:off x="0" y="40290"/>
        <a:ext cx="3286125" cy="1971675"/>
      </dsp:txXfrm>
    </dsp:sp>
    <dsp:sp modelId="{47E96C9E-6AAC-4B6A-877F-3CAA81D1F3B1}">
      <dsp:nvSpPr>
        <dsp:cNvPr id="0" name=""/>
        <dsp:cNvSpPr/>
      </dsp:nvSpPr>
      <dsp:spPr>
        <a:xfrm>
          <a:off x="3614737" y="40290"/>
          <a:ext cx="3286125" cy="1971675"/>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fr-FR" sz="3300" kern="1200">
              <a:solidFill>
                <a:schemeClr val="bg1"/>
              </a:solidFill>
              <a:latin typeface="Century Gothic"/>
            </a:rPr>
            <a:t>Accès autorisé</a:t>
          </a:r>
          <a:endParaRPr lang="fr-FR" sz="3300" kern="1200">
            <a:solidFill>
              <a:schemeClr val="bg1"/>
            </a:solidFill>
            <a:latin typeface="Century Gothic"/>
            <a:cs typeface="Calibri Light"/>
          </a:endParaRPr>
        </a:p>
      </dsp:txBody>
      <dsp:txXfrm>
        <a:off x="3614737" y="40290"/>
        <a:ext cx="3286125" cy="1971675"/>
      </dsp:txXfrm>
    </dsp:sp>
    <dsp:sp modelId="{82B2F326-657E-42DC-84FA-269E2A6A1CF3}">
      <dsp:nvSpPr>
        <dsp:cNvPr id="0" name=""/>
        <dsp:cNvSpPr/>
      </dsp:nvSpPr>
      <dsp:spPr>
        <a:xfrm>
          <a:off x="7229475" y="40290"/>
          <a:ext cx="3286125" cy="1971675"/>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fr-FR" sz="3300" kern="1200">
              <a:solidFill>
                <a:schemeClr val="bg1"/>
              </a:solidFill>
              <a:latin typeface="Century Gothic"/>
            </a:rPr>
            <a:t>Politique de sécurité</a:t>
          </a:r>
          <a:endParaRPr lang="fr-FR" sz="3300" kern="1200">
            <a:solidFill>
              <a:schemeClr val="bg1"/>
            </a:solidFill>
            <a:latin typeface="Century Gothic"/>
            <a:cs typeface="Calibri Light"/>
          </a:endParaRPr>
        </a:p>
      </dsp:txBody>
      <dsp:txXfrm>
        <a:off x="7229475" y="40290"/>
        <a:ext cx="3286125" cy="1971675"/>
      </dsp:txXfrm>
    </dsp:sp>
    <dsp:sp modelId="{456AA0C5-D1AC-4930-968F-9225D69712BD}">
      <dsp:nvSpPr>
        <dsp:cNvPr id="0" name=""/>
        <dsp:cNvSpPr/>
      </dsp:nvSpPr>
      <dsp:spPr>
        <a:xfrm>
          <a:off x="0" y="2340578"/>
          <a:ext cx="3286125" cy="1971675"/>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fr-FR" sz="3300" kern="1200" dirty="0">
              <a:solidFill>
                <a:schemeClr val="bg1"/>
              </a:solidFill>
              <a:latin typeface="Century Gothic"/>
            </a:rPr>
            <a:t>Confidentialité des informations</a:t>
          </a:r>
          <a:endParaRPr lang="fr-FR" sz="3300" kern="1200" dirty="0">
            <a:solidFill>
              <a:schemeClr val="bg1"/>
            </a:solidFill>
            <a:latin typeface="Century Gothic"/>
            <a:cs typeface="Calibri Light"/>
          </a:endParaRPr>
        </a:p>
      </dsp:txBody>
      <dsp:txXfrm>
        <a:off x="0" y="2340578"/>
        <a:ext cx="3286125" cy="1971675"/>
      </dsp:txXfrm>
    </dsp:sp>
    <dsp:sp modelId="{B5058B4A-A735-435D-BAE3-FF5B48A7E005}">
      <dsp:nvSpPr>
        <dsp:cNvPr id="0" name=""/>
        <dsp:cNvSpPr/>
      </dsp:nvSpPr>
      <dsp:spPr>
        <a:xfrm>
          <a:off x="3614737" y="2340578"/>
          <a:ext cx="3286125" cy="1971675"/>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fr-FR" sz="3300" kern="1200">
              <a:solidFill>
                <a:schemeClr val="bg1"/>
              </a:solidFill>
              <a:latin typeface="Century Gothic"/>
            </a:rPr>
            <a:t>Utilisation de la bande passante</a:t>
          </a:r>
          <a:endParaRPr lang="fr-FR" sz="3300" kern="1200">
            <a:solidFill>
              <a:schemeClr val="bg1"/>
            </a:solidFill>
            <a:latin typeface="Century Gothic"/>
            <a:cs typeface="Calibri Light"/>
          </a:endParaRPr>
        </a:p>
      </dsp:txBody>
      <dsp:txXfrm>
        <a:off x="3614737" y="2340578"/>
        <a:ext cx="3286125" cy="1971675"/>
      </dsp:txXfrm>
    </dsp:sp>
    <dsp:sp modelId="{2A455F87-B9A0-4C77-BCBC-928B9BB5E302}">
      <dsp:nvSpPr>
        <dsp:cNvPr id="0" name=""/>
        <dsp:cNvSpPr/>
      </dsp:nvSpPr>
      <dsp:spPr>
        <a:xfrm>
          <a:off x="7229475" y="2340578"/>
          <a:ext cx="3286125" cy="1971675"/>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fr-FR" sz="3300" kern="1200">
              <a:solidFill>
                <a:schemeClr val="bg1"/>
              </a:solidFill>
              <a:latin typeface="Century Gothic"/>
            </a:rPr>
            <a:t>Responsabilité et conséquences</a:t>
          </a:r>
          <a:endParaRPr lang="fr-FR" sz="3300" kern="1200">
            <a:solidFill>
              <a:schemeClr val="bg1"/>
            </a:solidFill>
            <a:latin typeface="Century Gothic"/>
            <a:cs typeface="Calibri Light"/>
          </a:endParaRPr>
        </a:p>
      </dsp:txBody>
      <dsp:txXfrm>
        <a:off x="7229475" y="2340578"/>
        <a:ext cx="3286125" cy="197167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B0226B-A761-48E5-9DE6-9A9A290D7221}">
      <dsp:nvSpPr>
        <dsp:cNvPr id="0" name=""/>
        <dsp:cNvSpPr/>
      </dsp:nvSpPr>
      <dsp:spPr>
        <a:xfrm>
          <a:off x="0" y="1611"/>
          <a:ext cx="734004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61F99C9-240F-4630-8E92-B7BA2E02CBFE}">
      <dsp:nvSpPr>
        <dsp:cNvPr id="0" name=""/>
        <dsp:cNvSpPr/>
      </dsp:nvSpPr>
      <dsp:spPr>
        <a:xfrm>
          <a:off x="0" y="1611"/>
          <a:ext cx="7340048" cy="549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Century Gothic"/>
            </a:rPr>
            <a:t>Elaboration de </a:t>
          </a:r>
          <a:r>
            <a:rPr lang="en-US" sz="2500" kern="1200" err="1">
              <a:latin typeface="Century Gothic"/>
            </a:rPr>
            <a:t>règles</a:t>
          </a:r>
          <a:r>
            <a:rPr lang="en-US" sz="2500" kern="1200">
              <a:latin typeface="Century Gothic"/>
            </a:rPr>
            <a:t> et de </a:t>
          </a:r>
          <a:r>
            <a:rPr lang="en-US" sz="2500" kern="1200" err="1">
              <a:latin typeface="Century Gothic"/>
            </a:rPr>
            <a:t>critères</a:t>
          </a:r>
          <a:r>
            <a:rPr lang="en-US" sz="2500" kern="1200">
              <a:latin typeface="Century Gothic"/>
            </a:rPr>
            <a:t> </a:t>
          </a:r>
        </a:p>
      </dsp:txBody>
      <dsp:txXfrm>
        <a:off x="0" y="1611"/>
        <a:ext cx="7340048" cy="549428"/>
      </dsp:txXfrm>
    </dsp:sp>
    <dsp:sp modelId="{D68AFFE2-D266-4C22-80A8-DA09374A9551}">
      <dsp:nvSpPr>
        <dsp:cNvPr id="0" name=""/>
        <dsp:cNvSpPr/>
      </dsp:nvSpPr>
      <dsp:spPr>
        <a:xfrm>
          <a:off x="0" y="551039"/>
          <a:ext cx="7340048" cy="0"/>
        </a:xfrm>
        <a:prstGeom prst="line">
          <a:avLst/>
        </a:prstGeom>
        <a:solidFill>
          <a:schemeClr val="accent5">
            <a:hueOff val="-1351709"/>
            <a:satOff val="-3484"/>
            <a:lumOff val="-2353"/>
            <a:alphaOff val="0"/>
          </a:schemeClr>
        </a:solidFill>
        <a:ln w="12700" cap="flat" cmpd="sng" algn="ctr">
          <a:solidFill>
            <a:schemeClr val="accent5">
              <a:hueOff val="-1351709"/>
              <a:satOff val="-3484"/>
              <a:lumOff val="-235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B1EF296-B79D-4AE0-BE90-77547F8A4100}">
      <dsp:nvSpPr>
        <dsp:cNvPr id="0" name=""/>
        <dsp:cNvSpPr/>
      </dsp:nvSpPr>
      <dsp:spPr>
        <a:xfrm>
          <a:off x="0" y="551039"/>
          <a:ext cx="7340048" cy="549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Century Gothic"/>
            </a:rPr>
            <a:t>Identification du </a:t>
          </a:r>
          <a:r>
            <a:rPr lang="en-US" sz="2500" kern="1200" err="1">
              <a:latin typeface="Century Gothic"/>
            </a:rPr>
            <a:t>contenu</a:t>
          </a:r>
          <a:endParaRPr lang="en-US" sz="2500" kern="1200">
            <a:latin typeface="Century Gothic"/>
          </a:endParaRPr>
        </a:p>
      </dsp:txBody>
      <dsp:txXfrm>
        <a:off x="0" y="551039"/>
        <a:ext cx="7340048" cy="549428"/>
      </dsp:txXfrm>
    </dsp:sp>
    <dsp:sp modelId="{00AC9375-ACCF-404B-9AB3-CF3F46BCB0F6}">
      <dsp:nvSpPr>
        <dsp:cNvPr id="0" name=""/>
        <dsp:cNvSpPr/>
      </dsp:nvSpPr>
      <dsp:spPr>
        <a:xfrm>
          <a:off x="0" y="1100467"/>
          <a:ext cx="7340048" cy="0"/>
        </a:xfrm>
        <a:prstGeom prst="line">
          <a:avLst/>
        </a:prstGeom>
        <a:solidFill>
          <a:schemeClr val="accent5">
            <a:hueOff val="-2703417"/>
            <a:satOff val="-6968"/>
            <a:lumOff val="-4706"/>
            <a:alphaOff val="0"/>
          </a:schemeClr>
        </a:solidFill>
        <a:ln w="12700" cap="flat" cmpd="sng" algn="ctr">
          <a:solidFill>
            <a:schemeClr val="accent5">
              <a:hueOff val="-2703417"/>
              <a:satOff val="-6968"/>
              <a:lumOff val="-470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70F08A5-F05A-4EB5-AF11-0EBD426FE493}">
      <dsp:nvSpPr>
        <dsp:cNvPr id="0" name=""/>
        <dsp:cNvSpPr/>
      </dsp:nvSpPr>
      <dsp:spPr>
        <a:xfrm>
          <a:off x="0" y="1100467"/>
          <a:ext cx="7340048" cy="549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Century Gothic"/>
            </a:rPr>
            <a:t>Analyse du </a:t>
          </a:r>
          <a:r>
            <a:rPr lang="en-US" sz="2500" kern="1200" err="1">
              <a:latin typeface="Century Gothic"/>
            </a:rPr>
            <a:t>contenu</a:t>
          </a:r>
          <a:endParaRPr lang="en-US" sz="2500" kern="1200">
            <a:latin typeface="Century Gothic"/>
          </a:endParaRPr>
        </a:p>
      </dsp:txBody>
      <dsp:txXfrm>
        <a:off x="0" y="1100467"/>
        <a:ext cx="7340048" cy="549428"/>
      </dsp:txXfrm>
    </dsp:sp>
    <dsp:sp modelId="{1BE368A2-A50E-468B-A2B3-F20928C6948F}">
      <dsp:nvSpPr>
        <dsp:cNvPr id="0" name=""/>
        <dsp:cNvSpPr/>
      </dsp:nvSpPr>
      <dsp:spPr>
        <a:xfrm>
          <a:off x="0" y="1649895"/>
          <a:ext cx="7340048" cy="0"/>
        </a:xfrm>
        <a:prstGeom prst="line">
          <a:avLst/>
        </a:prstGeom>
        <a:solidFill>
          <a:schemeClr val="accent5">
            <a:hueOff val="-4055126"/>
            <a:satOff val="-10451"/>
            <a:lumOff val="-7059"/>
            <a:alphaOff val="0"/>
          </a:schemeClr>
        </a:solidFill>
        <a:ln w="12700" cap="flat" cmpd="sng" algn="ctr">
          <a:solidFill>
            <a:schemeClr val="accent5">
              <a:hueOff val="-4055126"/>
              <a:satOff val="-10451"/>
              <a:lumOff val="-705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F91086A-C7BF-4489-8CDF-777DC2CFB3E5}">
      <dsp:nvSpPr>
        <dsp:cNvPr id="0" name=""/>
        <dsp:cNvSpPr/>
      </dsp:nvSpPr>
      <dsp:spPr>
        <a:xfrm>
          <a:off x="0" y="1649895"/>
          <a:ext cx="7340048" cy="549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err="1">
              <a:latin typeface="Century Gothic"/>
            </a:rPr>
            <a:t>Comparaison</a:t>
          </a:r>
          <a:r>
            <a:rPr lang="en-US" sz="2500" kern="1200">
              <a:latin typeface="Century Gothic"/>
            </a:rPr>
            <a:t> avec la base de </a:t>
          </a:r>
          <a:r>
            <a:rPr lang="en-US" sz="2500" kern="1200" err="1">
              <a:latin typeface="Century Gothic"/>
            </a:rPr>
            <a:t>donnée</a:t>
          </a:r>
          <a:endParaRPr lang="en-US" sz="2500" kern="1200">
            <a:latin typeface="Century Gothic"/>
          </a:endParaRPr>
        </a:p>
      </dsp:txBody>
      <dsp:txXfrm>
        <a:off x="0" y="1649895"/>
        <a:ext cx="7340048" cy="549428"/>
      </dsp:txXfrm>
    </dsp:sp>
    <dsp:sp modelId="{E9A2C01C-14F6-4817-BC81-5C89E4E8EE17}">
      <dsp:nvSpPr>
        <dsp:cNvPr id="0" name=""/>
        <dsp:cNvSpPr/>
      </dsp:nvSpPr>
      <dsp:spPr>
        <a:xfrm>
          <a:off x="0" y="2199323"/>
          <a:ext cx="7340048" cy="0"/>
        </a:xfrm>
        <a:prstGeom prst="line">
          <a:avLst/>
        </a:prstGeom>
        <a:solidFill>
          <a:schemeClr val="accent5">
            <a:hueOff val="-5406834"/>
            <a:satOff val="-13935"/>
            <a:lumOff val="-9412"/>
            <a:alphaOff val="0"/>
          </a:schemeClr>
        </a:solidFill>
        <a:ln w="12700" cap="flat" cmpd="sng" algn="ctr">
          <a:solidFill>
            <a:schemeClr val="accent5">
              <a:hueOff val="-5406834"/>
              <a:satOff val="-13935"/>
              <a:lumOff val="-941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A44CD26C-E997-48D5-A1C6-B3E374057D5D}">
      <dsp:nvSpPr>
        <dsp:cNvPr id="0" name=""/>
        <dsp:cNvSpPr/>
      </dsp:nvSpPr>
      <dsp:spPr>
        <a:xfrm>
          <a:off x="0" y="2199323"/>
          <a:ext cx="7340048" cy="549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err="1">
              <a:latin typeface="Century Gothic"/>
            </a:rPr>
            <a:t>Décision</a:t>
          </a:r>
          <a:r>
            <a:rPr lang="en-US" sz="2500" kern="1200">
              <a:latin typeface="Century Gothic"/>
            </a:rPr>
            <a:t> de </a:t>
          </a:r>
          <a:r>
            <a:rPr lang="en-US" sz="2500" kern="1200" err="1">
              <a:latin typeface="Century Gothic"/>
            </a:rPr>
            <a:t>filtrage</a:t>
          </a:r>
          <a:endParaRPr lang="en-US" sz="2500" kern="1200">
            <a:latin typeface="Century Gothic"/>
          </a:endParaRPr>
        </a:p>
      </dsp:txBody>
      <dsp:txXfrm>
        <a:off x="0" y="2199323"/>
        <a:ext cx="7340048" cy="549428"/>
      </dsp:txXfrm>
    </dsp:sp>
    <dsp:sp modelId="{019E05EC-0375-4FC5-B70B-7E681B996144}">
      <dsp:nvSpPr>
        <dsp:cNvPr id="0" name=""/>
        <dsp:cNvSpPr/>
      </dsp:nvSpPr>
      <dsp:spPr>
        <a:xfrm>
          <a:off x="0" y="2748751"/>
          <a:ext cx="7340048" cy="0"/>
        </a:xfrm>
        <a:prstGeom prst="line">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71EFBF36-76F0-4F85-BE1D-35C9BAEA6F72}">
      <dsp:nvSpPr>
        <dsp:cNvPr id="0" name=""/>
        <dsp:cNvSpPr/>
      </dsp:nvSpPr>
      <dsp:spPr>
        <a:xfrm>
          <a:off x="0" y="2748751"/>
          <a:ext cx="7340048" cy="5494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latin typeface="Century Gothic"/>
            </a:rPr>
            <a:t>Feedback et </a:t>
          </a:r>
          <a:r>
            <a:rPr lang="en-US" sz="2500" kern="1200" err="1">
              <a:latin typeface="Century Gothic"/>
            </a:rPr>
            <a:t>améliorations</a:t>
          </a:r>
          <a:endParaRPr lang="en-US" sz="2500" kern="1200">
            <a:latin typeface="Century Gothic"/>
          </a:endParaRPr>
        </a:p>
      </dsp:txBody>
      <dsp:txXfrm>
        <a:off x="0" y="2748751"/>
        <a:ext cx="7340048" cy="54942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1F23C-E608-4589-95AD-50ABC5B30A0F}" type="datetimeFigureOut">
              <a:rPr lang="fr-FR" smtClean="0"/>
              <a:t>16/10/2024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26B58D-4BDD-407D-973B-54AEF9E9422A}" type="slidenum">
              <a:rPr lang="fr-FR" smtClean="0"/>
              <a:t>‹N°›</a:t>
            </a:fld>
            <a:endParaRPr lang="fr-FR"/>
          </a:p>
        </p:txBody>
      </p:sp>
    </p:spTree>
    <p:extLst>
      <p:ext uri="{BB962C8B-B14F-4D97-AF65-F5344CB8AC3E}">
        <p14:creationId xmlns:p14="http://schemas.microsoft.com/office/powerpoint/2010/main" val="189742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Bonjour à tous, et bienvenue aujourd'hui pour cette présentation. Présentation du groupe ( prestataire informatique chez Tech4buisiness )</a:t>
            </a:r>
          </a:p>
          <a:p>
            <a:r>
              <a:rPr lang="fr-FR"/>
              <a:t>Sélectionné pour gérer ce projet </a:t>
            </a:r>
          </a:p>
          <a:p>
            <a:endParaRPr lang="fr-FR"/>
          </a:p>
          <a:p>
            <a:r>
              <a:rPr lang="fr-FR"/>
              <a:t>Avant de rentrer dans le vif du sujet </a:t>
            </a:r>
          </a:p>
          <a:p>
            <a:r>
              <a:rPr lang="fr-FR"/>
              <a:t>Slide Suivante : Le Sommaire</a:t>
            </a:r>
          </a:p>
          <a:p>
            <a:endParaRPr lang="fr-F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1</a:t>
            </a:fld>
            <a:endParaRPr lang="fr-FR"/>
          </a:p>
        </p:txBody>
      </p:sp>
    </p:spTree>
    <p:extLst>
      <p:ext uri="{BB962C8B-B14F-4D97-AF65-F5344CB8AC3E}">
        <p14:creationId xmlns:p14="http://schemas.microsoft.com/office/powerpoint/2010/main" val="419272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1</a:t>
            </a:r>
            <a:r>
              <a:rPr lang="en-US" dirty="0"/>
              <a:t>. </a:t>
            </a:r>
            <a:r>
              <a:rPr lang="en-US" dirty="0" err="1"/>
              <a:t>Utilisation</a:t>
            </a:r>
            <a:r>
              <a:rPr lang="en-US" dirty="0"/>
              <a:t> </a:t>
            </a:r>
            <a:r>
              <a:rPr lang="en-US" dirty="0" err="1"/>
              <a:t>professionnelle</a:t>
            </a:r>
            <a:r>
              <a:rPr lang="en-US" dirty="0"/>
              <a:t> : La </a:t>
            </a:r>
            <a:r>
              <a:rPr lang="en-US" dirty="0" err="1"/>
              <a:t>messagerie</a:t>
            </a:r>
            <a:r>
              <a:rPr lang="en-US" dirty="0"/>
              <a:t> </a:t>
            </a:r>
            <a:r>
              <a:rPr lang="en-US" dirty="0" err="1"/>
              <a:t>électronique</a:t>
            </a:r>
            <a:r>
              <a:rPr lang="en-US" dirty="0"/>
              <a:t> doit </a:t>
            </a:r>
            <a:r>
              <a:rPr lang="en-US" dirty="0" err="1"/>
              <a:t>principalement</a:t>
            </a:r>
            <a:r>
              <a:rPr lang="en-US" dirty="0"/>
              <a:t> </a:t>
            </a:r>
            <a:r>
              <a:rPr lang="en-US" dirty="0" err="1"/>
              <a:t>être</a:t>
            </a:r>
            <a:r>
              <a:rPr lang="en-US" dirty="0"/>
              <a:t> </a:t>
            </a:r>
            <a:r>
              <a:rPr lang="en-US" dirty="0" err="1"/>
              <a:t>utilisée</a:t>
            </a:r>
            <a:r>
              <a:rPr lang="en-US" dirty="0"/>
              <a:t> à des fins </a:t>
            </a:r>
            <a:r>
              <a:rPr lang="en-US" dirty="0" err="1"/>
              <a:t>professionnelles</a:t>
            </a:r>
            <a:r>
              <a:rPr lang="en-US" dirty="0"/>
              <a:t> </a:t>
            </a:r>
            <a:r>
              <a:rPr lang="en-US" dirty="0" err="1"/>
              <a:t>liées</a:t>
            </a:r>
            <a:r>
              <a:rPr lang="en-US" dirty="0"/>
              <a:t> aux </a:t>
            </a:r>
            <a:r>
              <a:rPr lang="en-US" dirty="0" err="1"/>
              <a:t>activités</a:t>
            </a:r>
            <a:r>
              <a:rPr lang="en-US" dirty="0"/>
              <a:t> de </a:t>
            </a:r>
            <a:r>
              <a:rPr lang="en-US" dirty="0" err="1"/>
              <a:t>l'entreprise</a:t>
            </a:r>
            <a:r>
              <a:rPr lang="en-US" dirty="0"/>
              <a:t>. Les messages personnels </a:t>
            </a:r>
            <a:r>
              <a:rPr lang="en-US" dirty="0" err="1"/>
              <a:t>doivent</a:t>
            </a:r>
            <a:r>
              <a:rPr lang="en-US" dirty="0"/>
              <a:t> </a:t>
            </a:r>
            <a:r>
              <a:rPr lang="en-US" dirty="0" err="1"/>
              <a:t>être</a:t>
            </a:r>
            <a:r>
              <a:rPr lang="en-US" dirty="0"/>
              <a:t> </a:t>
            </a:r>
            <a:r>
              <a:rPr lang="en-US" dirty="0" err="1"/>
              <a:t>limités</a:t>
            </a:r>
            <a:r>
              <a:rPr lang="en-US" dirty="0"/>
              <a:t> et ne pas </a:t>
            </a:r>
            <a:r>
              <a:rPr lang="en-US" dirty="0" err="1"/>
              <a:t>interférer</a:t>
            </a:r>
            <a:r>
              <a:rPr lang="en-US" dirty="0"/>
              <a:t> avec le travail.</a:t>
            </a:r>
            <a:endParaRPr lang="fr-FR" dirty="0"/>
          </a:p>
          <a:p>
            <a:r>
              <a:rPr lang="en-US" b="1" dirty="0"/>
              <a:t>2</a:t>
            </a:r>
            <a:r>
              <a:rPr lang="en-US" dirty="0"/>
              <a:t>. </a:t>
            </a:r>
            <a:r>
              <a:rPr lang="en-US" dirty="0" err="1"/>
              <a:t>Confidentialité</a:t>
            </a:r>
            <a:r>
              <a:rPr lang="en-US" dirty="0"/>
              <a:t> : Les </a:t>
            </a:r>
            <a:r>
              <a:rPr lang="en-US" dirty="0" err="1"/>
              <a:t>employés</a:t>
            </a:r>
            <a:r>
              <a:rPr lang="en-US" dirty="0"/>
              <a:t> </a:t>
            </a:r>
            <a:r>
              <a:rPr lang="en-US" dirty="0" err="1"/>
              <a:t>doivent</a:t>
            </a:r>
            <a:r>
              <a:rPr lang="en-US" dirty="0"/>
              <a:t> respecter la </a:t>
            </a:r>
            <a:r>
              <a:rPr lang="en-US" dirty="0" err="1"/>
              <a:t>confidentialité</a:t>
            </a:r>
            <a:r>
              <a:rPr lang="en-US" dirty="0"/>
              <a:t> des </a:t>
            </a:r>
            <a:r>
              <a:rPr lang="en-US" dirty="0" err="1"/>
              <a:t>informations</a:t>
            </a:r>
            <a:r>
              <a:rPr lang="en-US" dirty="0"/>
              <a:t> </a:t>
            </a:r>
            <a:r>
              <a:rPr lang="en-US" dirty="0" err="1"/>
              <a:t>contenues</a:t>
            </a:r>
            <a:r>
              <a:rPr lang="en-US" dirty="0"/>
              <a:t> dans les </a:t>
            </a:r>
            <a:r>
              <a:rPr lang="en-US" dirty="0" err="1"/>
              <a:t>courriels</a:t>
            </a:r>
            <a:r>
              <a:rPr lang="en-US" dirty="0"/>
              <a:t> </a:t>
            </a:r>
            <a:r>
              <a:rPr lang="en-US" dirty="0" err="1"/>
              <a:t>professionnels</a:t>
            </a:r>
            <a:r>
              <a:rPr lang="en-US" dirty="0"/>
              <a:t>. </a:t>
            </a:r>
            <a:r>
              <a:rPr lang="en-US" dirty="0" err="1"/>
              <a:t>Ils</a:t>
            </a:r>
            <a:r>
              <a:rPr lang="en-US" dirty="0"/>
              <a:t> ne </a:t>
            </a:r>
            <a:r>
              <a:rPr lang="en-US" dirty="0" err="1"/>
              <a:t>doivent</a:t>
            </a:r>
            <a:r>
              <a:rPr lang="en-US" dirty="0"/>
              <a:t> pas </a:t>
            </a:r>
            <a:r>
              <a:rPr lang="en-US" dirty="0" err="1"/>
              <a:t>divulguer</a:t>
            </a:r>
            <a:r>
              <a:rPr lang="en-US" dirty="0"/>
              <a:t> </a:t>
            </a:r>
            <a:r>
              <a:rPr lang="en-US" dirty="0" err="1"/>
              <a:t>d'informations</a:t>
            </a:r>
            <a:r>
              <a:rPr lang="en-US" dirty="0"/>
              <a:t> </a:t>
            </a:r>
            <a:r>
              <a:rPr lang="en-US" dirty="0" err="1"/>
              <a:t>confidentielles</a:t>
            </a:r>
            <a:r>
              <a:rPr lang="en-US" dirty="0"/>
              <a:t> </a:t>
            </a:r>
            <a:r>
              <a:rPr lang="en-US" dirty="0" err="1"/>
              <a:t>ou</a:t>
            </a:r>
            <a:r>
              <a:rPr lang="en-US" dirty="0"/>
              <a:t> </a:t>
            </a:r>
            <a:r>
              <a:rPr lang="en-US" dirty="0" err="1"/>
              <a:t>sensibles</a:t>
            </a:r>
            <a:r>
              <a:rPr lang="en-US" dirty="0"/>
              <a:t> par le </a:t>
            </a:r>
            <a:r>
              <a:rPr lang="en-US" dirty="0" err="1"/>
              <a:t>biais</a:t>
            </a:r>
            <a:r>
              <a:rPr lang="en-US" dirty="0"/>
              <a:t> de la </a:t>
            </a:r>
            <a:r>
              <a:rPr lang="en-US" dirty="0" err="1"/>
              <a:t>messagerie</a:t>
            </a:r>
            <a:r>
              <a:rPr lang="en-US" dirty="0"/>
              <a:t> </a:t>
            </a:r>
            <a:r>
              <a:rPr lang="en-US" dirty="0" err="1"/>
              <a:t>électronique</a:t>
            </a:r>
            <a:r>
              <a:rPr lang="en-US" dirty="0"/>
              <a:t>.</a:t>
            </a:r>
            <a:endParaRPr lang="fr-FR" dirty="0"/>
          </a:p>
          <a:p>
            <a:r>
              <a:rPr lang="en-US" b="1" dirty="0"/>
              <a:t>4</a:t>
            </a:r>
            <a:r>
              <a:rPr lang="en-US" dirty="0"/>
              <a:t>. </a:t>
            </a:r>
            <a:r>
              <a:rPr lang="en-US" dirty="0" err="1"/>
              <a:t>Utilisation</a:t>
            </a:r>
            <a:r>
              <a:rPr lang="en-US" dirty="0"/>
              <a:t> </a:t>
            </a:r>
            <a:r>
              <a:rPr lang="en-US" dirty="0" err="1"/>
              <a:t>appropriée</a:t>
            </a:r>
            <a:r>
              <a:rPr lang="en-US" dirty="0"/>
              <a:t> : Les </a:t>
            </a:r>
            <a:r>
              <a:rPr lang="en-US" dirty="0" err="1"/>
              <a:t>employés</a:t>
            </a:r>
            <a:r>
              <a:rPr lang="en-US" dirty="0"/>
              <a:t> ne </a:t>
            </a:r>
            <a:r>
              <a:rPr lang="en-US" dirty="0" err="1"/>
              <a:t>doivent</a:t>
            </a:r>
            <a:r>
              <a:rPr lang="en-US" dirty="0"/>
              <a:t> pas </a:t>
            </a:r>
            <a:r>
              <a:rPr lang="en-US" dirty="0" err="1"/>
              <a:t>utiliser</a:t>
            </a:r>
            <a:r>
              <a:rPr lang="en-US" dirty="0"/>
              <a:t> la </a:t>
            </a:r>
            <a:r>
              <a:rPr lang="en-US" dirty="0" err="1"/>
              <a:t>messagerie</a:t>
            </a:r>
            <a:r>
              <a:rPr lang="en-US" dirty="0"/>
              <a:t> </a:t>
            </a:r>
            <a:r>
              <a:rPr lang="en-US" dirty="0" err="1"/>
              <a:t>électronique</a:t>
            </a:r>
            <a:r>
              <a:rPr lang="en-US" dirty="0"/>
              <a:t> pour des </a:t>
            </a:r>
            <a:r>
              <a:rPr lang="en-US" dirty="0" err="1"/>
              <a:t>activités</a:t>
            </a:r>
            <a:r>
              <a:rPr lang="en-US" dirty="0"/>
              <a:t> </a:t>
            </a:r>
            <a:r>
              <a:rPr lang="en-US" dirty="0" err="1"/>
              <a:t>illégales</a:t>
            </a:r>
            <a:r>
              <a:rPr lang="en-US" dirty="0"/>
              <a:t>, non </a:t>
            </a:r>
            <a:r>
              <a:rPr lang="en-US" dirty="0" err="1"/>
              <a:t>professionnelles</a:t>
            </a:r>
            <a:r>
              <a:rPr lang="en-US" dirty="0"/>
              <a:t> </a:t>
            </a:r>
            <a:r>
              <a:rPr lang="en-US" dirty="0" err="1"/>
              <a:t>ou</a:t>
            </a:r>
            <a:r>
              <a:rPr lang="en-US" dirty="0"/>
              <a:t> </a:t>
            </a:r>
            <a:r>
              <a:rPr lang="en-US" dirty="0" err="1"/>
              <a:t>inappropriées</a:t>
            </a:r>
            <a:r>
              <a:rPr lang="en-US" dirty="0"/>
              <a:t>, </a:t>
            </a:r>
            <a:r>
              <a:rPr lang="en-US" dirty="0" err="1"/>
              <a:t>telles</a:t>
            </a:r>
            <a:r>
              <a:rPr lang="en-US" dirty="0"/>
              <a:t> que </a:t>
            </a:r>
            <a:r>
              <a:rPr lang="en-US" dirty="0" err="1"/>
              <a:t>l'envoi</a:t>
            </a:r>
            <a:r>
              <a:rPr lang="en-US" dirty="0"/>
              <a:t> de </a:t>
            </a:r>
            <a:r>
              <a:rPr lang="en-US" dirty="0" err="1"/>
              <a:t>courriels</a:t>
            </a:r>
            <a:r>
              <a:rPr lang="en-US" dirty="0"/>
              <a:t> </a:t>
            </a:r>
            <a:r>
              <a:rPr lang="en-US" dirty="0" err="1"/>
              <a:t>haineux</a:t>
            </a:r>
            <a:r>
              <a:rPr lang="en-US" dirty="0"/>
              <a:t>, </a:t>
            </a:r>
            <a:r>
              <a:rPr lang="en-US" dirty="0" err="1"/>
              <a:t>offensants</a:t>
            </a:r>
            <a:r>
              <a:rPr lang="en-US" dirty="0"/>
              <a:t> </a:t>
            </a:r>
            <a:r>
              <a:rPr lang="en-US" dirty="0" err="1"/>
              <a:t>ou</a:t>
            </a:r>
            <a:r>
              <a:rPr lang="en-US" dirty="0"/>
              <a:t> de </a:t>
            </a:r>
            <a:r>
              <a:rPr lang="en-US" dirty="0" err="1"/>
              <a:t>harcèlement</a:t>
            </a:r>
            <a:r>
              <a:rPr lang="en-US" dirty="0"/>
              <a:t>.</a:t>
            </a:r>
            <a:endParaRPr lang="fr-FR" dirty="0">
              <a:ea typeface="Calibri"/>
              <a:cs typeface="Calibri"/>
            </a:endParaRPr>
          </a:p>
          <a:p>
            <a:r>
              <a:rPr lang="en-US" b="1" dirty="0"/>
              <a:t>5</a:t>
            </a:r>
            <a:r>
              <a:rPr lang="en-US" dirty="0"/>
              <a:t>. Protection </a:t>
            </a:r>
            <a:r>
              <a:rPr lang="en-US" dirty="0" err="1"/>
              <a:t>contre</a:t>
            </a:r>
            <a:r>
              <a:rPr lang="en-US" dirty="0"/>
              <a:t> les </a:t>
            </a:r>
            <a:r>
              <a:rPr lang="en-US" dirty="0" err="1"/>
              <a:t>logiciels</a:t>
            </a:r>
            <a:r>
              <a:rPr lang="en-US" dirty="0"/>
              <a:t> </a:t>
            </a:r>
            <a:r>
              <a:rPr lang="en-US" dirty="0" err="1"/>
              <a:t>malveillants</a:t>
            </a:r>
            <a:r>
              <a:rPr lang="en-US" dirty="0"/>
              <a:t> : Les </a:t>
            </a:r>
            <a:r>
              <a:rPr lang="en-US" dirty="0" err="1"/>
              <a:t>employés</a:t>
            </a:r>
            <a:r>
              <a:rPr lang="en-US" dirty="0"/>
              <a:t> </a:t>
            </a:r>
            <a:r>
              <a:rPr lang="en-US" dirty="0" err="1"/>
              <a:t>doivent</a:t>
            </a:r>
            <a:r>
              <a:rPr lang="en-US" dirty="0"/>
              <a:t> </a:t>
            </a:r>
            <a:r>
              <a:rPr lang="en-US" dirty="0" err="1"/>
              <a:t>être</a:t>
            </a:r>
            <a:r>
              <a:rPr lang="en-US" dirty="0"/>
              <a:t> </a:t>
            </a:r>
            <a:r>
              <a:rPr lang="en-US" dirty="0" err="1"/>
              <a:t>attentifs</a:t>
            </a:r>
            <a:r>
              <a:rPr lang="en-US" dirty="0"/>
              <a:t> aux </a:t>
            </a:r>
            <a:r>
              <a:rPr lang="en-US" dirty="0" err="1"/>
              <a:t>courriels</a:t>
            </a:r>
            <a:r>
              <a:rPr lang="en-US" dirty="0"/>
              <a:t> suspects </a:t>
            </a:r>
            <a:r>
              <a:rPr lang="en-US" dirty="0" err="1"/>
              <a:t>ou</a:t>
            </a:r>
            <a:r>
              <a:rPr lang="en-US" dirty="0"/>
              <a:t> aux </a:t>
            </a:r>
            <a:r>
              <a:rPr lang="en-US" dirty="0" err="1"/>
              <a:t>pièces</a:t>
            </a:r>
            <a:r>
              <a:rPr lang="en-US" dirty="0"/>
              <a:t> </a:t>
            </a:r>
            <a:r>
              <a:rPr lang="en-US" dirty="0" err="1"/>
              <a:t>jointes</a:t>
            </a:r>
            <a:r>
              <a:rPr lang="en-US" dirty="0"/>
              <a:t> non </a:t>
            </a:r>
            <a:r>
              <a:rPr lang="en-US" dirty="0" err="1"/>
              <a:t>sollicitées</a:t>
            </a:r>
            <a:r>
              <a:rPr lang="en-US" dirty="0"/>
              <a:t>, car </a:t>
            </a:r>
            <a:r>
              <a:rPr lang="en-US" dirty="0" err="1"/>
              <a:t>ils</a:t>
            </a:r>
            <a:r>
              <a:rPr lang="en-US" dirty="0"/>
              <a:t> </a:t>
            </a:r>
            <a:r>
              <a:rPr lang="en-US" dirty="0" err="1"/>
              <a:t>pourraient</a:t>
            </a:r>
            <a:r>
              <a:rPr lang="en-US" dirty="0"/>
              <a:t> </a:t>
            </a:r>
            <a:r>
              <a:rPr lang="en-US" dirty="0" err="1"/>
              <a:t>contenir</a:t>
            </a:r>
            <a:r>
              <a:rPr lang="en-US" dirty="0"/>
              <a:t> des </a:t>
            </a:r>
            <a:r>
              <a:rPr lang="en-US" dirty="0" err="1"/>
              <a:t>logiciels</a:t>
            </a:r>
            <a:r>
              <a:rPr lang="en-US" dirty="0"/>
              <a:t> </a:t>
            </a:r>
            <a:r>
              <a:rPr lang="en-US" dirty="0" err="1"/>
              <a:t>malveillants</a:t>
            </a:r>
            <a:r>
              <a:rPr lang="en-US" dirty="0"/>
              <a:t>. Les </a:t>
            </a:r>
            <a:r>
              <a:rPr lang="en-US" dirty="0" err="1"/>
              <a:t>entreprises</a:t>
            </a:r>
            <a:r>
              <a:rPr lang="en-US" dirty="0"/>
              <a:t> </a:t>
            </a:r>
            <a:r>
              <a:rPr lang="en-US" dirty="0" err="1"/>
              <a:t>peuvent</a:t>
            </a:r>
            <a:r>
              <a:rPr lang="en-US" dirty="0"/>
              <a:t> </a:t>
            </a:r>
            <a:r>
              <a:rPr lang="en-US" dirty="0" err="1"/>
              <a:t>avoir</a:t>
            </a:r>
            <a:r>
              <a:rPr lang="en-US" dirty="0"/>
              <a:t> des politiques pour signaler </a:t>
            </a:r>
            <a:r>
              <a:rPr lang="en-US" dirty="0" err="1"/>
              <a:t>ces</a:t>
            </a:r>
            <a:r>
              <a:rPr lang="en-US" dirty="0"/>
              <a:t> types de </a:t>
            </a:r>
            <a:r>
              <a:rPr lang="en-US" dirty="0" err="1"/>
              <a:t>courriels</a:t>
            </a:r>
            <a:r>
              <a:rPr lang="en-US" dirty="0"/>
              <a:t>.</a:t>
            </a:r>
            <a:endParaRPr lang="fr-FR" dirty="0"/>
          </a:p>
          <a:p>
            <a:r>
              <a:rPr lang="en-US" b="1" dirty="0"/>
              <a:t>6</a:t>
            </a:r>
            <a:r>
              <a:rPr lang="en-US" dirty="0"/>
              <a:t>. Usage de </a:t>
            </a:r>
            <a:r>
              <a:rPr lang="en-US" dirty="0" err="1"/>
              <a:t>listes</a:t>
            </a:r>
            <a:r>
              <a:rPr lang="en-US" dirty="0"/>
              <a:t> de diffusion : Les </a:t>
            </a:r>
            <a:r>
              <a:rPr lang="en-US" dirty="0" err="1"/>
              <a:t>employés</a:t>
            </a:r>
            <a:r>
              <a:rPr lang="en-US" dirty="0"/>
              <a:t> </a:t>
            </a:r>
            <a:r>
              <a:rPr lang="en-US" dirty="0" err="1"/>
              <a:t>doivent</a:t>
            </a:r>
            <a:r>
              <a:rPr lang="en-US" dirty="0"/>
              <a:t> </a:t>
            </a:r>
            <a:r>
              <a:rPr lang="en-US" dirty="0" err="1"/>
              <a:t>utiliser</a:t>
            </a:r>
            <a:r>
              <a:rPr lang="en-US" dirty="0"/>
              <a:t> les </a:t>
            </a:r>
            <a:r>
              <a:rPr lang="en-US" dirty="0" err="1"/>
              <a:t>listes</a:t>
            </a:r>
            <a:r>
              <a:rPr lang="en-US" dirty="0"/>
              <a:t> de diffusion de manière </a:t>
            </a:r>
            <a:r>
              <a:rPr lang="en-US" dirty="0" err="1"/>
              <a:t>appropriée</a:t>
            </a:r>
            <a:r>
              <a:rPr lang="en-US" dirty="0"/>
              <a:t>, </a:t>
            </a:r>
            <a:r>
              <a:rPr lang="en-US" dirty="0" err="1"/>
              <a:t>en</a:t>
            </a:r>
            <a:r>
              <a:rPr lang="en-US" dirty="0"/>
              <a:t> </a:t>
            </a:r>
            <a:r>
              <a:rPr lang="en-US" dirty="0" err="1"/>
              <a:t>évitant</a:t>
            </a:r>
            <a:r>
              <a:rPr lang="en-US" dirty="0"/>
              <a:t> </a:t>
            </a:r>
            <a:r>
              <a:rPr lang="en-US" dirty="0" err="1"/>
              <a:t>d'envoyer</a:t>
            </a:r>
            <a:r>
              <a:rPr lang="en-US" dirty="0"/>
              <a:t> des </a:t>
            </a:r>
            <a:r>
              <a:rPr lang="en-US" dirty="0" err="1"/>
              <a:t>courriels</a:t>
            </a:r>
            <a:r>
              <a:rPr lang="en-US" dirty="0"/>
              <a:t> non </a:t>
            </a:r>
            <a:r>
              <a:rPr lang="en-US" dirty="0" err="1"/>
              <a:t>pertinents</a:t>
            </a:r>
            <a:r>
              <a:rPr lang="en-US" dirty="0"/>
              <a:t> </a:t>
            </a:r>
            <a:r>
              <a:rPr lang="en-US" dirty="0" err="1"/>
              <a:t>ou</a:t>
            </a:r>
            <a:r>
              <a:rPr lang="en-US" dirty="0"/>
              <a:t> </a:t>
            </a:r>
            <a:r>
              <a:rPr lang="en-US" dirty="0" err="1"/>
              <a:t>inutiles</a:t>
            </a:r>
            <a:r>
              <a:rPr lang="en-US" dirty="0"/>
              <a:t> à un grand </a:t>
            </a:r>
            <a:r>
              <a:rPr lang="en-US" dirty="0" err="1"/>
              <a:t>nombre</a:t>
            </a:r>
            <a:r>
              <a:rPr lang="en-US" dirty="0"/>
              <a:t> de </a:t>
            </a:r>
            <a:r>
              <a:rPr lang="en-US" dirty="0" err="1"/>
              <a:t>destinataires</a:t>
            </a:r>
            <a:r>
              <a:rPr lang="en-US" dirty="0"/>
              <a:t>.</a:t>
            </a:r>
            <a:endParaRPr lang="fr-FR" dirty="0">
              <a:ea typeface="Calibri"/>
              <a:cs typeface="Calibri"/>
            </a:endParaRPr>
          </a:p>
          <a:p>
            <a:r>
              <a:rPr lang="en-US" b="1" dirty="0"/>
              <a:t>7</a:t>
            </a:r>
            <a:r>
              <a:rPr lang="en-US" dirty="0"/>
              <a:t>. Gestion des </a:t>
            </a:r>
            <a:r>
              <a:rPr lang="en-US" dirty="0" err="1"/>
              <a:t>courriels</a:t>
            </a:r>
            <a:r>
              <a:rPr lang="en-US" dirty="0"/>
              <a:t> : Les </a:t>
            </a:r>
            <a:r>
              <a:rPr lang="en-US" dirty="0" err="1"/>
              <a:t>employés</a:t>
            </a:r>
            <a:r>
              <a:rPr lang="en-US" dirty="0"/>
              <a:t> </a:t>
            </a:r>
            <a:r>
              <a:rPr lang="en-US" dirty="0" err="1"/>
              <a:t>doivent</a:t>
            </a:r>
            <a:r>
              <a:rPr lang="en-US" dirty="0"/>
              <a:t> </a:t>
            </a:r>
            <a:r>
              <a:rPr lang="en-US" dirty="0" err="1"/>
              <a:t>maintenir</a:t>
            </a:r>
            <a:r>
              <a:rPr lang="en-US" dirty="0"/>
              <a:t> un </a:t>
            </a:r>
            <a:r>
              <a:rPr lang="en-US" dirty="0" err="1"/>
              <a:t>niveau</a:t>
            </a:r>
            <a:r>
              <a:rPr lang="en-US" dirty="0"/>
              <a:t> </a:t>
            </a:r>
            <a:r>
              <a:rPr lang="en-US" dirty="0" err="1"/>
              <a:t>d'organisation</a:t>
            </a:r>
            <a:r>
              <a:rPr lang="en-US" dirty="0"/>
              <a:t> dans </a:t>
            </a:r>
            <a:r>
              <a:rPr lang="en-US" dirty="0" err="1"/>
              <a:t>leur</a:t>
            </a:r>
            <a:r>
              <a:rPr lang="en-US" dirty="0"/>
              <a:t> </a:t>
            </a:r>
            <a:r>
              <a:rPr lang="en-US" dirty="0" err="1"/>
              <a:t>boîte</a:t>
            </a:r>
            <a:r>
              <a:rPr lang="en-US" dirty="0"/>
              <a:t> de </a:t>
            </a:r>
            <a:r>
              <a:rPr lang="en-US" dirty="0" err="1"/>
              <a:t>réception</a:t>
            </a:r>
            <a:r>
              <a:rPr lang="en-US" dirty="0"/>
              <a:t> et archiver </a:t>
            </a:r>
            <a:r>
              <a:rPr lang="en-US" dirty="0" err="1"/>
              <a:t>ou</a:t>
            </a:r>
            <a:r>
              <a:rPr lang="en-US" dirty="0"/>
              <a:t> </a:t>
            </a:r>
            <a:r>
              <a:rPr lang="en-US" dirty="0" err="1"/>
              <a:t>supprimer</a:t>
            </a:r>
            <a:r>
              <a:rPr lang="en-US" dirty="0"/>
              <a:t> </a:t>
            </a:r>
            <a:r>
              <a:rPr lang="en-US" dirty="0" err="1"/>
              <a:t>régulièrement</a:t>
            </a:r>
            <a:r>
              <a:rPr lang="en-US" dirty="0"/>
              <a:t> les </a:t>
            </a:r>
            <a:r>
              <a:rPr lang="en-US" dirty="0" err="1"/>
              <a:t>courriels</a:t>
            </a:r>
            <a:r>
              <a:rPr lang="en-US" dirty="0"/>
              <a:t> </a:t>
            </a:r>
            <a:r>
              <a:rPr lang="en-US" dirty="0" err="1"/>
              <a:t>obsolètes</a:t>
            </a:r>
            <a:r>
              <a:rPr lang="en-US" dirty="0"/>
              <a:t>. </a:t>
            </a:r>
            <a:r>
              <a:rPr lang="en-US" dirty="0" err="1"/>
              <a:t>Cela</a:t>
            </a:r>
            <a:r>
              <a:rPr lang="en-US" dirty="0"/>
              <a:t> </a:t>
            </a:r>
            <a:r>
              <a:rPr lang="en-US" dirty="0" err="1"/>
              <a:t>contribue</a:t>
            </a:r>
            <a:r>
              <a:rPr lang="en-US" dirty="0"/>
              <a:t> à </a:t>
            </a:r>
            <a:r>
              <a:rPr lang="en-US" dirty="0" err="1"/>
              <a:t>une</a:t>
            </a:r>
            <a:r>
              <a:rPr lang="en-US" dirty="0"/>
              <a:t> </a:t>
            </a:r>
            <a:r>
              <a:rPr lang="en-US" dirty="0" err="1"/>
              <a:t>utilisation</a:t>
            </a:r>
            <a:r>
              <a:rPr lang="en-US" dirty="0"/>
              <a:t> </a:t>
            </a:r>
            <a:r>
              <a:rPr lang="en-US" dirty="0" err="1"/>
              <a:t>efficace</a:t>
            </a:r>
            <a:r>
              <a:rPr lang="en-US" dirty="0"/>
              <a:t> de </a:t>
            </a:r>
            <a:r>
              <a:rPr lang="en-US" dirty="0" err="1"/>
              <a:t>l'espace</a:t>
            </a:r>
            <a:r>
              <a:rPr lang="en-US" dirty="0"/>
              <a:t> de stockage.</a:t>
            </a:r>
            <a:endParaRPr lang="fr-FR" dirty="0">
              <a:ea typeface="Calibri"/>
              <a:cs typeface="Calibri"/>
            </a:endParaRPr>
          </a:p>
          <a:p>
            <a:r>
              <a:rPr lang="en-US" b="1" dirty="0"/>
              <a:t>8</a:t>
            </a:r>
            <a:r>
              <a:rPr lang="en-US" dirty="0"/>
              <a:t>. Signature </a:t>
            </a:r>
            <a:r>
              <a:rPr lang="en-US" dirty="0" err="1"/>
              <a:t>électronique</a:t>
            </a:r>
            <a:r>
              <a:rPr lang="en-US" dirty="0"/>
              <a:t> : Les </a:t>
            </a:r>
            <a:r>
              <a:rPr lang="en-US" dirty="0" err="1"/>
              <a:t>employés</a:t>
            </a:r>
            <a:r>
              <a:rPr lang="en-US" dirty="0"/>
              <a:t> </a:t>
            </a:r>
            <a:r>
              <a:rPr lang="en-US" dirty="0" err="1"/>
              <a:t>peuvent</a:t>
            </a:r>
            <a:r>
              <a:rPr lang="en-US" dirty="0"/>
              <a:t> </a:t>
            </a:r>
            <a:r>
              <a:rPr lang="en-US" dirty="0" err="1"/>
              <a:t>être</a:t>
            </a:r>
            <a:r>
              <a:rPr lang="en-US" dirty="0"/>
              <a:t> </a:t>
            </a:r>
            <a:r>
              <a:rPr lang="en-US" dirty="0" err="1"/>
              <a:t>tenus</a:t>
            </a:r>
            <a:r>
              <a:rPr lang="en-US" dirty="0"/>
              <a:t> </a:t>
            </a:r>
            <a:r>
              <a:rPr lang="en-US" dirty="0" err="1"/>
              <a:t>d'inclure</a:t>
            </a:r>
            <a:r>
              <a:rPr lang="en-US" dirty="0"/>
              <a:t> </a:t>
            </a:r>
            <a:r>
              <a:rPr lang="en-US" dirty="0" err="1"/>
              <a:t>une</a:t>
            </a:r>
            <a:r>
              <a:rPr lang="en-US" dirty="0"/>
              <a:t> signature </a:t>
            </a:r>
            <a:r>
              <a:rPr lang="en-US" dirty="0" err="1"/>
              <a:t>électronique</a:t>
            </a:r>
            <a:r>
              <a:rPr lang="en-US" dirty="0"/>
              <a:t> standard dans </a:t>
            </a:r>
            <a:r>
              <a:rPr lang="en-US" dirty="0" err="1"/>
              <a:t>leurs</a:t>
            </a:r>
            <a:r>
              <a:rPr lang="en-US" dirty="0"/>
              <a:t> </a:t>
            </a:r>
            <a:r>
              <a:rPr lang="en-US" dirty="0" err="1"/>
              <a:t>courriels</a:t>
            </a:r>
            <a:r>
              <a:rPr lang="en-US" dirty="0"/>
              <a:t>, qui </a:t>
            </a:r>
            <a:r>
              <a:rPr lang="en-US" dirty="0" err="1"/>
              <a:t>peut</a:t>
            </a:r>
            <a:r>
              <a:rPr lang="en-US" dirty="0"/>
              <a:t> </a:t>
            </a:r>
            <a:r>
              <a:rPr lang="en-US" dirty="0" err="1"/>
              <a:t>contenir</a:t>
            </a:r>
            <a:r>
              <a:rPr lang="en-US" dirty="0"/>
              <a:t> des </a:t>
            </a:r>
            <a:r>
              <a:rPr lang="en-US" dirty="0" err="1"/>
              <a:t>informations</a:t>
            </a:r>
            <a:r>
              <a:rPr lang="en-US" dirty="0"/>
              <a:t> de contact </a:t>
            </a:r>
            <a:r>
              <a:rPr lang="en-US" dirty="0" err="1"/>
              <a:t>professionnelles</a:t>
            </a:r>
            <a:r>
              <a:rPr lang="en-US" dirty="0"/>
              <a:t> et </a:t>
            </a:r>
            <a:r>
              <a:rPr lang="en-US" dirty="0" err="1"/>
              <a:t>l'affiliation</a:t>
            </a:r>
            <a:r>
              <a:rPr lang="en-US" dirty="0"/>
              <a:t> à </a:t>
            </a:r>
            <a:r>
              <a:rPr lang="en-US" dirty="0" err="1"/>
              <a:t>l'entreprise</a:t>
            </a:r>
            <a:r>
              <a:rPr lang="en-US" dirty="0"/>
              <a:t>.</a:t>
            </a:r>
            <a:endParaRPr lang="fr-FR" dirty="0">
              <a:ea typeface="Calibri"/>
              <a:cs typeface="Calibri"/>
            </a:endParaRPr>
          </a:p>
          <a:p>
            <a:r>
              <a:rPr lang="en-US" b="1" dirty="0"/>
              <a:t>9</a:t>
            </a:r>
            <a:r>
              <a:rPr lang="en-US" dirty="0"/>
              <a:t>. Respect des </a:t>
            </a:r>
            <a:r>
              <a:rPr lang="en-US" dirty="0" err="1"/>
              <a:t>lois</a:t>
            </a:r>
            <a:r>
              <a:rPr lang="en-US" dirty="0"/>
              <a:t> sur la protection des </a:t>
            </a:r>
            <a:r>
              <a:rPr lang="en-US" dirty="0" err="1"/>
              <a:t>données</a:t>
            </a:r>
            <a:r>
              <a:rPr lang="en-US" dirty="0"/>
              <a:t> : Les </a:t>
            </a:r>
            <a:r>
              <a:rPr lang="en-US" dirty="0" err="1"/>
              <a:t>entreprises</a:t>
            </a:r>
            <a:r>
              <a:rPr lang="en-US" dirty="0"/>
              <a:t> </a:t>
            </a:r>
            <a:r>
              <a:rPr lang="en-US" dirty="0" err="1"/>
              <a:t>doivent</a:t>
            </a:r>
            <a:r>
              <a:rPr lang="en-US" dirty="0"/>
              <a:t> respecter les </a:t>
            </a:r>
            <a:r>
              <a:rPr lang="en-US" dirty="0" err="1"/>
              <a:t>lois</a:t>
            </a:r>
            <a:r>
              <a:rPr lang="en-US" dirty="0"/>
              <a:t> et </a:t>
            </a:r>
            <a:r>
              <a:rPr lang="en-US" dirty="0" err="1"/>
              <a:t>réglementations</a:t>
            </a:r>
            <a:r>
              <a:rPr lang="en-US" dirty="0"/>
              <a:t> locales et </a:t>
            </a:r>
            <a:r>
              <a:rPr lang="en-US" dirty="0" err="1"/>
              <a:t>internationales</a:t>
            </a:r>
            <a:r>
              <a:rPr lang="en-US" dirty="0"/>
              <a:t> </a:t>
            </a:r>
            <a:r>
              <a:rPr lang="en-US" dirty="0" err="1"/>
              <a:t>en</a:t>
            </a:r>
            <a:r>
              <a:rPr lang="en-US" dirty="0"/>
              <a:t> matière de protection des </a:t>
            </a:r>
            <a:r>
              <a:rPr lang="en-US" dirty="0" err="1"/>
              <a:t>données</a:t>
            </a:r>
            <a:r>
              <a:rPr lang="en-US" dirty="0"/>
              <a:t> </a:t>
            </a:r>
            <a:r>
              <a:rPr lang="en-US" dirty="0" err="1"/>
              <a:t>lors</a:t>
            </a:r>
            <a:r>
              <a:rPr lang="en-US" dirty="0"/>
              <a:t> de </a:t>
            </a:r>
            <a:r>
              <a:rPr lang="en-US" dirty="0" err="1"/>
              <a:t>l'envoi</a:t>
            </a:r>
            <a:r>
              <a:rPr lang="en-US" dirty="0"/>
              <a:t> de </a:t>
            </a:r>
            <a:r>
              <a:rPr lang="en-US" dirty="0" err="1"/>
              <a:t>courriels</a:t>
            </a:r>
            <a:r>
              <a:rPr lang="en-US" dirty="0"/>
              <a:t> </a:t>
            </a:r>
            <a:r>
              <a:rPr lang="en-US" dirty="0" err="1"/>
              <a:t>contenant</a:t>
            </a:r>
            <a:r>
              <a:rPr lang="en-US" dirty="0"/>
              <a:t> des </a:t>
            </a:r>
            <a:r>
              <a:rPr lang="en-US" dirty="0" err="1"/>
              <a:t>informations</a:t>
            </a:r>
            <a:r>
              <a:rPr lang="en-US" dirty="0"/>
              <a:t> </a:t>
            </a:r>
            <a:r>
              <a:rPr lang="en-US" dirty="0" err="1"/>
              <a:t>personnelles</a:t>
            </a:r>
            <a:r>
              <a:rPr lang="en-US" dirty="0"/>
              <a:t> </a:t>
            </a:r>
            <a:r>
              <a:rPr lang="en-US" dirty="0" err="1"/>
              <a:t>ou</a:t>
            </a:r>
            <a:r>
              <a:rPr lang="en-US" dirty="0"/>
              <a:t> </a:t>
            </a:r>
            <a:r>
              <a:rPr lang="en-US" dirty="0" err="1"/>
              <a:t>sensibles</a:t>
            </a:r>
            <a:r>
              <a:rPr lang="en-US" dirty="0"/>
              <a:t>.</a:t>
            </a:r>
            <a:endParaRPr lang="fr-FR" dirty="0"/>
          </a:p>
          <a:p>
            <a:r>
              <a:rPr lang="en-US" b="1" dirty="0"/>
              <a:t>10</a:t>
            </a:r>
            <a:r>
              <a:rPr lang="en-US" dirty="0"/>
              <a:t>. </a:t>
            </a:r>
            <a:r>
              <a:rPr lang="en-US" dirty="0" err="1"/>
              <a:t>Responsabilité</a:t>
            </a:r>
            <a:r>
              <a:rPr lang="en-US" dirty="0"/>
              <a:t> et </a:t>
            </a:r>
            <a:r>
              <a:rPr lang="en-US" dirty="0" err="1"/>
              <a:t>conséquences</a:t>
            </a:r>
            <a:r>
              <a:rPr lang="en-US" dirty="0"/>
              <a:t> : Les violations des </a:t>
            </a:r>
            <a:r>
              <a:rPr lang="en-US" dirty="0" err="1"/>
              <a:t>règles</a:t>
            </a:r>
            <a:r>
              <a:rPr lang="en-US" dirty="0"/>
              <a:t> de la </a:t>
            </a:r>
            <a:r>
              <a:rPr lang="en-US" dirty="0" err="1"/>
              <a:t>messagerie</a:t>
            </a:r>
            <a:r>
              <a:rPr lang="en-US" dirty="0"/>
              <a:t> </a:t>
            </a:r>
            <a:r>
              <a:rPr lang="en-US" dirty="0" err="1"/>
              <a:t>électronique</a:t>
            </a:r>
            <a:r>
              <a:rPr lang="en-US" dirty="0"/>
              <a:t> </a:t>
            </a:r>
            <a:r>
              <a:rPr lang="en-US" dirty="0" err="1"/>
              <a:t>peuvent</a:t>
            </a:r>
            <a:r>
              <a:rPr lang="en-US" dirty="0"/>
              <a:t> </a:t>
            </a:r>
            <a:r>
              <a:rPr lang="en-US" dirty="0" err="1"/>
              <a:t>avoir</a:t>
            </a:r>
            <a:r>
              <a:rPr lang="en-US" dirty="0"/>
              <a:t> des </a:t>
            </a:r>
            <a:r>
              <a:rPr lang="en-US" dirty="0" err="1"/>
              <a:t>conséquences</a:t>
            </a:r>
            <a:r>
              <a:rPr lang="en-US" dirty="0"/>
              <a:t>, </a:t>
            </a:r>
            <a:r>
              <a:rPr lang="en-US" dirty="0" err="1"/>
              <a:t>notamment</a:t>
            </a:r>
            <a:r>
              <a:rPr lang="en-US" dirty="0"/>
              <a:t> des </a:t>
            </a:r>
            <a:r>
              <a:rPr lang="en-US" dirty="0" err="1"/>
              <a:t>avertissements</a:t>
            </a:r>
            <a:r>
              <a:rPr lang="en-US" dirty="0"/>
              <a:t>, des suspensions </a:t>
            </a:r>
            <a:r>
              <a:rPr lang="en-US" dirty="0" err="1"/>
              <a:t>ou</a:t>
            </a:r>
            <a:r>
              <a:rPr lang="en-US" dirty="0"/>
              <a:t> des </a:t>
            </a:r>
            <a:r>
              <a:rPr lang="en-US" dirty="0" err="1"/>
              <a:t>licenciements</a:t>
            </a:r>
            <a:r>
              <a:rPr lang="en-US" dirty="0"/>
              <a:t> </a:t>
            </a:r>
            <a:r>
              <a:rPr lang="en-US" dirty="0" err="1"/>
              <a:t>en</a:t>
            </a:r>
            <a:r>
              <a:rPr lang="en-US" dirty="0"/>
              <a:t> </a:t>
            </a:r>
            <a:r>
              <a:rPr lang="en-US" dirty="0" err="1"/>
              <a:t>cas</a:t>
            </a:r>
            <a:r>
              <a:rPr lang="en-US" dirty="0"/>
              <a:t> de violation grave.</a:t>
            </a:r>
            <a:endParaRPr lang="fr-FR" dirty="0"/>
          </a:p>
          <a:p>
            <a:br>
              <a:rPr lang="en-US" dirty="0"/>
            </a:br>
            <a:endParaRPr lang="en-US" dirty="0"/>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14</a:t>
            </a:fld>
            <a:endParaRPr lang="fr-FR"/>
          </a:p>
        </p:txBody>
      </p:sp>
    </p:spTree>
    <p:extLst>
      <p:ext uri="{BB962C8B-B14F-4D97-AF65-F5344CB8AC3E}">
        <p14:creationId xmlns:p14="http://schemas.microsoft.com/office/powerpoint/2010/main" val="1020215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1</a:t>
            </a:r>
            <a:r>
              <a:rPr lang="en-US" dirty="0"/>
              <a:t>. </a:t>
            </a:r>
            <a:r>
              <a:rPr lang="en-US" dirty="0" err="1"/>
              <a:t>Utilisation</a:t>
            </a:r>
            <a:r>
              <a:rPr lang="en-US" dirty="0"/>
              <a:t> </a:t>
            </a:r>
            <a:r>
              <a:rPr lang="en-US" dirty="0" err="1"/>
              <a:t>professionnelle</a:t>
            </a:r>
            <a:r>
              <a:rPr lang="en-US" dirty="0"/>
              <a:t> : doit </a:t>
            </a:r>
            <a:r>
              <a:rPr lang="en-US" dirty="0" err="1"/>
              <a:t>être</a:t>
            </a:r>
            <a:r>
              <a:rPr lang="en-US" dirty="0"/>
              <a:t> </a:t>
            </a:r>
            <a:r>
              <a:rPr lang="en-US" dirty="0" err="1"/>
              <a:t>utilisée</a:t>
            </a:r>
            <a:r>
              <a:rPr lang="en-US" dirty="0"/>
              <a:t> à des fins </a:t>
            </a:r>
            <a:r>
              <a:rPr lang="en-US" dirty="0" err="1"/>
              <a:t>professionnelles</a:t>
            </a:r>
            <a:r>
              <a:rPr lang="en-US" dirty="0"/>
              <a:t> </a:t>
            </a:r>
            <a:r>
              <a:rPr lang="en-US" dirty="0" err="1"/>
              <a:t>liées</a:t>
            </a:r>
            <a:r>
              <a:rPr lang="en-US" dirty="0"/>
              <a:t> aux </a:t>
            </a:r>
            <a:r>
              <a:rPr lang="en-US" dirty="0" err="1"/>
              <a:t>activités</a:t>
            </a:r>
            <a:r>
              <a:rPr lang="en-US" dirty="0"/>
              <a:t> de </a:t>
            </a:r>
            <a:r>
              <a:rPr lang="en-US" dirty="0" err="1"/>
              <a:t>l'entreprise</a:t>
            </a:r>
            <a:r>
              <a:rPr lang="en-US" dirty="0"/>
              <a:t>. </a:t>
            </a:r>
            <a:r>
              <a:rPr lang="en-US" dirty="0" err="1"/>
              <a:t>L'impression</a:t>
            </a:r>
            <a:r>
              <a:rPr lang="en-US" dirty="0"/>
              <a:t> de documents personnels doit </a:t>
            </a:r>
            <a:r>
              <a:rPr lang="en-US" dirty="0" err="1"/>
              <a:t>être</a:t>
            </a:r>
            <a:r>
              <a:rPr lang="en-US" dirty="0"/>
              <a:t> </a:t>
            </a:r>
            <a:r>
              <a:rPr lang="en-US" dirty="0" err="1"/>
              <a:t>limitée</a:t>
            </a:r>
            <a:r>
              <a:rPr lang="en-US" dirty="0"/>
              <a:t>.</a:t>
            </a:r>
            <a:endParaRPr lang="fr-FR" dirty="0"/>
          </a:p>
          <a:p>
            <a:r>
              <a:rPr lang="en-US" b="1" dirty="0"/>
              <a:t>2</a:t>
            </a:r>
            <a:r>
              <a:rPr lang="en-US" dirty="0"/>
              <a:t>. </a:t>
            </a:r>
            <a:r>
              <a:rPr lang="en-US" dirty="0" err="1"/>
              <a:t>Économie</a:t>
            </a:r>
            <a:r>
              <a:rPr lang="en-US" dirty="0"/>
              <a:t> de papier : Les </a:t>
            </a:r>
            <a:r>
              <a:rPr lang="en-US" dirty="0" err="1"/>
              <a:t>employés</a:t>
            </a:r>
            <a:r>
              <a:rPr lang="en-US" dirty="0"/>
              <a:t> </a:t>
            </a:r>
            <a:r>
              <a:rPr lang="en-US" dirty="0" err="1"/>
              <a:t>sont</a:t>
            </a:r>
            <a:r>
              <a:rPr lang="en-US" dirty="0"/>
              <a:t> </a:t>
            </a:r>
            <a:r>
              <a:rPr lang="en-US" dirty="0" err="1"/>
              <a:t>encouragés</a:t>
            </a:r>
            <a:r>
              <a:rPr lang="en-US" dirty="0"/>
              <a:t> à </a:t>
            </a:r>
            <a:r>
              <a:rPr lang="en-US" dirty="0" err="1"/>
              <a:t>utiliser</a:t>
            </a:r>
            <a:r>
              <a:rPr lang="en-US" dirty="0"/>
              <a:t> le papier de manière </a:t>
            </a:r>
            <a:r>
              <a:rPr lang="en-US" dirty="0" err="1"/>
              <a:t>judicieuse</a:t>
            </a:r>
            <a:r>
              <a:rPr lang="en-US" dirty="0"/>
              <a:t> et à </a:t>
            </a:r>
            <a:r>
              <a:rPr lang="en-US" dirty="0" err="1"/>
              <a:t>éviter</a:t>
            </a:r>
            <a:r>
              <a:rPr lang="en-US" dirty="0"/>
              <a:t> </a:t>
            </a:r>
            <a:r>
              <a:rPr lang="en-US" dirty="0" err="1"/>
              <a:t>l'impression</a:t>
            </a:r>
            <a:r>
              <a:rPr lang="en-US" dirty="0"/>
              <a:t> inutile. </a:t>
            </a:r>
            <a:r>
              <a:rPr lang="en-US" dirty="0" err="1"/>
              <a:t>L'utilisation</a:t>
            </a:r>
            <a:r>
              <a:rPr lang="en-US" dirty="0"/>
              <a:t> recto-verso et </a:t>
            </a:r>
            <a:r>
              <a:rPr lang="en-US" dirty="0" err="1"/>
              <a:t>l'impression</a:t>
            </a:r>
            <a:r>
              <a:rPr lang="en-US" dirty="0"/>
              <a:t> </a:t>
            </a:r>
            <a:r>
              <a:rPr lang="en-US" dirty="0" err="1"/>
              <a:t>en</a:t>
            </a:r>
            <a:r>
              <a:rPr lang="en-US" dirty="0"/>
              <a:t> noir et </a:t>
            </a:r>
            <a:r>
              <a:rPr lang="en-US" dirty="0" err="1"/>
              <a:t>blanc</a:t>
            </a:r>
            <a:r>
              <a:rPr lang="en-US" dirty="0"/>
              <a:t> </a:t>
            </a:r>
            <a:r>
              <a:rPr lang="en-US" dirty="0" err="1"/>
              <a:t>plutôt</a:t>
            </a:r>
            <a:r>
              <a:rPr lang="en-US" dirty="0"/>
              <a:t> </a:t>
            </a:r>
            <a:r>
              <a:rPr lang="en-US" dirty="0" err="1"/>
              <a:t>qu'en</a:t>
            </a:r>
            <a:r>
              <a:rPr lang="en-US" dirty="0"/>
              <a:t> couleur </a:t>
            </a:r>
            <a:r>
              <a:rPr lang="en-US" dirty="0" err="1"/>
              <a:t>lorsque</a:t>
            </a:r>
            <a:r>
              <a:rPr lang="en-US" dirty="0"/>
              <a:t> </a:t>
            </a:r>
            <a:r>
              <a:rPr lang="en-US" dirty="0" err="1"/>
              <a:t>cela</a:t>
            </a:r>
            <a:r>
              <a:rPr lang="en-US" dirty="0"/>
              <a:t> </a:t>
            </a:r>
            <a:r>
              <a:rPr lang="en-US" dirty="0" err="1"/>
              <a:t>est</a:t>
            </a:r>
            <a:r>
              <a:rPr lang="en-US" dirty="0"/>
              <a:t> possible </a:t>
            </a:r>
            <a:r>
              <a:rPr lang="en-US" dirty="0" err="1"/>
              <a:t>sont</a:t>
            </a:r>
            <a:r>
              <a:rPr lang="en-US" dirty="0"/>
              <a:t> </a:t>
            </a:r>
            <a:r>
              <a:rPr lang="en-US" dirty="0" err="1"/>
              <a:t>fortement</a:t>
            </a:r>
            <a:r>
              <a:rPr lang="en-US" dirty="0"/>
              <a:t> </a:t>
            </a:r>
            <a:r>
              <a:rPr lang="en-US" dirty="0" err="1"/>
              <a:t>encouragées</a:t>
            </a:r>
            <a:r>
              <a:rPr lang="en-US" dirty="0"/>
              <a:t>.</a:t>
            </a:r>
            <a:endParaRPr lang="fr-FR" dirty="0">
              <a:ea typeface="Calibri"/>
              <a:cs typeface="Calibri"/>
            </a:endParaRPr>
          </a:p>
          <a:p>
            <a:r>
              <a:rPr lang="en-US" b="1" dirty="0"/>
              <a:t>4</a:t>
            </a:r>
            <a:r>
              <a:rPr lang="en-US" dirty="0"/>
              <a:t>. Gestion des files </a:t>
            </a:r>
            <a:r>
              <a:rPr lang="en-US" dirty="0" err="1"/>
              <a:t>d'attente</a:t>
            </a:r>
            <a:r>
              <a:rPr lang="en-US" dirty="0"/>
              <a:t> : </a:t>
            </a:r>
            <a:r>
              <a:rPr lang="en-US" dirty="0" err="1"/>
              <a:t>Lorsque</a:t>
            </a:r>
            <a:r>
              <a:rPr lang="en-US" dirty="0"/>
              <a:t> </a:t>
            </a:r>
            <a:r>
              <a:rPr lang="en-US" dirty="0" err="1"/>
              <a:t>plusieurs</a:t>
            </a:r>
            <a:r>
              <a:rPr lang="en-US" dirty="0"/>
              <a:t> </a:t>
            </a:r>
            <a:r>
              <a:rPr lang="en-US" dirty="0" err="1"/>
              <a:t>personnes</a:t>
            </a:r>
            <a:r>
              <a:rPr lang="en-US" dirty="0"/>
              <a:t> </a:t>
            </a:r>
            <a:r>
              <a:rPr lang="en-US" dirty="0" err="1"/>
              <a:t>utilisent</a:t>
            </a:r>
            <a:r>
              <a:rPr lang="en-US" dirty="0"/>
              <a:t> </a:t>
            </a:r>
            <a:r>
              <a:rPr lang="en-US" dirty="0" err="1"/>
              <a:t>une</a:t>
            </a:r>
            <a:r>
              <a:rPr lang="en-US" dirty="0"/>
              <a:t> </a:t>
            </a:r>
            <a:r>
              <a:rPr lang="en-US" dirty="0" err="1"/>
              <a:t>imprimante</a:t>
            </a:r>
            <a:r>
              <a:rPr lang="en-US" dirty="0"/>
              <a:t> </a:t>
            </a:r>
            <a:r>
              <a:rPr lang="en-US" dirty="0" err="1"/>
              <a:t>partagée</a:t>
            </a:r>
            <a:r>
              <a:rPr lang="en-US" dirty="0"/>
              <a:t>, il </a:t>
            </a:r>
            <a:r>
              <a:rPr lang="en-US" dirty="0" err="1"/>
              <a:t>est</a:t>
            </a:r>
            <a:r>
              <a:rPr lang="en-US" dirty="0"/>
              <a:t> important de respecter la file </a:t>
            </a:r>
            <a:r>
              <a:rPr lang="en-US" dirty="0" err="1"/>
              <a:t>d'attente</a:t>
            </a:r>
            <a:r>
              <a:rPr lang="en-US" dirty="0"/>
              <a:t> </a:t>
            </a:r>
            <a:r>
              <a:rPr lang="en-US" dirty="0" err="1"/>
              <a:t>d'impression</a:t>
            </a:r>
            <a:r>
              <a:rPr lang="en-US" dirty="0"/>
              <a:t> et </a:t>
            </a:r>
            <a:r>
              <a:rPr lang="en-US" dirty="0" err="1"/>
              <a:t>d'éviter</a:t>
            </a:r>
            <a:r>
              <a:rPr lang="en-US" dirty="0"/>
              <a:t> </a:t>
            </a:r>
            <a:r>
              <a:rPr lang="en-US" dirty="0" err="1"/>
              <a:t>d'interrompre</a:t>
            </a:r>
            <a:r>
              <a:rPr lang="en-US" dirty="0"/>
              <a:t> les travaux </a:t>
            </a:r>
            <a:r>
              <a:rPr lang="en-US" dirty="0" err="1"/>
              <a:t>d'autres</a:t>
            </a:r>
            <a:r>
              <a:rPr lang="en-US" dirty="0"/>
              <a:t> </a:t>
            </a:r>
            <a:r>
              <a:rPr lang="en-US" dirty="0" err="1"/>
              <a:t>utilisateurs</a:t>
            </a:r>
            <a:r>
              <a:rPr lang="en-US" dirty="0"/>
              <a:t>.</a:t>
            </a:r>
            <a:endParaRPr lang="fr-FR" dirty="0"/>
          </a:p>
          <a:p>
            <a:r>
              <a:rPr lang="en-US" b="1" dirty="0"/>
              <a:t>5</a:t>
            </a:r>
            <a:r>
              <a:rPr lang="en-US" dirty="0"/>
              <a:t>. Protection des </a:t>
            </a:r>
            <a:r>
              <a:rPr lang="en-US" dirty="0" err="1"/>
              <a:t>données</a:t>
            </a:r>
            <a:r>
              <a:rPr lang="en-US" dirty="0"/>
              <a:t> : Les </a:t>
            </a:r>
            <a:r>
              <a:rPr lang="en-US" dirty="0" err="1"/>
              <a:t>employés</a:t>
            </a:r>
            <a:r>
              <a:rPr lang="en-US" dirty="0"/>
              <a:t> </a:t>
            </a:r>
            <a:r>
              <a:rPr lang="en-US" dirty="0" err="1"/>
              <a:t>doivent</a:t>
            </a:r>
            <a:r>
              <a:rPr lang="en-US" dirty="0"/>
              <a:t> prendre des </a:t>
            </a:r>
            <a:r>
              <a:rPr lang="en-US" dirty="0" err="1"/>
              <a:t>mesures</a:t>
            </a:r>
            <a:r>
              <a:rPr lang="en-US" dirty="0"/>
              <a:t> pour </a:t>
            </a:r>
            <a:r>
              <a:rPr lang="en-US" dirty="0" err="1"/>
              <a:t>protéger</a:t>
            </a:r>
            <a:r>
              <a:rPr lang="en-US" dirty="0"/>
              <a:t> la </a:t>
            </a:r>
            <a:r>
              <a:rPr lang="en-US" dirty="0" err="1"/>
              <a:t>confidentialité</a:t>
            </a:r>
            <a:r>
              <a:rPr lang="en-US" dirty="0"/>
              <a:t> des documents </a:t>
            </a:r>
            <a:r>
              <a:rPr lang="en-US" dirty="0" err="1"/>
              <a:t>imprimés</a:t>
            </a:r>
            <a:r>
              <a:rPr lang="en-US" dirty="0"/>
              <a:t>, </a:t>
            </a:r>
            <a:r>
              <a:rPr lang="en-US" dirty="0" err="1"/>
              <a:t>en</a:t>
            </a:r>
            <a:r>
              <a:rPr lang="en-US" dirty="0"/>
              <a:t> </a:t>
            </a:r>
            <a:r>
              <a:rPr lang="en-US" dirty="0" err="1"/>
              <a:t>veillant</a:t>
            </a:r>
            <a:r>
              <a:rPr lang="en-US" dirty="0"/>
              <a:t> à ne pas </a:t>
            </a:r>
            <a:r>
              <a:rPr lang="en-US" dirty="0" err="1"/>
              <a:t>laisser</a:t>
            </a:r>
            <a:r>
              <a:rPr lang="en-US" dirty="0"/>
              <a:t> de documents </a:t>
            </a:r>
            <a:r>
              <a:rPr lang="en-US" dirty="0" err="1"/>
              <a:t>sensibles</a:t>
            </a:r>
            <a:r>
              <a:rPr lang="en-US" dirty="0"/>
              <a:t> sur </a:t>
            </a:r>
            <a:r>
              <a:rPr lang="en-US" dirty="0" err="1"/>
              <a:t>l'imprimante</a:t>
            </a:r>
            <a:r>
              <a:rPr lang="en-US" dirty="0"/>
              <a:t> </a:t>
            </a:r>
            <a:r>
              <a:rPr lang="en-US" dirty="0" err="1"/>
              <a:t>ou</a:t>
            </a:r>
            <a:r>
              <a:rPr lang="en-US" dirty="0"/>
              <a:t> dans la sortie des travaux </a:t>
            </a:r>
            <a:r>
              <a:rPr lang="en-US" dirty="0" err="1"/>
              <a:t>d'impression</a:t>
            </a:r>
            <a:r>
              <a:rPr lang="en-US" dirty="0"/>
              <a:t>.</a:t>
            </a:r>
            <a:endParaRPr lang="fr-FR" dirty="0"/>
          </a:p>
          <a:p>
            <a:r>
              <a:rPr lang="en-US" b="1" dirty="0"/>
              <a:t>6</a:t>
            </a:r>
            <a:r>
              <a:rPr lang="en-US" dirty="0"/>
              <a:t>. Maintenance et </a:t>
            </a:r>
            <a:r>
              <a:rPr lang="en-US" dirty="0" err="1"/>
              <a:t>dépannage</a:t>
            </a:r>
            <a:r>
              <a:rPr lang="en-US" dirty="0"/>
              <a:t> : Les </a:t>
            </a:r>
            <a:r>
              <a:rPr lang="en-US" dirty="0" err="1"/>
              <a:t>employés</a:t>
            </a:r>
            <a:r>
              <a:rPr lang="en-US" dirty="0"/>
              <a:t> </a:t>
            </a:r>
            <a:r>
              <a:rPr lang="en-US" dirty="0" err="1"/>
              <a:t>doivent</a:t>
            </a:r>
            <a:r>
              <a:rPr lang="en-US" dirty="0"/>
              <a:t> signaler tout </a:t>
            </a:r>
            <a:r>
              <a:rPr lang="en-US" dirty="0" err="1"/>
              <a:t>problème</a:t>
            </a:r>
            <a:r>
              <a:rPr lang="en-US" dirty="0"/>
              <a:t> </a:t>
            </a:r>
            <a:r>
              <a:rPr lang="en-US" dirty="0" err="1"/>
              <a:t>ou</a:t>
            </a:r>
            <a:r>
              <a:rPr lang="en-US" dirty="0"/>
              <a:t> </a:t>
            </a:r>
            <a:r>
              <a:rPr lang="en-US" dirty="0" err="1"/>
              <a:t>dysfonctionnement</a:t>
            </a:r>
            <a:r>
              <a:rPr lang="en-US" dirty="0"/>
              <a:t> de </a:t>
            </a:r>
            <a:r>
              <a:rPr lang="en-US" dirty="0" err="1"/>
              <a:t>l'imprimante</a:t>
            </a:r>
            <a:r>
              <a:rPr lang="en-US" dirty="0"/>
              <a:t> au service </a:t>
            </a:r>
            <a:r>
              <a:rPr lang="en-US" dirty="0" err="1"/>
              <a:t>informatique</a:t>
            </a:r>
            <a:r>
              <a:rPr lang="en-US" dirty="0"/>
              <a:t> </a:t>
            </a:r>
            <a:r>
              <a:rPr lang="en-US" dirty="0" err="1"/>
              <a:t>ou</a:t>
            </a:r>
            <a:r>
              <a:rPr lang="en-US" dirty="0"/>
              <a:t> à la </a:t>
            </a:r>
            <a:r>
              <a:rPr lang="en-US" dirty="0" err="1"/>
              <a:t>personne</a:t>
            </a:r>
            <a:r>
              <a:rPr lang="en-US" dirty="0"/>
              <a:t> </a:t>
            </a:r>
            <a:r>
              <a:rPr lang="en-US" dirty="0" err="1"/>
              <a:t>responsable</a:t>
            </a:r>
            <a:r>
              <a:rPr lang="en-US" dirty="0"/>
              <a:t> de la maintenance de </a:t>
            </a:r>
            <a:r>
              <a:rPr lang="en-US" dirty="0" err="1"/>
              <a:t>l'imprimante</a:t>
            </a:r>
            <a:r>
              <a:rPr lang="en-US" dirty="0"/>
              <a:t>.</a:t>
            </a:r>
            <a:endParaRPr lang="fr-FR" dirty="0"/>
          </a:p>
          <a:p>
            <a:r>
              <a:rPr lang="en-US" b="1" dirty="0"/>
              <a:t>7</a:t>
            </a:r>
            <a:r>
              <a:rPr lang="en-US" dirty="0"/>
              <a:t>. </a:t>
            </a:r>
            <a:r>
              <a:rPr lang="en-US" dirty="0" err="1"/>
              <a:t>Utilisation</a:t>
            </a:r>
            <a:r>
              <a:rPr lang="en-US" dirty="0"/>
              <a:t> </a:t>
            </a:r>
            <a:r>
              <a:rPr lang="en-US" dirty="0" err="1"/>
              <a:t>responsable</a:t>
            </a:r>
            <a:r>
              <a:rPr lang="en-US" dirty="0"/>
              <a:t> des </a:t>
            </a:r>
            <a:r>
              <a:rPr lang="en-US" dirty="0" err="1"/>
              <a:t>fournitures</a:t>
            </a:r>
            <a:r>
              <a:rPr lang="en-US" dirty="0"/>
              <a:t> : Les </a:t>
            </a:r>
            <a:r>
              <a:rPr lang="en-US" dirty="0" err="1"/>
              <a:t>employés</a:t>
            </a:r>
            <a:r>
              <a:rPr lang="en-US" dirty="0"/>
              <a:t> </a:t>
            </a:r>
            <a:r>
              <a:rPr lang="en-US" dirty="0" err="1"/>
              <a:t>doivent</a:t>
            </a:r>
            <a:r>
              <a:rPr lang="en-US" dirty="0"/>
              <a:t> </a:t>
            </a:r>
            <a:r>
              <a:rPr lang="en-US" dirty="0" err="1"/>
              <a:t>utiliser</a:t>
            </a:r>
            <a:r>
              <a:rPr lang="en-US" dirty="0"/>
              <a:t> les </a:t>
            </a:r>
            <a:r>
              <a:rPr lang="en-US" dirty="0" err="1"/>
              <a:t>fournitures</a:t>
            </a:r>
            <a:r>
              <a:rPr lang="en-US" dirty="0"/>
              <a:t> </a:t>
            </a:r>
            <a:r>
              <a:rPr lang="en-US" dirty="0" err="1"/>
              <a:t>d'impression</a:t>
            </a:r>
            <a:r>
              <a:rPr lang="en-US" dirty="0"/>
              <a:t> de manière </a:t>
            </a:r>
            <a:r>
              <a:rPr lang="en-US" dirty="0" err="1"/>
              <a:t>responsable</a:t>
            </a:r>
            <a:r>
              <a:rPr lang="en-US" dirty="0"/>
              <a:t> et signaler tout </a:t>
            </a:r>
            <a:r>
              <a:rPr lang="en-US" dirty="0" err="1"/>
              <a:t>besoin</a:t>
            </a:r>
            <a:r>
              <a:rPr lang="en-US" dirty="0"/>
              <a:t> de </a:t>
            </a:r>
            <a:r>
              <a:rPr lang="en-US" dirty="0" err="1"/>
              <a:t>réapprovisionnement</a:t>
            </a:r>
            <a:r>
              <a:rPr lang="en-US" dirty="0"/>
              <a:t>.</a:t>
            </a:r>
            <a:endParaRPr lang="fr-FR" dirty="0">
              <a:ea typeface="Calibri"/>
              <a:cs typeface="Calibri"/>
            </a:endParaRPr>
          </a:p>
          <a:p>
            <a:r>
              <a:rPr lang="en-US" b="1" dirty="0"/>
              <a:t>8</a:t>
            </a:r>
            <a:r>
              <a:rPr lang="en-US" dirty="0"/>
              <a:t>. </a:t>
            </a:r>
            <a:r>
              <a:rPr lang="en-US" dirty="0" err="1"/>
              <a:t>Élimination</a:t>
            </a:r>
            <a:r>
              <a:rPr lang="en-US" dirty="0"/>
              <a:t> des documents </a:t>
            </a:r>
            <a:r>
              <a:rPr lang="en-US" dirty="0" err="1"/>
              <a:t>imprimés</a:t>
            </a:r>
            <a:r>
              <a:rPr lang="en-US" dirty="0"/>
              <a:t> : Les documents </a:t>
            </a:r>
            <a:r>
              <a:rPr lang="en-US" dirty="0" err="1"/>
              <a:t>imprimés</a:t>
            </a:r>
            <a:r>
              <a:rPr lang="en-US" dirty="0"/>
              <a:t> </a:t>
            </a:r>
            <a:r>
              <a:rPr lang="en-US" dirty="0" err="1"/>
              <a:t>contenant</a:t>
            </a:r>
            <a:r>
              <a:rPr lang="en-US" dirty="0"/>
              <a:t> des </a:t>
            </a:r>
            <a:r>
              <a:rPr lang="en-US" dirty="0" err="1"/>
              <a:t>informations</a:t>
            </a:r>
            <a:r>
              <a:rPr lang="en-US" dirty="0"/>
              <a:t> </a:t>
            </a:r>
            <a:r>
              <a:rPr lang="en-US" dirty="0" err="1"/>
              <a:t>sensibles</a:t>
            </a:r>
            <a:r>
              <a:rPr lang="en-US" dirty="0"/>
              <a:t> </a:t>
            </a:r>
            <a:r>
              <a:rPr lang="en-US" dirty="0" err="1"/>
              <a:t>doivent</a:t>
            </a:r>
            <a:r>
              <a:rPr lang="en-US" dirty="0"/>
              <a:t> </a:t>
            </a:r>
            <a:r>
              <a:rPr lang="en-US" dirty="0" err="1"/>
              <a:t>être</a:t>
            </a:r>
            <a:r>
              <a:rPr lang="en-US" dirty="0"/>
              <a:t> </a:t>
            </a:r>
            <a:r>
              <a:rPr lang="en-US" dirty="0" err="1"/>
              <a:t>éliminés</a:t>
            </a:r>
            <a:r>
              <a:rPr lang="en-US" dirty="0"/>
              <a:t> de manière </a:t>
            </a:r>
            <a:r>
              <a:rPr lang="en-US" dirty="0" err="1"/>
              <a:t>sécurisée</a:t>
            </a:r>
            <a:r>
              <a:rPr lang="en-US" dirty="0"/>
              <a:t>, par </a:t>
            </a:r>
            <a:r>
              <a:rPr lang="en-US" dirty="0" err="1"/>
              <a:t>exemple</a:t>
            </a:r>
            <a:r>
              <a:rPr lang="en-US" dirty="0"/>
              <a:t> </a:t>
            </a:r>
            <a:r>
              <a:rPr lang="en-US" dirty="0" err="1"/>
              <a:t>en</a:t>
            </a:r>
            <a:r>
              <a:rPr lang="en-US" dirty="0"/>
              <a:t> les </a:t>
            </a:r>
            <a:r>
              <a:rPr lang="en-US" dirty="0" err="1"/>
              <a:t>déchiquetant</a:t>
            </a:r>
            <a:r>
              <a:rPr lang="en-US" dirty="0"/>
              <a:t> </a:t>
            </a:r>
            <a:r>
              <a:rPr lang="en-US" dirty="0" err="1"/>
              <a:t>ou</a:t>
            </a:r>
            <a:r>
              <a:rPr lang="en-US" dirty="0"/>
              <a:t> </a:t>
            </a:r>
            <a:r>
              <a:rPr lang="en-US" dirty="0" err="1"/>
              <a:t>en</a:t>
            </a:r>
            <a:r>
              <a:rPr lang="en-US" dirty="0"/>
              <a:t> les </a:t>
            </a:r>
            <a:r>
              <a:rPr lang="en-US" dirty="0" err="1"/>
              <a:t>plaçant</a:t>
            </a:r>
            <a:r>
              <a:rPr lang="en-US" dirty="0"/>
              <a:t> dans des bacs de </a:t>
            </a:r>
            <a:r>
              <a:rPr lang="en-US" dirty="0" err="1"/>
              <a:t>recyclage</a:t>
            </a:r>
            <a:r>
              <a:rPr lang="en-US" dirty="0"/>
              <a:t> </a:t>
            </a:r>
            <a:r>
              <a:rPr lang="en-US" dirty="0" err="1"/>
              <a:t>appropriés</a:t>
            </a:r>
            <a:r>
              <a:rPr lang="en-US" dirty="0"/>
              <a:t>.</a:t>
            </a:r>
            <a:endParaRPr lang="fr-FR" dirty="0">
              <a:ea typeface="Calibri"/>
              <a:cs typeface="Calibri"/>
            </a:endParaRPr>
          </a:p>
          <a:p>
            <a:r>
              <a:rPr lang="en-US" b="1" dirty="0"/>
              <a:t>9</a:t>
            </a:r>
            <a:r>
              <a:rPr lang="en-US" dirty="0"/>
              <a:t>. Respect des </a:t>
            </a:r>
            <a:r>
              <a:rPr lang="en-US" dirty="0" err="1"/>
              <a:t>lois</a:t>
            </a:r>
            <a:r>
              <a:rPr lang="en-US" dirty="0"/>
              <a:t> </a:t>
            </a:r>
            <a:r>
              <a:rPr lang="en-US" dirty="0" err="1"/>
              <a:t>environnementales</a:t>
            </a:r>
            <a:r>
              <a:rPr lang="en-US" dirty="0"/>
              <a:t> : Les </a:t>
            </a:r>
            <a:r>
              <a:rPr lang="en-US" dirty="0" err="1"/>
              <a:t>entreprises</a:t>
            </a:r>
            <a:r>
              <a:rPr lang="en-US" dirty="0"/>
              <a:t> </a:t>
            </a:r>
            <a:r>
              <a:rPr lang="en-US" dirty="0" err="1"/>
              <a:t>peuvent</a:t>
            </a:r>
            <a:r>
              <a:rPr lang="en-US" dirty="0"/>
              <a:t> </a:t>
            </a:r>
            <a:r>
              <a:rPr lang="en-US" dirty="0" err="1"/>
              <a:t>avoir</a:t>
            </a:r>
            <a:r>
              <a:rPr lang="en-US" dirty="0"/>
              <a:t> des politiques </a:t>
            </a:r>
            <a:r>
              <a:rPr lang="en-US" dirty="0" err="1"/>
              <a:t>visant</a:t>
            </a:r>
            <a:r>
              <a:rPr lang="en-US" dirty="0"/>
              <a:t> à </a:t>
            </a:r>
            <a:r>
              <a:rPr lang="en-US" dirty="0" err="1"/>
              <a:t>minimiser</a:t>
            </a:r>
            <a:r>
              <a:rPr lang="en-US" dirty="0"/>
              <a:t> </a:t>
            </a:r>
            <a:r>
              <a:rPr lang="en-US" dirty="0" err="1"/>
              <a:t>l'impact</a:t>
            </a:r>
            <a:r>
              <a:rPr lang="en-US" dirty="0"/>
              <a:t> </a:t>
            </a:r>
            <a:r>
              <a:rPr lang="en-US" dirty="0" err="1"/>
              <a:t>environnemental</a:t>
            </a:r>
            <a:r>
              <a:rPr lang="en-US" dirty="0"/>
              <a:t> de </a:t>
            </a:r>
            <a:r>
              <a:rPr lang="en-US" dirty="0" err="1"/>
              <a:t>l'utilisation</a:t>
            </a:r>
            <a:r>
              <a:rPr lang="en-US" dirty="0"/>
              <a:t> de </a:t>
            </a:r>
            <a:r>
              <a:rPr lang="en-US" dirty="0" err="1"/>
              <a:t>l'imprimante</a:t>
            </a:r>
            <a:r>
              <a:rPr lang="en-US" dirty="0"/>
              <a:t>, </a:t>
            </a:r>
            <a:r>
              <a:rPr lang="en-US" dirty="0" err="1"/>
              <a:t>telles</a:t>
            </a:r>
            <a:r>
              <a:rPr lang="en-US" dirty="0"/>
              <a:t> que </a:t>
            </a:r>
            <a:r>
              <a:rPr lang="en-US" dirty="0" err="1"/>
              <a:t>l'utilisation</a:t>
            </a:r>
            <a:r>
              <a:rPr lang="en-US" dirty="0"/>
              <a:t> de papier </a:t>
            </a:r>
            <a:r>
              <a:rPr lang="en-US" dirty="0" err="1"/>
              <a:t>recyclé</a:t>
            </a:r>
            <a:r>
              <a:rPr lang="en-US" dirty="0"/>
              <a:t> </a:t>
            </a:r>
            <a:r>
              <a:rPr lang="en-US" dirty="0" err="1"/>
              <a:t>ou</a:t>
            </a:r>
            <a:r>
              <a:rPr lang="en-US" dirty="0"/>
              <a:t> la </a:t>
            </a:r>
            <a:r>
              <a:rPr lang="en-US" dirty="0" err="1"/>
              <a:t>réduction</a:t>
            </a:r>
            <a:r>
              <a:rPr lang="en-US" dirty="0"/>
              <a:t> de la </a:t>
            </a:r>
            <a:r>
              <a:rPr lang="en-US" dirty="0" err="1"/>
              <a:t>consommation</a:t>
            </a:r>
            <a:r>
              <a:rPr lang="en-US" dirty="0"/>
              <a:t> </a:t>
            </a:r>
            <a:r>
              <a:rPr lang="en-US" dirty="0" err="1"/>
              <a:t>d'encre</a:t>
            </a:r>
            <a:r>
              <a:rPr lang="en-US" dirty="0"/>
              <a:t>.</a:t>
            </a:r>
            <a:endParaRPr lang="fr-FR" dirty="0">
              <a:ea typeface="Calibri"/>
              <a:cs typeface="Calibri"/>
            </a:endParaRPr>
          </a:p>
          <a:p>
            <a:br>
              <a:rPr lang="en-US" dirty="0"/>
            </a:br>
            <a:endParaRPr lang="en-US" dirty="0"/>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15</a:t>
            </a:fld>
            <a:endParaRPr lang="fr-FR"/>
          </a:p>
        </p:txBody>
      </p:sp>
    </p:spTree>
    <p:extLst>
      <p:ext uri="{BB962C8B-B14F-4D97-AF65-F5344CB8AC3E}">
        <p14:creationId xmlns:p14="http://schemas.microsoft.com/office/powerpoint/2010/main" val="3734776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1</a:t>
            </a:r>
            <a:r>
              <a:rPr lang="en-US" dirty="0"/>
              <a:t>. </a:t>
            </a:r>
            <a:r>
              <a:rPr lang="en-US" dirty="0" err="1"/>
              <a:t>Utilisation</a:t>
            </a:r>
            <a:r>
              <a:rPr lang="en-US" dirty="0"/>
              <a:t> </a:t>
            </a:r>
            <a:r>
              <a:rPr lang="en-US" dirty="0" err="1"/>
              <a:t>professionnelle</a:t>
            </a:r>
            <a:r>
              <a:rPr lang="en-US" dirty="0"/>
              <a:t> : Les </a:t>
            </a:r>
            <a:r>
              <a:rPr lang="en-US" dirty="0" err="1"/>
              <a:t>ordinateurs</a:t>
            </a:r>
            <a:r>
              <a:rPr lang="en-US" dirty="0"/>
              <a:t> de </a:t>
            </a:r>
            <a:r>
              <a:rPr lang="en-US" dirty="0" err="1"/>
              <a:t>l'entreprise</a:t>
            </a:r>
            <a:r>
              <a:rPr lang="en-US" dirty="0"/>
              <a:t> </a:t>
            </a:r>
            <a:r>
              <a:rPr lang="en-US" dirty="0" err="1"/>
              <a:t>doivent</a:t>
            </a:r>
            <a:r>
              <a:rPr lang="en-US" dirty="0"/>
              <a:t> </a:t>
            </a:r>
            <a:r>
              <a:rPr lang="en-US" dirty="0" err="1"/>
              <a:t>principalement</a:t>
            </a:r>
            <a:r>
              <a:rPr lang="en-US" dirty="0"/>
              <a:t> </a:t>
            </a:r>
            <a:r>
              <a:rPr lang="en-US" dirty="0" err="1"/>
              <a:t>être</a:t>
            </a:r>
            <a:r>
              <a:rPr lang="en-US" dirty="0"/>
              <a:t> </a:t>
            </a:r>
            <a:r>
              <a:rPr lang="en-US" dirty="0" err="1"/>
              <a:t>utilisés</a:t>
            </a:r>
            <a:r>
              <a:rPr lang="en-US" dirty="0"/>
              <a:t> à des fins </a:t>
            </a:r>
            <a:r>
              <a:rPr lang="en-US" dirty="0" err="1"/>
              <a:t>professionnelles</a:t>
            </a:r>
            <a:r>
              <a:rPr lang="en-US" dirty="0"/>
              <a:t> </a:t>
            </a:r>
            <a:r>
              <a:rPr lang="en-US" dirty="0" err="1"/>
              <a:t>liées</a:t>
            </a:r>
            <a:r>
              <a:rPr lang="en-US" dirty="0"/>
              <a:t> aux </a:t>
            </a:r>
            <a:r>
              <a:rPr lang="en-US" dirty="0" err="1"/>
              <a:t>activités</a:t>
            </a:r>
            <a:r>
              <a:rPr lang="en-US" dirty="0"/>
              <a:t> de </a:t>
            </a:r>
            <a:r>
              <a:rPr lang="en-US" dirty="0" err="1"/>
              <a:t>l'entreprise</a:t>
            </a:r>
            <a:r>
              <a:rPr lang="en-US" dirty="0"/>
              <a:t>. </a:t>
            </a:r>
            <a:r>
              <a:rPr lang="en-US" dirty="0" err="1"/>
              <a:t>L'utilisation</a:t>
            </a:r>
            <a:r>
              <a:rPr lang="en-US" dirty="0"/>
              <a:t> à des fins </a:t>
            </a:r>
            <a:r>
              <a:rPr lang="en-US" dirty="0" err="1"/>
              <a:t>personnelles</a:t>
            </a:r>
            <a:r>
              <a:rPr lang="en-US" dirty="0"/>
              <a:t> doit </a:t>
            </a:r>
            <a:r>
              <a:rPr lang="en-US" dirty="0" err="1"/>
              <a:t>être</a:t>
            </a:r>
            <a:r>
              <a:rPr lang="en-US" dirty="0"/>
              <a:t> </a:t>
            </a:r>
            <a:r>
              <a:rPr lang="en-US" dirty="0" err="1"/>
              <a:t>limitée</a:t>
            </a:r>
            <a:r>
              <a:rPr lang="en-US" dirty="0"/>
              <a:t> et ne pas </a:t>
            </a:r>
            <a:r>
              <a:rPr lang="en-US" dirty="0" err="1"/>
              <a:t>perturber</a:t>
            </a:r>
            <a:r>
              <a:rPr lang="en-US" dirty="0"/>
              <a:t> le travail.</a:t>
            </a:r>
            <a:endParaRPr lang="fr-FR" dirty="0"/>
          </a:p>
          <a:p>
            <a:r>
              <a:rPr lang="en-US" b="1" dirty="0"/>
              <a:t>2</a:t>
            </a:r>
            <a:r>
              <a:rPr lang="en-US" dirty="0"/>
              <a:t>. </a:t>
            </a:r>
            <a:r>
              <a:rPr lang="en-US" dirty="0" err="1"/>
              <a:t>Accès</a:t>
            </a:r>
            <a:r>
              <a:rPr lang="en-US" dirty="0"/>
              <a:t> et </a:t>
            </a:r>
            <a:r>
              <a:rPr lang="en-US" dirty="0" err="1"/>
              <a:t>authentification</a:t>
            </a:r>
            <a:r>
              <a:rPr lang="en-US" dirty="0"/>
              <a:t> : Les </a:t>
            </a:r>
            <a:r>
              <a:rPr lang="en-US" dirty="0" err="1"/>
              <a:t>employés</a:t>
            </a:r>
            <a:r>
              <a:rPr lang="en-US" dirty="0"/>
              <a:t> </a:t>
            </a:r>
            <a:r>
              <a:rPr lang="en-US" dirty="0" err="1"/>
              <a:t>doivent</a:t>
            </a:r>
            <a:r>
              <a:rPr lang="en-US" dirty="0"/>
              <a:t> </a:t>
            </a:r>
            <a:r>
              <a:rPr lang="en-US" dirty="0" err="1"/>
              <a:t>s'authentifier</a:t>
            </a:r>
            <a:r>
              <a:rPr lang="en-US" dirty="0"/>
              <a:t> de manière </a:t>
            </a:r>
            <a:r>
              <a:rPr lang="en-US" dirty="0" err="1"/>
              <a:t>appropriée</a:t>
            </a:r>
            <a:r>
              <a:rPr lang="en-US" dirty="0"/>
              <a:t> pour </a:t>
            </a:r>
            <a:r>
              <a:rPr lang="en-US" dirty="0" err="1"/>
              <a:t>accéder</a:t>
            </a:r>
            <a:r>
              <a:rPr lang="en-US" dirty="0"/>
              <a:t> à </a:t>
            </a:r>
            <a:r>
              <a:rPr lang="en-US" dirty="0" err="1"/>
              <a:t>leurs</a:t>
            </a:r>
            <a:r>
              <a:rPr lang="en-US" dirty="0"/>
              <a:t> </a:t>
            </a:r>
            <a:r>
              <a:rPr lang="en-US" dirty="0" err="1"/>
              <a:t>ordinateurs</a:t>
            </a:r>
            <a:r>
              <a:rPr lang="en-US" dirty="0"/>
              <a:t> et aux </a:t>
            </a:r>
            <a:r>
              <a:rPr lang="en-US" dirty="0" err="1"/>
              <a:t>systèmes</a:t>
            </a:r>
            <a:r>
              <a:rPr lang="en-US" dirty="0"/>
              <a:t> de </a:t>
            </a:r>
            <a:r>
              <a:rPr lang="en-US" dirty="0" err="1"/>
              <a:t>l'entreprise</a:t>
            </a:r>
            <a:r>
              <a:rPr lang="en-US" dirty="0"/>
              <a:t>. </a:t>
            </a:r>
            <a:r>
              <a:rPr lang="en-US" dirty="0" err="1"/>
              <a:t>Cela</a:t>
            </a:r>
            <a:r>
              <a:rPr lang="en-US" dirty="0"/>
              <a:t> </a:t>
            </a:r>
            <a:r>
              <a:rPr lang="en-US" dirty="0" err="1"/>
              <a:t>peut</a:t>
            </a:r>
            <a:r>
              <a:rPr lang="en-US" dirty="0"/>
              <a:t> </a:t>
            </a:r>
            <a:r>
              <a:rPr lang="en-US" dirty="0" err="1"/>
              <a:t>inclure</a:t>
            </a:r>
            <a:r>
              <a:rPr lang="en-US" dirty="0"/>
              <a:t> </a:t>
            </a:r>
            <a:r>
              <a:rPr lang="en-US" dirty="0" err="1"/>
              <a:t>l'utilisation</a:t>
            </a:r>
            <a:r>
              <a:rPr lang="en-US" dirty="0"/>
              <a:t> de mots de passe </a:t>
            </a:r>
            <a:r>
              <a:rPr lang="en-US" dirty="0" err="1"/>
              <a:t>ou</a:t>
            </a:r>
            <a:r>
              <a:rPr lang="en-US" dirty="0"/>
              <a:t> </a:t>
            </a:r>
            <a:r>
              <a:rPr lang="en-US" dirty="0" err="1"/>
              <a:t>d'autres</a:t>
            </a:r>
            <a:r>
              <a:rPr lang="en-US" dirty="0"/>
              <a:t> </a:t>
            </a:r>
            <a:r>
              <a:rPr lang="en-US" dirty="0" err="1"/>
              <a:t>méthodes</a:t>
            </a:r>
            <a:r>
              <a:rPr lang="en-US" dirty="0"/>
              <a:t> </a:t>
            </a:r>
            <a:r>
              <a:rPr lang="en-US" dirty="0" err="1"/>
              <a:t>d'authentification</a:t>
            </a:r>
            <a:r>
              <a:rPr lang="en-US" dirty="0"/>
              <a:t>.</a:t>
            </a:r>
            <a:endParaRPr lang="fr-FR" dirty="0"/>
          </a:p>
          <a:p>
            <a:r>
              <a:rPr lang="en-US" b="1" dirty="0"/>
              <a:t>3</a:t>
            </a:r>
            <a:r>
              <a:rPr lang="en-US" dirty="0"/>
              <a:t>. </a:t>
            </a:r>
            <a:r>
              <a:rPr lang="en-US" dirty="0" err="1"/>
              <a:t>Utilisation</a:t>
            </a:r>
            <a:r>
              <a:rPr lang="en-US" dirty="0"/>
              <a:t> des </a:t>
            </a:r>
            <a:r>
              <a:rPr lang="en-US" dirty="0" err="1"/>
              <a:t>logiciels</a:t>
            </a:r>
            <a:r>
              <a:rPr lang="en-US" dirty="0"/>
              <a:t> : Les </a:t>
            </a:r>
            <a:r>
              <a:rPr lang="en-US" dirty="0" err="1"/>
              <a:t>employés</a:t>
            </a:r>
            <a:r>
              <a:rPr lang="en-US" dirty="0"/>
              <a:t> </a:t>
            </a:r>
            <a:r>
              <a:rPr lang="en-US" dirty="0" err="1"/>
              <a:t>doivent</a:t>
            </a:r>
            <a:r>
              <a:rPr lang="en-US" dirty="0"/>
              <a:t> </a:t>
            </a:r>
            <a:r>
              <a:rPr lang="en-US" dirty="0" err="1"/>
              <a:t>utiliser</a:t>
            </a:r>
            <a:r>
              <a:rPr lang="en-US" dirty="0"/>
              <a:t> les </a:t>
            </a:r>
            <a:r>
              <a:rPr lang="en-US" dirty="0" err="1"/>
              <a:t>logiciels</a:t>
            </a:r>
            <a:r>
              <a:rPr lang="en-US" dirty="0"/>
              <a:t> </a:t>
            </a:r>
            <a:r>
              <a:rPr lang="en-US" dirty="0" err="1"/>
              <a:t>autorisés</a:t>
            </a:r>
            <a:r>
              <a:rPr lang="en-US" dirty="0"/>
              <a:t> par </a:t>
            </a:r>
            <a:r>
              <a:rPr lang="en-US" dirty="0" err="1"/>
              <a:t>l'entreprise</a:t>
            </a:r>
            <a:r>
              <a:rPr lang="en-US" dirty="0"/>
              <a:t> et </a:t>
            </a:r>
            <a:r>
              <a:rPr lang="en-US" dirty="0" err="1"/>
              <a:t>éviter</a:t>
            </a:r>
            <a:r>
              <a:rPr lang="en-US" dirty="0"/>
              <a:t> </a:t>
            </a:r>
            <a:r>
              <a:rPr lang="en-US" dirty="0" err="1"/>
              <a:t>d'installer</a:t>
            </a:r>
            <a:r>
              <a:rPr lang="en-US" dirty="0"/>
              <a:t> des </a:t>
            </a:r>
            <a:r>
              <a:rPr lang="en-US" dirty="0" err="1"/>
              <a:t>logiciels</a:t>
            </a:r>
            <a:r>
              <a:rPr lang="en-US" dirty="0"/>
              <a:t> non </a:t>
            </a:r>
            <a:r>
              <a:rPr lang="en-US" dirty="0" err="1"/>
              <a:t>approuvés</a:t>
            </a:r>
            <a:r>
              <a:rPr lang="en-US" dirty="0"/>
              <a:t>. </a:t>
            </a:r>
            <a:r>
              <a:rPr lang="en-US" dirty="0" err="1"/>
              <a:t>L'utilisation</a:t>
            </a:r>
            <a:r>
              <a:rPr lang="en-US" dirty="0"/>
              <a:t> de </a:t>
            </a:r>
            <a:r>
              <a:rPr lang="en-US" dirty="0" err="1"/>
              <a:t>logiciels</a:t>
            </a:r>
            <a:r>
              <a:rPr lang="en-US" dirty="0"/>
              <a:t> </a:t>
            </a:r>
            <a:r>
              <a:rPr lang="en-US" dirty="0" err="1"/>
              <a:t>piratés</a:t>
            </a:r>
            <a:r>
              <a:rPr lang="en-US" dirty="0"/>
              <a:t> </a:t>
            </a:r>
            <a:r>
              <a:rPr lang="en-US" dirty="0" err="1"/>
              <a:t>est</a:t>
            </a:r>
            <a:r>
              <a:rPr lang="en-US" dirty="0"/>
              <a:t> </a:t>
            </a:r>
            <a:r>
              <a:rPr lang="en-US" dirty="0" err="1"/>
              <a:t>interdite</a:t>
            </a:r>
            <a:r>
              <a:rPr lang="en-US" dirty="0"/>
              <a:t>.</a:t>
            </a:r>
            <a:endParaRPr lang="fr-FR" dirty="0"/>
          </a:p>
          <a:p>
            <a:r>
              <a:rPr lang="en-US" b="1" dirty="0"/>
              <a:t>5</a:t>
            </a:r>
            <a:r>
              <a:rPr lang="en-US" dirty="0"/>
              <a:t>. </a:t>
            </a:r>
            <a:r>
              <a:rPr lang="en-US" dirty="0" err="1"/>
              <a:t>Confidentialité</a:t>
            </a:r>
            <a:r>
              <a:rPr lang="en-US" dirty="0"/>
              <a:t> des </a:t>
            </a:r>
            <a:r>
              <a:rPr lang="en-US" dirty="0" err="1"/>
              <a:t>informations</a:t>
            </a:r>
            <a:r>
              <a:rPr lang="en-US" dirty="0"/>
              <a:t> : Les </a:t>
            </a:r>
            <a:r>
              <a:rPr lang="en-US" dirty="0" err="1"/>
              <a:t>employés</a:t>
            </a:r>
            <a:r>
              <a:rPr lang="en-US" dirty="0"/>
              <a:t> </a:t>
            </a:r>
            <a:r>
              <a:rPr lang="en-US" dirty="0" err="1"/>
              <a:t>doivent</a:t>
            </a:r>
            <a:r>
              <a:rPr lang="en-US" dirty="0"/>
              <a:t> respecter la </a:t>
            </a:r>
            <a:r>
              <a:rPr lang="en-US" dirty="0" err="1"/>
              <a:t>confidentialité</a:t>
            </a:r>
            <a:r>
              <a:rPr lang="en-US" dirty="0"/>
              <a:t> des </a:t>
            </a:r>
            <a:r>
              <a:rPr lang="en-US" dirty="0" err="1"/>
              <a:t>informations</a:t>
            </a:r>
            <a:r>
              <a:rPr lang="en-US" dirty="0"/>
              <a:t> </a:t>
            </a:r>
            <a:r>
              <a:rPr lang="en-US" dirty="0" err="1"/>
              <a:t>contenues</a:t>
            </a:r>
            <a:r>
              <a:rPr lang="en-US" dirty="0"/>
              <a:t> sur les </a:t>
            </a:r>
            <a:r>
              <a:rPr lang="en-US" dirty="0" err="1"/>
              <a:t>ordinateurs</a:t>
            </a:r>
            <a:r>
              <a:rPr lang="en-US" dirty="0"/>
              <a:t> de </a:t>
            </a:r>
            <a:r>
              <a:rPr lang="en-US" dirty="0" err="1"/>
              <a:t>l'entreprise</a:t>
            </a:r>
            <a:r>
              <a:rPr lang="en-US" dirty="0"/>
              <a:t>, </a:t>
            </a:r>
            <a:r>
              <a:rPr lang="en-US" dirty="0" err="1"/>
              <a:t>en</a:t>
            </a:r>
            <a:r>
              <a:rPr lang="en-US" dirty="0"/>
              <a:t> </a:t>
            </a:r>
            <a:r>
              <a:rPr lang="en-US" dirty="0" err="1"/>
              <a:t>évitant</a:t>
            </a:r>
            <a:r>
              <a:rPr lang="en-US" dirty="0"/>
              <a:t> de </a:t>
            </a:r>
            <a:r>
              <a:rPr lang="en-US" dirty="0" err="1"/>
              <a:t>divulguer</a:t>
            </a:r>
            <a:r>
              <a:rPr lang="en-US" dirty="0"/>
              <a:t> des </a:t>
            </a:r>
            <a:r>
              <a:rPr lang="en-US" dirty="0" err="1"/>
              <a:t>données</a:t>
            </a:r>
            <a:r>
              <a:rPr lang="en-US" dirty="0"/>
              <a:t> </a:t>
            </a:r>
            <a:r>
              <a:rPr lang="en-US" dirty="0" err="1"/>
              <a:t>sensibles</a:t>
            </a:r>
            <a:r>
              <a:rPr lang="en-US" dirty="0"/>
              <a:t> à des tiers non </a:t>
            </a:r>
            <a:r>
              <a:rPr lang="en-US" dirty="0" err="1"/>
              <a:t>autorisés</a:t>
            </a:r>
            <a:r>
              <a:rPr lang="en-US" dirty="0"/>
              <a:t>.</a:t>
            </a:r>
            <a:endParaRPr lang="fr-FR" dirty="0">
              <a:ea typeface="Calibri"/>
              <a:cs typeface="Calibri"/>
            </a:endParaRPr>
          </a:p>
          <a:p>
            <a:r>
              <a:rPr lang="en-US" b="1" dirty="0"/>
              <a:t>6</a:t>
            </a:r>
            <a:r>
              <a:rPr lang="en-US" dirty="0"/>
              <a:t>. Respect des droits </a:t>
            </a:r>
            <a:r>
              <a:rPr lang="en-US" dirty="0" err="1"/>
              <a:t>d'auteur</a:t>
            </a:r>
            <a:r>
              <a:rPr lang="en-US" dirty="0"/>
              <a:t> : Les </a:t>
            </a:r>
            <a:r>
              <a:rPr lang="en-US" dirty="0" err="1"/>
              <a:t>employés</a:t>
            </a:r>
            <a:r>
              <a:rPr lang="en-US" dirty="0"/>
              <a:t> </a:t>
            </a:r>
            <a:r>
              <a:rPr lang="en-US" dirty="0" err="1"/>
              <a:t>doivent</a:t>
            </a:r>
            <a:r>
              <a:rPr lang="en-US" dirty="0"/>
              <a:t> respecter les droits </a:t>
            </a:r>
            <a:r>
              <a:rPr lang="en-US" dirty="0" err="1"/>
              <a:t>d'auteur</a:t>
            </a:r>
            <a:r>
              <a:rPr lang="en-US" dirty="0"/>
              <a:t> et ne pas copier, </a:t>
            </a:r>
            <a:r>
              <a:rPr lang="en-US" dirty="0" err="1"/>
              <a:t>partager</a:t>
            </a:r>
            <a:r>
              <a:rPr lang="en-US" dirty="0"/>
              <a:t> </a:t>
            </a:r>
            <a:r>
              <a:rPr lang="en-US" dirty="0" err="1"/>
              <a:t>ou</a:t>
            </a:r>
            <a:r>
              <a:rPr lang="en-US" dirty="0"/>
              <a:t> </a:t>
            </a:r>
            <a:r>
              <a:rPr lang="en-US" dirty="0" err="1"/>
              <a:t>distribuer</a:t>
            </a:r>
            <a:r>
              <a:rPr lang="en-US" dirty="0"/>
              <a:t> des </a:t>
            </a:r>
            <a:r>
              <a:rPr lang="en-US" dirty="0" err="1"/>
              <a:t>fichiers</a:t>
            </a:r>
            <a:r>
              <a:rPr lang="en-US" dirty="0"/>
              <a:t> protégés sans </a:t>
            </a:r>
            <a:r>
              <a:rPr lang="en-US" dirty="0" err="1"/>
              <a:t>autorisation</a:t>
            </a:r>
            <a:r>
              <a:rPr lang="en-US" dirty="0"/>
              <a:t>.</a:t>
            </a:r>
            <a:endParaRPr lang="fr-FR" dirty="0"/>
          </a:p>
          <a:p>
            <a:r>
              <a:rPr lang="en-US" b="1" dirty="0"/>
              <a:t>7</a:t>
            </a:r>
            <a:r>
              <a:rPr lang="en-US" dirty="0"/>
              <a:t>. </a:t>
            </a:r>
            <a:r>
              <a:rPr lang="en-US" dirty="0" err="1"/>
              <a:t>Utilisation</a:t>
            </a:r>
            <a:r>
              <a:rPr lang="en-US" dirty="0"/>
              <a:t> des </a:t>
            </a:r>
            <a:r>
              <a:rPr lang="en-US" dirty="0" err="1"/>
              <a:t>ressources</a:t>
            </a:r>
            <a:r>
              <a:rPr lang="en-US" dirty="0"/>
              <a:t> </a:t>
            </a:r>
            <a:r>
              <a:rPr lang="en-US" dirty="0" err="1"/>
              <a:t>réseau</a:t>
            </a:r>
            <a:r>
              <a:rPr lang="en-US" dirty="0"/>
              <a:t> : Les </a:t>
            </a:r>
            <a:r>
              <a:rPr lang="en-US" dirty="0" err="1"/>
              <a:t>employés</a:t>
            </a:r>
            <a:r>
              <a:rPr lang="en-US" dirty="0"/>
              <a:t> </a:t>
            </a:r>
            <a:r>
              <a:rPr lang="en-US" dirty="0" err="1"/>
              <a:t>doivent</a:t>
            </a:r>
            <a:r>
              <a:rPr lang="en-US" dirty="0"/>
              <a:t> </a:t>
            </a:r>
            <a:r>
              <a:rPr lang="en-US" dirty="0" err="1"/>
              <a:t>utiliser</a:t>
            </a:r>
            <a:r>
              <a:rPr lang="en-US" dirty="0"/>
              <a:t> les </a:t>
            </a:r>
            <a:r>
              <a:rPr lang="en-US" dirty="0" err="1"/>
              <a:t>ressources</a:t>
            </a:r>
            <a:r>
              <a:rPr lang="en-US" dirty="0"/>
              <a:t> </a:t>
            </a:r>
            <a:r>
              <a:rPr lang="en-US" dirty="0" err="1"/>
              <a:t>réseau</a:t>
            </a:r>
            <a:r>
              <a:rPr lang="en-US" dirty="0"/>
              <a:t> de manière </a:t>
            </a:r>
            <a:r>
              <a:rPr lang="en-US" dirty="0" err="1"/>
              <a:t>responsable</a:t>
            </a:r>
            <a:r>
              <a:rPr lang="en-US" dirty="0"/>
              <a:t>, </a:t>
            </a:r>
            <a:r>
              <a:rPr lang="en-US" dirty="0" err="1"/>
              <a:t>en</a:t>
            </a:r>
            <a:r>
              <a:rPr lang="en-US" dirty="0"/>
              <a:t> </a:t>
            </a:r>
            <a:r>
              <a:rPr lang="en-US" dirty="0" err="1"/>
              <a:t>évitant</a:t>
            </a:r>
            <a:r>
              <a:rPr lang="en-US" dirty="0"/>
              <a:t> la surcharge du </a:t>
            </a:r>
            <a:r>
              <a:rPr lang="en-US" dirty="0" err="1"/>
              <a:t>réseau</a:t>
            </a:r>
            <a:r>
              <a:rPr lang="en-US" dirty="0"/>
              <a:t> et </a:t>
            </a:r>
            <a:r>
              <a:rPr lang="en-US" dirty="0" err="1"/>
              <a:t>en</a:t>
            </a:r>
            <a:r>
              <a:rPr lang="en-US" dirty="0"/>
              <a:t> </a:t>
            </a:r>
            <a:r>
              <a:rPr lang="en-US" dirty="0" err="1"/>
              <a:t>respectant</a:t>
            </a:r>
            <a:r>
              <a:rPr lang="en-US" dirty="0"/>
              <a:t> les </a:t>
            </a:r>
            <a:r>
              <a:rPr lang="en-US" dirty="0" err="1"/>
              <a:t>règles</a:t>
            </a:r>
            <a:r>
              <a:rPr lang="en-US" dirty="0"/>
              <a:t> </a:t>
            </a:r>
            <a:r>
              <a:rPr lang="en-US" dirty="0" err="1"/>
              <a:t>d'utilisation</a:t>
            </a:r>
            <a:r>
              <a:rPr lang="en-US" dirty="0"/>
              <a:t>.</a:t>
            </a:r>
            <a:endParaRPr lang="fr-FR" dirty="0"/>
          </a:p>
          <a:p>
            <a:r>
              <a:rPr lang="en-US" b="1" dirty="0"/>
              <a:t>8</a:t>
            </a:r>
            <a:r>
              <a:rPr lang="en-US" dirty="0"/>
              <a:t>. Gestion des mots de passe : Les </a:t>
            </a:r>
            <a:r>
              <a:rPr lang="en-US" dirty="0" err="1"/>
              <a:t>employés</a:t>
            </a:r>
            <a:r>
              <a:rPr lang="en-US" dirty="0"/>
              <a:t> </a:t>
            </a:r>
            <a:r>
              <a:rPr lang="en-US" dirty="0" err="1"/>
              <a:t>sont</a:t>
            </a:r>
            <a:r>
              <a:rPr lang="en-US" dirty="0"/>
              <a:t> </a:t>
            </a:r>
            <a:r>
              <a:rPr lang="en-US" dirty="0" err="1"/>
              <a:t>tenus</a:t>
            </a:r>
            <a:r>
              <a:rPr lang="en-US" dirty="0"/>
              <a:t> de </a:t>
            </a:r>
            <a:r>
              <a:rPr lang="en-US" dirty="0" err="1"/>
              <a:t>maintenir</a:t>
            </a:r>
            <a:r>
              <a:rPr lang="en-US" dirty="0"/>
              <a:t> la </a:t>
            </a:r>
            <a:r>
              <a:rPr lang="en-US" dirty="0" err="1"/>
              <a:t>sécurité</a:t>
            </a:r>
            <a:r>
              <a:rPr lang="en-US" dirty="0"/>
              <a:t> de </a:t>
            </a:r>
            <a:r>
              <a:rPr lang="en-US" dirty="0" err="1"/>
              <a:t>leurs</a:t>
            </a:r>
            <a:r>
              <a:rPr lang="en-US" dirty="0"/>
              <a:t> mots de passe et de ne pas les </a:t>
            </a:r>
            <a:r>
              <a:rPr lang="en-US" dirty="0" err="1"/>
              <a:t>partager</a:t>
            </a:r>
            <a:r>
              <a:rPr lang="en-US" dirty="0"/>
              <a:t> avec </a:t>
            </a:r>
            <a:r>
              <a:rPr lang="en-US" dirty="0" err="1"/>
              <a:t>d'autres</a:t>
            </a:r>
            <a:r>
              <a:rPr lang="en-US" dirty="0"/>
              <a:t> </a:t>
            </a:r>
            <a:r>
              <a:rPr lang="en-US" dirty="0" err="1"/>
              <a:t>personnes</a:t>
            </a:r>
            <a:r>
              <a:rPr lang="en-US" dirty="0"/>
              <a:t>. Le </a:t>
            </a:r>
            <a:r>
              <a:rPr lang="en-US" dirty="0" err="1"/>
              <a:t>changement</a:t>
            </a:r>
            <a:r>
              <a:rPr lang="en-US" dirty="0"/>
              <a:t> </a:t>
            </a:r>
            <a:r>
              <a:rPr lang="en-US" dirty="0" err="1"/>
              <a:t>régulier</a:t>
            </a:r>
            <a:r>
              <a:rPr lang="en-US" dirty="0"/>
              <a:t> des mots de passe </a:t>
            </a:r>
            <a:r>
              <a:rPr lang="en-US" dirty="0" err="1"/>
              <a:t>peut</a:t>
            </a:r>
            <a:r>
              <a:rPr lang="en-US" dirty="0"/>
              <a:t> </a:t>
            </a:r>
            <a:r>
              <a:rPr lang="en-US" dirty="0" err="1"/>
              <a:t>également</a:t>
            </a:r>
            <a:r>
              <a:rPr lang="en-US" dirty="0"/>
              <a:t> </a:t>
            </a:r>
            <a:r>
              <a:rPr lang="en-US" dirty="0" err="1"/>
              <a:t>être</a:t>
            </a:r>
            <a:r>
              <a:rPr lang="en-US" dirty="0"/>
              <a:t> </a:t>
            </a:r>
            <a:r>
              <a:rPr lang="en-US" dirty="0" err="1"/>
              <a:t>encouragé</a:t>
            </a:r>
            <a:r>
              <a:rPr lang="en-US" dirty="0"/>
              <a:t>.</a:t>
            </a:r>
            <a:endParaRPr lang="fr-FR" dirty="0"/>
          </a:p>
          <a:p>
            <a:r>
              <a:rPr lang="en-US" b="1" dirty="0"/>
              <a:t>9</a:t>
            </a:r>
            <a:r>
              <a:rPr lang="en-US" dirty="0"/>
              <a:t>. Gestion des </a:t>
            </a:r>
            <a:r>
              <a:rPr lang="en-US" dirty="0" err="1"/>
              <a:t>fichiers</a:t>
            </a:r>
            <a:r>
              <a:rPr lang="en-US" dirty="0"/>
              <a:t> : Les </a:t>
            </a:r>
            <a:r>
              <a:rPr lang="en-US" dirty="0" err="1"/>
              <a:t>employés</a:t>
            </a:r>
            <a:r>
              <a:rPr lang="en-US" dirty="0"/>
              <a:t> </a:t>
            </a:r>
            <a:r>
              <a:rPr lang="en-US" dirty="0" err="1"/>
              <a:t>doivent</a:t>
            </a:r>
            <a:r>
              <a:rPr lang="en-US" dirty="0"/>
              <a:t> </a:t>
            </a:r>
            <a:r>
              <a:rPr lang="en-US" dirty="0" err="1"/>
              <a:t>organiser</a:t>
            </a:r>
            <a:r>
              <a:rPr lang="en-US" dirty="0"/>
              <a:t> </a:t>
            </a:r>
            <a:r>
              <a:rPr lang="en-US" dirty="0" err="1"/>
              <a:t>leurs</a:t>
            </a:r>
            <a:r>
              <a:rPr lang="en-US" dirty="0"/>
              <a:t> </a:t>
            </a:r>
            <a:r>
              <a:rPr lang="en-US" dirty="0" err="1"/>
              <a:t>fichiers</a:t>
            </a:r>
            <a:r>
              <a:rPr lang="en-US" dirty="0"/>
              <a:t> de manière </a:t>
            </a:r>
            <a:r>
              <a:rPr lang="en-US" dirty="0" err="1"/>
              <a:t>appropriée</a:t>
            </a:r>
            <a:r>
              <a:rPr lang="en-US" dirty="0"/>
              <a:t>, </a:t>
            </a:r>
            <a:r>
              <a:rPr lang="en-US" dirty="0" err="1"/>
              <a:t>en</a:t>
            </a:r>
            <a:r>
              <a:rPr lang="en-US" dirty="0"/>
              <a:t> </a:t>
            </a:r>
            <a:r>
              <a:rPr lang="en-US" dirty="0" err="1"/>
              <a:t>évitant</a:t>
            </a:r>
            <a:r>
              <a:rPr lang="en-US" dirty="0"/>
              <a:t> la surcharge des </a:t>
            </a:r>
            <a:r>
              <a:rPr lang="en-US" dirty="0" err="1"/>
              <a:t>disques</a:t>
            </a:r>
            <a:r>
              <a:rPr lang="en-US" dirty="0"/>
              <a:t> </a:t>
            </a:r>
            <a:r>
              <a:rPr lang="en-US" dirty="0" err="1"/>
              <a:t>durs</a:t>
            </a:r>
            <a:r>
              <a:rPr lang="en-US" dirty="0"/>
              <a:t> et </a:t>
            </a:r>
            <a:r>
              <a:rPr lang="en-US" dirty="0" err="1"/>
              <a:t>en</a:t>
            </a:r>
            <a:r>
              <a:rPr lang="en-US" dirty="0"/>
              <a:t> </a:t>
            </a:r>
            <a:r>
              <a:rPr lang="en-US" dirty="0" err="1"/>
              <a:t>archivant</a:t>
            </a:r>
            <a:r>
              <a:rPr lang="en-US" dirty="0"/>
              <a:t> </a:t>
            </a:r>
            <a:r>
              <a:rPr lang="en-US" dirty="0" err="1"/>
              <a:t>ou</a:t>
            </a:r>
            <a:r>
              <a:rPr lang="en-US" dirty="0"/>
              <a:t> </a:t>
            </a:r>
            <a:r>
              <a:rPr lang="en-US" dirty="0" err="1"/>
              <a:t>en</a:t>
            </a:r>
            <a:r>
              <a:rPr lang="en-US" dirty="0"/>
              <a:t> </a:t>
            </a:r>
            <a:r>
              <a:rPr lang="en-US" dirty="0" err="1"/>
              <a:t>supprimant</a:t>
            </a:r>
            <a:r>
              <a:rPr lang="en-US" dirty="0"/>
              <a:t> les </a:t>
            </a:r>
            <a:r>
              <a:rPr lang="en-US" dirty="0" err="1"/>
              <a:t>fichiers</a:t>
            </a:r>
            <a:r>
              <a:rPr lang="en-US" dirty="0"/>
              <a:t> </a:t>
            </a:r>
            <a:r>
              <a:rPr lang="en-US" dirty="0" err="1"/>
              <a:t>obsolètes</a:t>
            </a:r>
            <a:r>
              <a:rPr lang="en-US" dirty="0"/>
              <a:t>.</a:t>
            </a:r>
            <a:endParaRPr lang="fr-FR" dirty="0"/>
          </a:p>
          <a:p>
            <a:r>
              <a:rPr lang="en-US" b="1" dirty="0"/>
              <a:t>10</a:t>
            </a:r>
            <a:r>
              <a:rPr lang="en-US" dirty="0"/>
              <a:t>. </a:t>
            </a:r>
            <a:r>
              <a:rPr lang="en-US" dirty="0" err="1"/>
              <a:t>Responsabilité</a:t>
            </a:r>
            <a:r>
              <a:rPr lang="en-US" dirty="0"/>
              <a:t> et </a:t>
            </a:r>
            <a:r>
              <a:rPr lang="en-US" dirty="0" err="1"/>
              <a:t>conséquences</a:t>
            </a:r>
            <a:r>
              <a:rPr lang="en-US" dirty="0"/>
              <a:t> : Les violations des </a:t>
            </a:r>
            <a:r>
              <a:rPr lang="en-US" dirty="0" err="1"/>
              <a:t>règles</a:t>
            </a:r>
            <a:r>
              <a:rPr lang="en-US" dirty="0"/>
              <a:t> </a:t>
            </a:r>
            <a:r>
              <a:rPr lang="en-US" dirty="0" err="1"/>
              <a:t>d'utilisation</a:t>
            </a:r>
            <a:r>
              <a:rPr lang="en-US" dirty="0"/>
              <a:t> des </a:t>
            </a:r>
            <a:r>
              <a:rPr lang="en-US" dirty="0" err="1"/>
              <a:t>ordinateurs</a:t>
            </a:r>
            <a:r>
              <a:rPr lang="en-US" dirty="0"/>
              <a:t> </a:t>
            </a:r>
            <a:r>
              <a:rPr lang="en-US" dirty="0" err="1"/>
              <a:t>peuvent</a:t>
            </a:r>
            <a:r>
              <a:rPr lang="en-US" dirty="0"/>
              <a:t> </a:t>
            </a:r>
            <a:r>
              <a:rPr lang="en-US" dirty="0" err="1"/>
              <a:t>avoir</a:t>
            </a:r>
            <a:r>
              <a:rPr lang="en-US" dirty="0"/>
              <a:t> des </a:t>
            </a:r>
            <a:r>
              <a:rPr lang="en-US" dirty="0" err="1"/>
              <a:t>conséquences</a:t>
            </a:r>
            <a:r>
              <a:rPr lang="en-US" dirty="0"/>
              <a:t>, </a:t>
            </a:r>
            <a:r>
              <a:rPr lang="en-US" dirty="0" err="1"/>
              <a:t>notamment</a:t>
            </a:r>
            <a:r>
              <a:rPr lang="en-US" dirty="0"/>
              <a:t> des </a:t>
            </a:r>
            <a:r>
              <a:rPr lang="en-US" dirty="0" err="1"/>
              <a:t>avertissements</a:t>
            </a:r>
            <a:r>
              <a:rPr lang="en-US" dirty="0"/>
              <a:t>, des suspensions </a:t>
            </a:r>
            <a:r>
              <a:rPr lang="en-US" dirty="0" err="1"/>
              <a:t>ou</a:t>
            </a:r>
            <a:r>
              <a:rPr lang="en-US" dirty="0"/>
              <a:t> des </a:t>
            </a:r>
            <a:r>
              <a:rPr lang="en-US" dirty="0" err="1"/>
              <a:t>licenciements</a:t>
            </a:r>
            <a:r>
              <a:rPr lang="en-US" dirty="0"/>
              <a:t> </a:t>
            </a:r>
            <a:r>
              <a:rPr lang="en-US" dirty="0" err="1"/>
              <a:t>en</a:t>
            </a:r>
            <a:r>
              <a:rPr lang="en-US" dirty="0"/>
              <a:t> </a:t>
            </a:r>
            <a:r>
              <a:rPr lang="en-US" dirty="0" err="1"/>
              <a:t>cas</a:t>
            </a:r>
            <a:r>
              <a:rPr lang="en-US" dirty="0"/>
              <a:t> de violation grave.</a:t>
            </a:r>
            <a:endParaRPr lang="fr-FR" dirty="0"/>
          </a:p>
          <a:p>
            <a:br>
              <a:rPr lang="en-US" dirty="0"/>
            </a:br>
            <a:endParaRPr lang="en-US" dirty="0"/>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16</a:t>
            </a:fld>
            <a:endParaRPr lang="fr-FR"/>
          </a:p>
        </p:txBody>
      </p:sp>
    </p:spTree>
    <p:extLst>
      <p:ext uri="{BB962C8B-B14F-4D97-AF65-F5344CB8AC3E}">
        <p14:creationId xmlns:p14="http://schemas.microsoft.com/office/powerpoint/2010/main" val="24496884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1.</a:t>
            </a:r>
            <a:r>
              <a:rPr lang="en-US"/>
              <a:t> </a:t>
            </a:r>
            <a:r>
              <a:rPr lang="en-US" err="1"/>
              <a:t>Utilisation</a:t>
            </a:r>
            <a:r>
              <a:rPr lang="en-US"/>
              <a:t> </a:t>
            </a:r>
            <a:r>
              <a:rPr lang="en-US" err="1"/>
              <a:t>professionnelle</a:t>
            </a:r>
            <a:r>
              <a:rPr lang="en-US"/>
              <a:t> : </a:t>
            </a:r>
            <a:r>
              <a:rPr lang="en-US" err="1"/>
              <a:t>utilisés</a:t>
            </a:r>
            <a:r>
              <a:rPr lang="en-US"/>
              <a:t> à des fins </a:t>
            </a:r>
            <a:r>
              <a:rPr lang="en-US" err="1"/>
              <a:t>professionnelles</a:t>
            </a:r>
            <a:r>
              <a:rPr lang="en-US"/>
              <a:t> </a:t>
            </a:r>
            <a:r>
              <a:rPr lang="en-US" err="1"/>
              <a:t>doivent</a:t>
            </a:r>
            <a:r>
              <a:rPr lang="en-US"/>
              <a:t> </a:t>
            </a:r>
            <a:r>
              <a:rPr lang="en-US" err="1"/>
              <a:t>principalement</a:t>
            </a:r>
            <a:r>
              <a:rPr lang="en-US"/>
              <a:t> </a:t>
            </a:r>
            <a:r>
              <a:rPr lang="en-US" err="1"/>
              <a:t>servir</a:t>
            </a:r>
            <a:r>
              <a:rPr lang="en-US"/>
              <a:t> à des </a:t>
            </a:r>
            <a:r>
              <a:rPr lang="en-US" err="1"/>
              <a:t>activités</a:t>
            </a:r>
            <a:r>
              <a:rPr lang="en-US"/>
              <a:t> </a:t>
            </a:r>
            <a:r>
              <a:rPr lang="en-US" err="1"/>
              <a:t>liées</a:t>
            </a:r>
            <a:r>
              <a:rPr lang="en-US"/>
              <a:t> au travail. Les conversations </a:t>
            </a:r>
            <a:r>
              <a:rPr lang="en-US" err="1"/>
              <a:t>personnelles</a:t>
            </a:r>
            <a:r>
              <a:rPr lang="en-US"/>
              <a:t> et </a:t>
            </a:r>
            <a:r>
              <a:rPr lang="en-US" err="1"/>
              <a:t>l'utilisation</a:t>
            </a:r>
            <a:r>
              <a:rPr lang="en-US"/>
              <a:t> pour des </a:t>
            </a:r>
            <a:r>
              <a:rPr lang="en-US" err="1"/>
              <a:t>activités</a:t>
            </a:r>
            <a:r>
              <a:rPr lang="en-US"/>
              <a:t> non </a:t>
            </a:r>
            <a:r>
              <a:rPr lang="en-US" err="1"/>
              <a:t>liées</a:t>
            </a:r>
            <a:r>
              <a:rPr lang="en-US"/>
              <a:t> au travail </a:t>
            </a:r>
            <a:r>
              <a:rPr lang="en-US" err="1"/>
              <a:t>doivent</a:t>
            </a:r>
            <a:r>
              <a:rPr lang="en-US"/>
              <a:t> </a:t>
            </a:r>
            <a:r>
              <a:rPr lang="en-US" err="1"/>
              <a:t>être</a:t>
            </a:r>
            <a:r>
              <a:rPr lang="en-US"/>
              <a:t> </a:t>
            </a:r>
            <a:r>
              <a:rPr lang="en-US" err="1"/>
              <a:t>limitées</a:t>
            </a:r>
            <a:r>
              <a:rPr lang="en-US"/>
              <a:t>.</a:t>
            </a:r>
            <a:endParaRPr lang="fr-FR"/>
          </a:p>
          <a:p>
            <a:r>
              <a:rPr lang="en-US" b="1"/>
              <a:t>2.</a:t>
            </a:r>
            <a:r>
              <a:rPr lang="en-US"/>
              <a:t> Sécurité des </a:t>
            </a:r>
            <a:r>
              <a:rPr lang="en-US" err="1"/>
              <a:t>données</a:t>
            </a:r>
            <a:r>
              <a:rPr lang="en-US"/>
              <a:t> : Les </a:t>
            </a:r>
            <a:r>
              <a:rPr lang="en-US" err="1"/>
              <a:t>employés</a:t>
            </a:r>
            <a:r>
              <a:rPr lang="en-US"/>
              <a:t> </a:t>
            </a:r>
            <a:r>
              <a:rPr lang="en-US" err="1"/>
              <a:t>sont</a:t>
            </a:r>
            <a:r>
              <a:rPr lang="en-US"/>
              <a:t> </a:t>
            </a:r>
            <a:r>
              <a:rPr lang="en-US" err="1"/>
              <a:t>tenus</a:t>
            </a:r>
            <a:r>
              <a:rPr lang="en-US"/>
              <a:t> de </a:t>
            </a:r>
            <a:r>
              <a:rPr lang="en-US" err="1"/>
              <a:t>maintenir</a:t>
            </a:r>
            <a:r>
              <a:rPr lang="en-US"/>
              <a:t> la </a:t>
            </a:r>
            <a:r>
              <a:rPr lang="en-US" err="1"/>
              <a:t>sécurité</a:t>
            </a:r>
            <a:r>
              <a:rPr lang="en-US"/>
              <a:t> des </a:t>
            </a:r>
            <a:r>
              <a:rPr lang="en-US" err="1"/>
              <a:t>données</a:t>
            </a:r>
            <a:r>
              <a:rPr lang="en-US"/>
              <a:t> </a:t>
            </a:r>
            <a:r>
              <a:rPr lang="en-US" err="1"/>
              <a:t>professionnelles</a:t>
            </a:r>
            <a:r>
              <a:rPr lang="en-US"/>
              <a:t> </a:t>
            </a:r>
            <a:r>
              <a:rPr lang="en-US" err="1"/>
              <a:t>stockées</a:t>
            </a:r>
            <a:r>
              <a:rPr lang="en-US"/>
              <a:t> sur </a:t>
            </a:r>
            <a:r>
              <a:rPr lang="en-US" err="1"/>
              <a:t>leur</a:t>
            </a:r>
            <a:r>
              <a:rPr lang="en-US"/>
              <a:t> </a:t>
            </a:r>
            <a:r>
              <a:rPr lang="en-US" err="1"/>
              <a:t>téléphone</a:t>
            </a:r>
            <a:r>
              <a:rPr lang="en-US"/>
              <a:t> portable, </a:t>
            </a:r>
            <a:r>
              <a:rPr lang="en-US" err="1"/>
              <a:t>en</a:t>
            </a:r>
            <a:r>
              <a:rPr lang="en-US"/>
              <a:t> </a:t>
            </a:r>
            <a:r>
              <a:rPr lang="en-US" err="1"/>
              <a:t>évitant</a:t>
            </a:r>
            <a:r>
              <a:rPr lang="en-US"/>
              <a:t> de les </a:t>
            </a:r>
            <a:r>
              <a:rPr lang="en-US" err="1"/>
              <a:t>divulguer</a:t>
            </a:r>
            <a:r>
              <a:rPr lang="en-US"/>
              <a:t> à des tiers non </a:t>
            </a:r>
            <a:r>
              <a:rPr lang="en-US" err="1"/>
              <a:t>autorisés</a:t>
            </a:r>
            <a:r>
              <a:rPr lang="en-US"/>
              <a:t>.</a:t>
            </a:r>
            <a:endParaRPr lang="fr-FR"/>
          </a:p>
          <a:p>
            <a:r>
              <a:rPr lang="en-US" b="1"/>
              <a:t>3.</a:t>
            </a:r>
            <a:r>
              <a:rPr lang="en-US"/>
              <a:t> Politique </a:t>
            </a:r>
            <a:r>
              <a:rPr lang="en-US" err="1"/>
              <a:t>d'utilisation</a:t>
            </a:r>
            <a:r>
              <a:rPr lang="en-US"/>
              <a:t> des </a:t>
            </a:r>
            <a:r>
              <a:rPr lang="en-US" err="1"/>
              <a:t>données</a:t>
            </a:r>
            <a:r>
              <a:rPr lang="en-US"/>
              <a:t> : Les </a:t>
            </a:r>
            <a:r>
              <a:rPr lang="en-US" err="1"/>
              <a:t>employés</a:t>
            </a:r>
            <a:r>
              <a:rPr lang="en-US"/>
              <a:t> </a:t>
            </a:r>
            <a:r>
              <a:rPr lang="en-US" err="1"/>
              <a:t>doivent</a:t>
            </a:r>
            <a:r>
              <a:rPr lang="en-US"/>
              <a:t> </a:t>
            </a:r>
            <a:r>
              <a:rPr lang="en-US" err="1"/>
              <a:t>suivre</a:t>
            </a:r>
            <a:r>
              <a:rPr lang="en-US"/>
              <a:t> la politique de </a:t>
            </a:r>
            <a:r>
              <a:rPr lang="en-US" err="1"/>
              <a:t>l'entreprise</a:t>
            </a:r>
            <a:r>
              <a:rPr lang="en-US"/>
              <a:t> </a:t>
            </a:r>
            <a:r>
              <a:rPr lang="en-US" err="1"/>
              <a:t>concernant</a:t>
            </a:r>
            <a:r>
              <a:rPr lang="en-US"/>
              <a:t> </a:t>
            </a:r>
            <a:r>
              <a:rPr lang="en-US" err="1"/>
              <a:t>l'utilisation</a:t>
            </a:r>
            <a:r>
              <a:rPr lang="en-US"/>
              <a:t> des </a:t>
            </a:r>
            <a:r>
              <a:rPr lang="en-US" err="1"/>
              <a:t>données</a:t>
            </a:r>
            <a:r>
              <a:rPr lang="en-US"/>
              <a:t> mobiles, </a:t>
            </a:r>
            <a:r>
              <a:rPr lang="en-US" err="1"/>
              <a:t>éviter</a:t>
            </a:r>
            <a:r>
              <a:rPr lang="en-US"/>
              <a:t> le </a:t>
            </a:r>
            <a:r>
              <a:rPr lang="en-US" err="1"/>
              <a:t>téléchargement</a:t>
            </a:r>
            <a:r>
              <a:rPr lang="en-US"/>
              <a:t> </a:t>
            </a:r>
            <a:r>
              <a:rPr lang="en-US" err="1"/>
              <a:t>excessif</a:t>
            </a:r>
            <a:r>
              <a:rPr lang="en-US"/>
              <a:t> de </a:t>
            </a:r>
            <a:r>
              <a:rPr lang="en-US" err="1"/>
              <a:t>données</a:t>
            </a:r>
            <a:r>
              <a:rPr lang="en-US"/>
              <a:t> </a:t>
            </a:r>
            <a:r>
              <a:rPr lang="en-US" err="1"/>
              <a:t>ou</a:t>
            </a:r>
            <a:r>
              <a:rPr lang="en-US"/>
              <a:t> </a:t>
            </a:r>
            <a:r>
              <a:rPr lang="en-US" err="1"/>
              <a:t>l'utilisation</a:t>
            </a:r>
            <a:r>
              <a:rPr lang="en-US"/>
              <a:t> de </a:t>
            </a:r>
            <a:r>
              <a:rPr lang="en-US" err="1"/>
              <a:t>données</a:t>
            </a:r>
            <a:r>
              <a:rPr lang="en-US"/>
              <a:t> mobiles pour des </a:t>
            </a:r>
            <a:r>
              <a:rPr lang="en-US" err="1"/>
              <a:t>activités</a:t>
            </a:r>
            <a:r>
              <a:rPr lang="en-US"/>
              <a:t> </a:t>
            </a:r>
            <a:r>
              <a:rPr lang="en-US" err="1"/>
              <a:t>personnelles</a:t>
            </a:r>
            <a:r>
              <a:rPr lang="en-US"/>
              <a:t> sans </a:t>
            </a:r>
            <a:r>
              <a:rPr lang="en-US" err="1"/>
              <a:t>autorisation</a:t>
            </a:r>
            <a:r>
              <a:rPr lang="en-US"/>
              <a:t>.</a:t>
            </a:r>
            <a:endParaRPr lang="fr-FR"/>
          </a:p>
          <a:p>
            <a:r>
              <a:rPr lang="en-US" b="1"/>
              <a:t>4.</a:t>
            </a:r>
            <a:r>
              <a:rPr lang="en-US"/>
              <a:t> Respect de la </a:t>
            </a:r>
            <a:r>
              <a:rPr lang="en-US" err="1"/>
              <a:t>confidentialité</a:t>
            </a:r>
            <a:r>
              <a:rPr lang="en-US"/>
              <a:t> : Les conversations </a:t>
            </a:r>
            <a:r>
              <a:rPr lang="en-US" err="1"/>
              <a:t>téléphoniques</a:t>
            </a:r>
            <a:r>
              <a:rPr lang="en-US"/>
              <a:t> et les messages </a:t>
            </a:r>
            <a:r>
              <a:rPr lang="en-US" err="1"/>
              <a:t>texte</a:t>
            </a:r>
            <a:r>
              <a:rPr lang="en-US"/>
              <a:t> </a:t>
            </a:r>
            <a:r>
              <a:rPr lang="en-US" err="1"/>
              <a:t>doivent</a:t>
            </a:r>
            <a:r>
              <a:rPr lang="en-US"/>
              <a:t> </a:t>
            </a:r>
            <a:r>
              <a:rPr lang="en-US" err="1"/>
              <a:t>être</a:t>
            </a:r>
            <a:r>
              <a:rPr lang="en-US"/>
              <a:t> </a:t>
            </a:r>
            <a:r>
              <a:rPr lang="en-US" err="1"/>
              <a:t>tenus</a:t>
            </a:r>
            <a:r>
              <a:rPr lang="en-US"/>
              <a:t> </a:t>
            </a:r>
            <a:r>
              <a:rPr lang="en-US" err="1"/>
              <a:t>confidentiels</a:t>
            </a:r>
            <a:r>
              <a:rPr lang="en-US"/>
              <a:t>, </a:t>
            </a:r>
            <a:r>
              <a:rPr lang="en-US" err="1"/>
              <a:t>éviter</a:t>
            </a:r>
            <a:r>
              <a:rPr lang="en-US"/>
              <a:t> de </a:t>
            </a:r>
            <a:r>
              <a:rPr lang="en-US" err="1"/>
              <a:t>discuter</a:t>
            </a:r>
            <a:r>
              <a:rPr lang="en-US"/>
              <a:t> de </a:t>
            </a:r>
            <a:r>
              <a:rPr lang="en-US" err="1"/>
              <a:t>sujets</a:t>
            </a:r>
            <a:r>
              <a:rPr lang="en-US"/>
              <a:t> </a:t>
            </a:r>
            <a:r>
              <a:rPr lang="en-US" err="1"/>
              <a:t>sensibles</a:t>
            </a:r>
            <a:r>
              <a:rPr lang="en-US"/>
              <a:t> </a:t>
            </a:r>
            <a:r>
              <a:rPr lang="en-US" err="1"/>
              <a:t>ou</a:t>
            </a:r>
            <a:r>
              <a:rPr lang="en-US"/>
              <a:t> </a:t>
            </a:r>
            <a:r>
              <a:rPr lang="en-US" err="1"/>
              <a:t>confidentiels</a:t>
            </a:r>
            <a:r>
              <a:rPr lang="en-US"/>
              <a:t> </a:t>
            </a:r>
            <a:r>
              <a:rPr lang="en-US" err="1"/>
              <a:t>en</a:t>
            </a:r>
            <a:r>
              <a:rPr lang="en-US"/>
              <a:t> public.</a:t>
            </a:r>
            <a:endParaRPr lang="fr-FR"/>
          </a:p>
          <a:p>
            <a:r>
              <a:rPr lang="en-US" b="1"/>
              <a:t>5.</a:t>
            </a:r>
            <a:r>
              <a:rPr lang="en-US"/>
              <a:t> Respect de la vie </a:t>
            </a:r>
            <a:r>
              <a:rPr lang="en-US" err="1"/>
              <a:t>privée</a:t>
            </a:r>
            <a:r>
              <a:rPr lang="en-US"/>
              <a:t> : Les </a:t>
            </a:r>
            <a:r>
              <a:rPr lang="en-US" err="1"/>
              <a:t>employés</a:t>
            </a:r>
            <a:r>
              <a:rPr lang="en-US"/>
              <a:t> </a:t>
            </a:r>
            <a:r>
              <a:rPr lang="en-US" err="1"/>
              <a:t>doivent</a:t>
            </a:r>
            <a:r>
              <a:rPr lang="en-US"/>
              <a:t> respecter la vie </a:t>
            </a:r>
            <a:r>
              <a:rPr lang="en-US" err="1"/>
              <a:t>privée</a:t>
            </a:r>
            <a:r>
              <a:rPr lang="en-US"/>
              <a:t> des </a:t>
            </a:r>
            <a:r>
              <a:rPr lang="en-US" err="1"/>
              <a:t>collègues</a:t>
            </a:r>
            <a:r>
              <a:rPr lang="en-US"/>
              <a:t> et des clients </a:t>
            </a:r>
            <a:r>
              <a:rPr lang="en-US" err="1"/>
              <a:t>en</a:t>
            </a:r>
            <a:r>
              <a:rPr lang="en-US"/>
              <a:t> </a:t>
            </a:r>
            <a:r>
              <a:rPr lang="en-US" err="1"/>
              <a:t>évitant</a:t>
            </a:r>
            <a:r>
              <a:rPr lang="en-US"/>
              <a:t> </a:t>
            </a:r>
            <a:r>
              <a:rPr lang="en-US" err="1"/>
              <a:t>d'enregistrer</a:t>
            </a:r>
            <a:r>
              <a:rPr lang="en-US"/>
              <a:t> </a:t>
            </a:r>
            <a:r>
              <a:rPr lang="en-US" err="1"/>
              <a:t>ou</a:t>
            </a:r>
            <a:r>
              <a:rPr lang="en-US"/>
              <a:t> de </a:t>
            </a:r>
            <a:r>
              <a:rPr lang="en-US" err="1"/>
              <a:t>photographier</a:t>
            </a:r>
            <a:r>
              <a:rPr lang="en-US"/>
              <a:t> des </a:t>
            </a:r>
            <a:r>
              <a:rPr lang="en-US" err="1"/>
              <a:t>personnes</a:t>
            </a:r>
            <a:r>
              <a:rPr lang="en-US"/>
              <a:t> sans </a:t>
            </a:r>
            <a:r>
              <a:rPr lang="en-US" err="1"/>
              <a:t>leur</a:t>
            </a:r>
            <a:r>
              <a:rPr lang="en-US"/>
              <a:t> </a:t>
            </a:r>
            <a:r>
              <a:rPr lang="en-US" err="1"/>
              <a:t>autorisation</a:t>
            </a:r>
            <a:r>
              <a:rPr lang="en-US"/>
              <a:t>.</a:t>
            </a:r>
            <a:endParaRPr lang="fr-FR"/>
          </a:p>
          <a:p>
            <a:r>
              <a:rPr lang="en-US" b="1"/>
              <a:t>6.</a:t>
            </a:r>
            <a:r>
              <a:rPr lang="en-US"/>
              <a:t> </a:t>
            </a:r>
            <a:r>
              <a:rPr lang="en-US" err="1"/>
              <a:t>Utilisation</a:t>
            </a:r>
            <a:r>
              <a:rPr lang="en-US"/>
              <a:t> des applications et des </a:t>
            </a:r>
            <a:r>
              <a:rPr lang="en-US" err="1"/>
              <a:t>réseaux</a:t>
            </a:r>
            <a:r>
              <a:rPr lang="en-US"/>
              <a:t> </a:t>
            </a:r>
            <a:r>
              <a:rPr lang="en-US" err="1"/>
              <a:t>sociaux</a:t>
            </a:r>
            <a:r>
              <a:rPr lang="en-US"/>
              <a:t> : Les </a:t>
            </a:r>
            <a:r>
              <a:rPr lang="en-US" err="1"/>
              <a:t>employés</a:t>
            </a:r>
            <a:r>
              <a:rPr lang="en-US"/>
              <a:t> </a:t>
            </a:r>
            <a:r>
              <a:rPr lang="en-US" err="1"/>
              <a:t>doivent</a:t>
            </a:r>
            <a:r>
              <a:rPr lang="en-US"/>
              <a:t> </a:t>
            </a:r>
            <a:r>
              <a:rPr lang="en-US" err="1"/>
              <a:t>utiliser</a:t>
            </a:r>
            <a:r>
              <a:rPr lang="en-US"/>
              <a:t> les applications et les </a:t>
            </a:r>
            <a:r>
              <a:rPr lang="en-US" err="1"/>
              <a:t>réseaux</a:t>
            </a:r>
            <a:r>
              <a:rPr lang="en-US"/>
              <a:t> </a:t>
            </a:r>
            <a:r>
              <a:rPr lang="en-US" err="1"/>
              <a:t>sociaux</a:t>
            </a:r>
            <a:r>
              <a:rPr lang="en-US"/>
              <a:t> sur </a:t>
            </a:r>
            <a:r>
              <a:rPr lang="en-US" err="1"/>
              <a:t>leur</a:t>
            </a:r>
            <a:r>
              <a:rPr lang="en-US"/>
              <a:t> </a:t>
            </a:r>
            <a:r>
              <a:rPr lang="en-US" err="1"/>
              <a:t>téléphone</a:t>
            </a:r>
            <a:r>
              <a:rPr lang="en-US"/>
              <a:t> portable de manière </a:t>
            </a:r>
            <a:r>
              <a:rPr lang="en-US" err="1"/>
              <a:t>responsable</a:t>
            </a:r>
            <a:r>
              <a:rPr lang="en-US"/>
              <a:t> et </a:t>
            </a:r>
            <a:r>
              <a:rPr lang="en-US" err="1"/>
              <a:t>conformément</a:t>
            </a:r>
            <a:r>
              <a:rPr lang="en-US"/>
              <a:t> aux politiques de </a:t>
            </a:r>
            <a:r>
              <a:rPr lang="en-US" err="1"/>
              <a:t>l'entreprise</a:t>
            </a:r>
            <a:r>
              <a:rPr lang="en-US"/>
              <a:t>.</a:t>
            </a:r>
            <a:endParaRPr lang="fr-FR">
              <a:ea typeface="Calibri"/>
              <a:cs typeface="Calibri"/>
            </a:endParaRPr>
          </a:p>
          <a:p>
            <a:r>
              <a:rPr lang="en-US" b="1"/>
              <a:t>7.</a:t>
            </a:r>
            <a:r>
              <a:rPr lang="en-US"/>
              <a:t> </a:t>
            </a:r>
            <a:r>
              <a:rPr lang="en-US" err="1"/>
              <a:t>Responsabilité</a:t>
            </a:r>
            <a:r>
              <a:rPr lang="en-US"/>
              <a:t> </a:t>
            </a:r>
            <a:r>
              <a:rPr lang="en-US" err="1"/>
              <a:t>en</a:t>
            </a:r>
            <a:r>
              <a:rPr lang="en-US"/>
              <a:t> </a:t>
            </a:r>
            <a:r>
              <a:rPr lang="en-US" err="1"/>
              <a:t>cas</a:t>
            </a:r>
            <a:r>
              <a:rPr lang="en-US"/>
              <a:t> de </a:t>
            </a:r>
            <a:r>
              <a:rPr lang="en-US" err="1"/>
              <a:t>perte</a:t>
            </a:r>
            <a:r>
              <a:rPr lang="en-US"/>
              <a:t> </a:t>
            </a:r>
            <a:r>
              <a:rPr lang="en-US" err="1"/>
              <a:t>ou</a:t>
            </a:r>
            <a:r>
              <a:rPr lang="en-US"/>
              <a:t> de vol : Les </a:t>
            </a:r>
            <a:r>
              <a:rPr lang="en-US" err="1"/>
              <a:t>employés</a:t>
            </a:r>
            <a:r>
              <a:rPr lang="en-US"/>
              <a:t> </a:t>
            </a:r>
            <a:r>
              <a:rPr lang="en-US" err="1"/>
              <a:t>sont</a:t>
            </a:r>
            <a:r>
              <a:rPr lang="en-US"/>
              <a:t> </a:t>
            </a:r>
            <a:r>
              <a:rPr lang="en-US" err="1"/>
              <a:t>responsables</a:t>
            </a:r>
            <a:r>
              <a:rPr lang="en-US"/>
              <a:t> de la </a:t>
            </a:r>
            <a:r>
              <a:rPr lang="en-US" err="1"/>
              <a:t>sécurité</a:t>
            </a:r>
            <a:r>
              <a:rPr lang="en-US"/>
              <a:t> de </a:t>
            </a:r>
            <a:r>
              <a:rPr lang="en-US" err="1"/>
              <a:t>leur</a:t>
            </a:r>
            <a:r>
              <a:rPr lang="en-US"/>
              <a:t> </a:t>
            </a:r>
            <a:r>
              <a:rPr lang="en-US" err="1"/>
              <a:t>téléphone</a:t>
            </a:r>
            <a:r>
              <a:rPr lang="en-US"/>
              <a:t> portable de travail. En </a:t>
            </a:r>
            <a:r>
              <a:rPr lang="en-US" err="1"/>
              <a:t>cas</a:t>
            </a:r>
            <a:r>
              <a:rPr lang="en-US"/>
              <a:t> de </a:t>
            </a:r>
            <a:r>
              <a:rPr lang="en-US" err="1"/>
              <a:t>perte</a:t>
            </a:r>
            <a:r>
              <a:rPr lang="en-US"/>
              <a:t> </a:t>
            </a:r>
            <a:r>
              <a:rPr lang="en-US" err="1"/>
              <a:t>ou</a:t>
            </a:r>
            <a:r>
              <a:rPr lang="en-US"/>
              <a:t> de vol, </a:t>
            </a:r>
            <a:r>
              <a:rPr lang="en-US" err="1"/>
              <a:t>ils</a:t>
            </a:r>
            <a:r>
              <a:rPr lang="en-US"/>
              <a:t> </a:t>
            </a:r>
            <a:r>
              <a:rPr lang="en-US" err="1"/>
              <a:t>doivent</a:t>
            </a:r>
            <a:r>
              <a:rPr lang="en-US"/>
              <a:t> signaler </a:t>
            </a:r>
            <a:r>
              <a:rPr lang="en-US" err="1"/>
              <a:t>immédiatement</a:t>
            </a:r>
            <a:r>
              <a:rPr lang="en-US"/>
              <a:t> </a:t>
            </a:r>
            <a:r>
              <a:rPr lang="en-US" err="1"/>
              <a:t>l'incident</a:t>
            </a:r>
            <a:r>
              <a:rPr lang="en-US"/>
              <a:t> à </a:t>
            </a:r>
            <a:r>
              <a:rPr lang="en-US" err="1"/>
              <a:t>leur</a:t>
            </a:r>
            <a:r>
              <a:rPr lang="en-US"/>
              <a:t> </a:t>
            </a:r>
            <a:r>
              <a:rPr lang="en-US" err="1"/>
              <a:t>supérieur</a:t>
            </a:r>
            <a:r>
              <a:rPr lang="en-US"/>
              <a:t> </a:t>
            </a:r>
            <a:r>
              <a:rPr lang="en-US" err="1"/>
              <a:t>ou</a:t>
            </a:r>
            <a:r>
              <a:rPr lang="en-US"/>
              <a:t> au service </a:t>
            </a:r>
            <a:r>
              <a:rPr lang="en-US" err="1"/>
              <a:t>informatique</a:t>
            </a:r>
            <a:r>
              <a:rPr lang="en-US"/>
              <a:t> de </a:t>
            </a:r>
            <a:r>
              <a:rPr lang="en-US" err="1"/>
              <a:t>l'entreprise</a:t>
            </a:r>
            <a:r>
              <a:rPr lang="en-US"/>
              <a:t>.</a:t>
            </a:r>
            <a:endParaRPr lang="fr-FR"/>
          </a:p>
          <a:p>
            <a:r>
              <a:rPr lang="en-US" b="1"/>
              <a:t>8.</a:t>
            </a:r>
            <a:r>
              <a:rPr lang="en-US"/>
              <a:t> Respect des </a:t>
            </a:r>
            <a:r>
              <a:rPr lang="en-US" err="1"/>
              <a:t>lois</a:t>
            </a:r>
            <a:r>
              <a:rPr lang="en-US"/>
              <a:t> locales : Les </a:t>
            </a:r>
            <a:r>
              <a:rPr lang="en-US" err="1"/>
              <a:t>employés</a:t>
            </a:r>
            <a:r>
              <a:rPr lang="en-US"/>
              <a:t> </a:t>
            </a:r>
            <a:r>
              <a:rPr lang="en-US" err="1"/>
              <a:t>doivent</a:t>
            </a:r>
            <a:r>
              <a:rPr lang="en-US"/>
              <a:t> se conformer aux </a:t>
            </a:r>
            <a:r>
              <a:rPr lang="en-US" err="1"/>
              <a:t>lois</a:t>
            </a:r>
            <a:r>
              <a:rPr lang="en-US"/>
              <a:t> et </a:t>
            </a:r>
            <a:r>
              <a:rPr lang="en-US" err="1"/>
              <a:t>réglementations</a:t>
            </a:r>
            <a:r>
              <a:rPr lang="en-US"/>
              <a:t> locales </a:t>
            </a:r>
            <a:r>
              <a:rPr lang="en-US" err="1"/>
              <a:t>concernant</a:t>
            </a:r>
            <a:r>
              <a:rPr lang="en-US"/>
              <a:t> </a:t>
            </a:r>
            <a:r>
              <a:rPr lang="en-US" err="1"/>
              <a:t>l'utilisation</a:t>
            </a:r>
            <a:r>
              <a:rPr lang="en-US"/>
              <a:t> des </a:t>
            </a:r>
            <a:r>
              <a:rPr lang="en-US" err="1"/>
              <a:t>téléphones</a:t>
            </a:r>
            <a:r>
              <a:rPr lang="en-US"/>
              <a:t> portables, </a:t>
            </a:r>
            <a:r>
              <a:rPr lang="en-US" err="1"/>
              <a:t>notamment</a:t>
            </a:r>
            <a:r>
              <a:rPr lang="en-US"/>
              <a:t> </a:t>
            </a:r>
            <a:r>
              <a:rPr lang="en-US" err="1"/>
              <a:t>en</a:t>
            </a:r>
            <a:r>
              <a:rPr lang="en-US"/>
              <a:t> </a:t>
            </a:r>
            <a:r>
              <a:rPr lang="en-US" err="1"/>
              <a:t>ce</a:t>
            </a:r>
            <a:r>
              <a:rPr lang="en-US"/>
              <a:t> qui </a:t>
            </a:r>
            <a:r>
              <a:rPr lang="en-US" err="1"/>
              <a:t>concerne</a:t>
            </a:r>
            <a:r>
              <a:rPr lang="en-US"/>
              <a:t> les </a:t>
            </a:r>
            <a:r>
              <a:rPr lang="en-US" err="1"/>
              <a:t>appels</a:t>
            </a:r>
            <a:r>
              <a:rPr lang="en-US"/>
              <a:t> </a:t>
            </a:r>
            <a:r>
              <a:rPr lang="en-US" err="1"/>
              <a:t>internationaux</a:t>
            </a:r>
            <a:r>
              <a:rPr lang="en-US"/>
              <a:t> et </a:t>
            </a:r>
            <a:r>
              <a:rPr lang="en-US" err="1"/>
              <a:t>l'utilisation</a:t>
            </a:r>
            <a:r>
              <a:rPr lang="en-US"/>
              <a:t> dans les zones </a:t>
            </a:r>
            <a:r>
              <a:rPr lang="en-US" err="1"/>
              <a:t>restreintes</a:t>
            </a:r>
            <a:r>
              <a:rPr lang="en-US"/>
              <a:t>.</a:t>
            </a:r>
            <a:endParaRPr lang="fr-FR"/>
          </a:p>
          <a:p>
            <a:r>
              <a:rPr lang="en-US" b="1"/>
              <a:t>9.</a:t>
            </a:r>
            <a:r>
              <a:rPr lang="en-US"/>
              <a:t> </a:t>
            </a:r>
            <a:r>
              <a:rPr lang="en-US" err="1"/>
              <a:t>Responsabilité</a:t>
            </a:r>
            <a:r>
              <a:rPr lang="en-US"/>
              <a:t> et </a:t>
            </a:r>
            <a:r>
              <a:rPr lang="en-US" err="1"/>
              <a:t>conséquences</a:t>
            </a:r>
            <a:r>
              <a:rPr lang="en-US"/>
              <a:t> : Les violations des </a:t>
            </a:r>
            <a:r>
              <a:rPr lang="en-US" err="1"/>
              <a:t>règles</a:t>
            </a:r>
            <a:r>
              <a:rPr lang="en-US"/>
              <a:t> </a:t>
            </a:r>
            <a:r>
              <a:rPr lang="en-US" err="1"/>
              <a:t>d'utilisation</a:t>
            </a:r>
            <a:r>
              <a:rPr lang="en-US"/>
              <a:t> des </a:t>
            </a:r>
            <a:r>
              <a:rPr lang="en-US" err="1"/>
              <a:t>téléphones</a:t>
            </a:r>
            <a:r>
              <a:rPr lang="en-US"/>
              <a:t> portables </a:t>
            </a:r>
            <a:r>
              <a:rPr lang="en-US" err="1"/>
              <a:t>peuvent</a:t>
            </a:r>
            <a:r>
              <a:rPr lang="en-US"/>
              <a:t> </a:t>
            </a:r>
            <a:r>
              <a:rPr lang="en-US" err="1"/>
              <a:t>avoir</a:t>
            </a:r>
            <a:r>
              <a:rPr lang="en-US"/>
              <a:t> des </a:t>
            </a:r>
            <a:r>
              <a:rPr lang="en-US" err="1"/>
              <a:t>conséquences</a:t>
            </a:r>
            <a:r>
              <a:rPr lang="en-US"/>
              <a:t>, </a:t>
            </a:r>
            <a:r>
              <a:rPr lang="en-US" err="1"/>
              <a:t>notamment</a:t>
            </a:r>
            <a:r>
              <a:rPr lang="en-US"/>
              <a:t> des </a:t>
            </a:r>
            <a:r>
              <a:rPr lang="en-US" err="1"/>
              <a:t>avertissements</a:t>
            </a:r>
            <a:r>
              <a:rPr lang="en-US"/>
              <a:t>, des suspensions </a:t>
            </a:r>
            <a:r>
              <a:rPr lang="en-US" err="1"/>
              <a:t>ou</a:t>
            </a:r>
            <a:r>
              <a:rPr lang="en-US"/>
              <a:t> des </a:t>
            </a:r>
            <a:r>
              <a:rPr lang="en-US" err="1"/>
              <a:t>licenciements</a:t>
            </a:r>
            <a:r>
              <a:rPr lang="en-US"/>
              <a:t> </a:t>
            </a:r>
            <a:r>
              <a:rPr lang="en-US" err="1"/>
              <a:t>en</a:t>
            </a:r>
            <a:r>
              <a:rPr lang="en-US"/>
              <a:t> </a:t>
            </a:r>
            <a:r>
              <a:rPr lang="en-US" err="1"/>
              <a:t>cas</a:t>
            </a:r>
            <a:r>
              <a:rPr lang="en-US"/>
              <a:t> de violation grave.</a:t>
            </a:r>
            <a:endParaRPr lang="fr-FR"/>
          </a:p>
          <a:p>
            <a:br>
              <a:rPr lang="en-US"/>
            </a:br>
            <a:endParaRPr lang="en-US"/>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17</a:t>
            </a:fld>
            <a:endParaRPr lang="fr-FR"/>
          </a:p>
        </p:txBody>
      </p:sp>
    </p:spTree>
    <p:extLst>
      <p:ext uri="{BB962C8B-B14F-4D97-AF65-F5344CB8AC3E}">
        <p14:creationId xmlns:p14="http://schemas.microsoft.com/office/powerpoint/2010/main" val="889439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dirty="0"/>
              <a:t>1</a:t>
            </a:r>
            <a:r>
              <a:rPr lang="en-US" dirty="0"/>
              <a:t>. </a:t>
            </a:r>
            <a:r>
              <a:rPr lang="en-US" dirty="0" err="1"/>
              <a:t>Utilisation</a:t>
            </a:r>
            <a:r>
              <a:rPr lang="en-US" dirty="0"/>
              <a:t> </a:t>
            </a:r>
            <a:r>
              <a:rPr lang="en-US" dirty="0" err="1"/>
              <a:t>professionnelle</a:t>
            </a:r>
            <a:r>
              <a:rPr lang="en-US" dirty="0"/>
              <a:t> : doit </a:t>
            </a:r>
            <a:r>
              <a:rPr lang="en-US" dirty="0" err="1"/>
              <a:t>être</a:t>
            </a:r>
            <a:r>
              <a:rPr lang="en-US" dirty="0"/>
              <a:t> </a:t>
            </a:r>
            <a:r>
              <a:rPr lang="en-US" dirty="0" err="1"/>
              <a:t>utilisé</a:t>
            </a:r>
            <a:r>
              <a:rPr lang="en-US" dirty="0"/>
              <a:t> à des fins </a:t>
            </a:r>
            <a:r>
              <a:rPr lang="en-US" dirty="0" err="1"/>
              <a:t>professionnelles</a:t>
            </a:r>
            <a:r>
              <a:rPr lang="en-US" dirty="0"/>
              <a:t> </a:t>
            </a:r>
            <a:r>
              <a:rPr lang="en-US" dirty="0" err="1"/>
              <a:t>liées</a:t>
            </a:r>
            <a:r>
              <a:rPr lang="en-US" dirty="0"/>
              <a:t> aux </a:t>
            </a:r>
            <a:r>
              <a:rPr lang="en-US" dirty="0" err="1"/>
              <a:t>activités</a:t>
            </a:r>
            <a:r>
              <a:rPr lang="en-US" dirty="0"/>
              <a:t> de </a:t>
            </a:r>
            <a:r>
              <a:rPr lang="en-US" dirty="0" err="1"/>
              <a:t>l'entreprise</a:t>
            </a:r>
            <a:r>
              <a:rPr lang="en-US" dirty="0"/>
              <a:t>. Les distractions </a:t>
            </a:r>
            <a:r>
              <a:rPr lang="en-US" dirty="0" err="1"/>
              <a:t>en</a:t>
            </a:r>
            <a:r>
              <a:rPr lang="en-US" dirty="0"/>
              <a:t> </a:t>
            </a:r>
            <a:r>
              <a:rPr lang="en-US" dirty="0" err="1"/>
              <a:t>ligne</a:t>
            </a:r>
            <a:r>
              <a:rPr lang="en-US" dirty="0"/>
              <a:t> non </a:t>
            </a:r>
            <a:r>
              <a:rPr lang="en-US" dirty="0" err="1"/>
              <a:t>liées</a:t>
            </a:r>
            <a:r>
              <a:rPr lang="en-US" dirty="0"/>
              <a:t> au travail </a:t>
            </a:r>
            <a:r>
              <a:rPr lang="en-US" dirty="0" err="1"/>
              <a:t>doivent</a:t>
            </a:r>
            <a:r>
              <a:rPr lang="en-US" dirty="0"/>
              <a:t> </a:t>
            </a:r>
            <a:r>
              <a:rPr lang="en-US" dirty="0" err="1"/>
              <a:t>être</a:t>
            </a:r>
            <a:r>
              <a:rPr lang="en-US" dirty="0"/>
              <a:t> </a:t>
            </a:r>
            <a:r>
              <a:rPr lang="en-US" dirty="0" err="1"/>
              <a:t>minimisées</a:t>
            </a:r>
            <a:r>
              <a:rPr lang="en-US" dirty="0"/>
              <a:t>.</a:t>
            </a:r>
            <a:endParaRPr lang="fr-FR" dirty="0"/>
          </a:p>
          <a:p>
            <a:r>
              <a:rPr lang="en-US" b="1" dirty="0"/>
              <a:t>2.</a:t>
            </a:r>
            <a:r>
              <a:rPr lang="en-US" dirty="0"/>
              <a:t> </a:t>
            </a:r>
            <a:r>
              <a:rPr lang="en-US" dirty="0" err="1"/>
              <a:t>Accès</a:t>
            </a:r>
            <a:r>
              <a:rPr lang="en-US" dirty="0"/>
              <a:t> </a:t>
            </a:r>
            <a:r>
              <a:rPr lang="en-US" dirty="0" err="1"/>
              <a:t>autorisé</a:t>
            </a:r>
            <a:r>
              <a:rPr lang="en-US" dirty="0"/>
              <a:t> : </a:t>
            </a:r>
            <a:r>
              <a:rPr lang="en-US" dirty="0" err="1"/>
              <a:t>L'accès</a:t>
            </a:r>
            <a:r>
              <a:rPr lang="en-US" dirty="0"/>
              <a:t> à Internet </a:t>
            </a:r>
            <a:r>
              <a:rPr lang="en-US" dirty="0" err="1"/>
              <a:t>peut</a:t>
            </a:r>
            <a:r>
              <a:rPr lang="en-US" dirty="0"/>
              <a:t> </a:t>
            </a:r>
            <a:r>
              <a:rPr lang="en-US" dirty="0" err="1"/>
              <a:t>être</a:t>
            </a:r>
            <a:r>
              <a:rPr lang="en-US" dirty="0"/>
              <a:t> </a:t>
            </a:r>
            <a:r>
              <a:rPr lang="en-US" dirty="0" err="1"/>
              <a:t>limité</a:t>
            </a:r>
            <a:r>
              <a:rPr lang="en-US" dirty="0"/>
              <a:t> à </a:t>
            </a:r>
            <a:r>
              <a:rPr lang="en-US" dirty="0" err="1"/>
              <a:t>certains</a:t>
            </a:r>
            <a:r>
              <a:rPr lang="en-US" dirty="0"/>
              <a:t> sites Web et </a:t>
            </a:r>
            <a:r>
              <a:rPr lang="en-US" dirty="0" err="1"/>
              <a:t>ressources</a:t>
            </a:r>
            <a:r>
              <a:rPr lang="en-US" dirty="0"/>
              <a:t> </a:t>
            </a:r>
            <a:r>
              <a:rPr lang="en-US" dirty="0" err="1"/>
              <a:t>spécifiques</a:t>
            </a:r>
            <a:r>
              <a:rPr lang="en-US" dirty="0"/>
              <a:t> </a:t>
            </a:r>
            <a:r>
              <a:rPr lang="en-US" dirty="0" err="1"/>
              <a:t>nécessaires</a:t>
            </a:r>
            <a:r>
              <a:rPr lang="en-US" dirty="0"/>
              <a:t> pour le travail. Les </a:t>
            </a:r>
            <a:r>
              <a:rPr lang="en-US" dirty="0" err="1"/>
              <a:t>entreprises</a:t>
            </a:r>
            <a:r>
              <a:rPr lang="en-US" dirty="0"/>
              <a:t> </a:t>
            </a:r>
            <a:r>
              <a:rPr lang="en-US" dirty="0" err="1"/>
              <a:t>peuvent</a:t>
            </a:r>
            <a:r>
              <a:rPr lang="en-US" dirty="0"/>
              <a:t> </a:t>
            </a:r>
            <a:r>
              <a:rPr lang="en-US" dirty="0" err="1"/>
              <a:t>utiliser</a:t>
            </a:r>
            <a:r>
              <a:rPr lang="en-US" dirty="0"/>
              <a:t> des </a:t>
            </a:r>
            <a:r>
              <a:rPr lang="en-US" dirty="0" err="1"/>
              <a:t>filtres</a:t>
            </a:r>
            <a:r>
              <a:rPr lang="en-US" dirty="0"/>
              <a:t> </a:t>
            </a:r>
            <a:r>
              <a:rPr lang="en-US" dirty="0" err="1"/>
              <a:t>ou</a:t>
            </a:r>
            <a:r>
              <a:rPr lang="en-US" dirty="0"/>
              <a:t> des pare-feu pour </a:t>
            </a:r>
            <a:r>
              <a:rPr lang="en-US" dirty="0" err="1"/>
              <a:t>restreindre</a:t>
            </a:r>
            <a:r>
              <a:rPr lang="en-US" dirty="0"/>
              <a:t> </a:t>
            </a:r>
            <a:r>
              <a:rPr lang="en-US" dirty="0" err="1"/>
              <a:t>l'accès</a:t>
            </a:r>
            <a:r>
              <a:rPr lang="en-US" dirty="0"/>
              <a:t> à des sites non </a:t>
            </a:r>
            <a:r>
              <a:rPr lang="en-US" dirty="0" err="1"/>
              <a:t>liés</a:t>
            </a:r>
            <a:r>
              <a:rPr lang="en-US" dirty="0"/>
              <a:t> au travail.</a:t>
            </a:r>
            <a:endParaRPr lang="fr-FR" dirty="0"/>
          </a:p>
          <a:p>
            <a:r>
              <a:rPr lang="en-US" b="1" dirty="0"/>
              <a:t>3.</a:t>
            </a:r>
            <a:r>
              <a:rPr lang="en-US" dirty="0"/>
              <a:t> Politique de </a:t>
            </a:r>
            <a:r>
              <a:rPr lang="en-US" dirty="0" err="1"/>
              <a:t>sécurité</a:t>
            </a:r>
            <a:r>
              <a:rPr lang="en-US" dirty="0"/>
              <a:t> : Les </a:t>
            </a:r>
            <a:r>
              <a:rPr lang="en-US" dirty="0" err="1"/>
              <a:t>employés</a:t>
            </a:r>
            <a:r>
              <a:rPr lang="en-US" dirty="0"/>
              <a:t> </a:t>
            </a:r>
            <a:r>
              <a:rPr lang="en-US" dirty="0" err="1"/>
              <a:t>doivent</a:t>
            </a:r>
            <a:r>
              <a:rPr lang="en-US" dirty="0"/>
              <a:t> </a:t>
            </a:r>
            <a:r>
              <a:rPr lang="en-US" dirty="0" err="1"/>
              <a:t>suivre</a:t>
            </a:r>
            <a:r>
              <a:rPr lang="en-US" dirty="0"/>
              <a:t> les politiques de </a:t>
            </a:r>
            <a:r>
              <a:rPr lang="en-US" dirty="0" err="1"/>
              <a:t>sécurité</a:t>
            </a:r>
            <a:r>
              <a:rPr lang="en-US" dirty="0"/>
              <a:t> de </a:t>
            </a:r>
            <a:r>
              <a:rPr lang="en-US" dirty="0" err="1"/>
              <a:t>l'entreprise</a:t>
            </a:r>
            <a:r>
              <a:rPr lang="en-US" dirty="0"/>
              <a:t> </a:t>
            </a:r>
            <a:r>
              <a:rPr lang="en-US" dirty="0" err="1"/>
              <a:t>lorsqu'ils</a:t>
            </a:r>
            <a:r>
              <a:rPr lang="en-US" dirty="0"/>
              <a:t> </a:t>
            </a:r>
            <a:r>
              <a:rPr lang="en-US" dirty="0" err="1"/>
              <a:t>utilisent</a:t>
            </a:r>
            <a:r>
              <a:rPr lang="en-US" dirty="0"/>
              <a:t> Internet, </a:t>
            </a:r>
            <a:r>
              <a:rPr lang="en-US" dirty="0" err="1"/>
              <a:t>notamment</a:t>
            </a:r>
            <a:r>
              <a:rPr lang="en-US" dirty="0"/>
              <a:t> </a:t>
            </a:r>
            <a:r>
              <a:rPr lang="en-US" dirty="0" err="1"/>
              <a:t>en</a:t>
            </a:r>
            <a:r>
              <a:rPr lang="en-US" dirty="0"/>
              <a:t> </a:t>
            </a:r>
            <a:r>
              <a:rPr lang="en-US" dirty="0" err="1"/>
              <a:t>évitant</a:t>
            </a:r>
            <a:r>
              <a:rPr lang="en-US" dirty="0"/>
              <a:t> les </a:t>
            </a:r>
            <a:r>
              <a:rPr lang="en-US" dirty="0" err="1"/>
              <a:t>téléchargements</a:t>
            </a:r>
            <a:r>
              <a:rPr lang="en-US" dirty="0"/>
              <a:t> de </a:t>
            </a:r>
            <a:r>
              <a:rPr lang="en-US" dirty="0" err="1"/>
              <a:t>fichiers</a:t>
            </a:r>
            <a:r>
              <a:rPr lang="en-US" dirty="0"/>
              <a:t> suspects, </a:t>
            </a:r>
            <a:r>
              <a:rPr lang="en-US" dirty="0" err="1"/>
              <a:t>en</a:t>
            </a:r>
            <a:r>
              <a:rPr lang="en-US" dirty="0"/>
              <a:t> </a:t>
            </a:r>
            <a:r>
              <a:rPr lang="en-US" dirty="0" err="1"/>
              <a:t>évitant</a:t>
            </a:r>
            <a:r>
              <a:rPr lang="en-US" dirty="0"/>
              <a:t> les sites </a:t>
            </a:r>
            <a:r>
              <a:rPr lang="en-US" dirty="0" err="1"/>
              <a:t>potentiellement</a:t>
            </a:r>
            <a:r>
              <a:rPr lang="en-US" dirty="0"/>
              <a:t> </a:t>
            </a:r>
            <a:r>
              <a:rPr lang="en-US" dirty="0" err="1"/>
              <a:t>dangereux</a:t>
            </a:r>
            <a:r>
              <a:rPr lang="en-US" dirty="0"/>
              <a:t> et </a:t>
            </a:r>
            <a:r>
              <a:rPr lang="en-US" dirty="0" err="1"/>
              <a:t>en</a:t>
            </a:r>
            <a:r>
              <a:rPr lang="en-US" dirty="0"/>
              <a:t> </a:t>
            </a:r>
            <a:r>
              <a:rPr lang="en-US" dirty="0" err="1"/>
              <a:t>respectant</a:t>
            </a:r>
            <a:r>
              <a:rPr lang="en-US" dirty="0"/>
              <a:t> les </a:t>
            </a:r>
            <a:r>
              <a:rPr lang="en-US" dirty="0" err="1"/>
              <a:t>protocoles</a:t>
            </a:r>
            <a:r>
              <a:rPr lang="en-US" dirty="0"/>
              <a:t> de </a:t>
            </a:r>
            <a:r>
              <a:rPr lang="en-US" dirty="0" err="1"/>
              <a:t>sécurité</a:t>
            </a:r>
            <a:r>
              <a:rPr lang="en-US" dirty="0"/>
              <a:t>.</a:t>
            </a:r>
            <a:endParaRPr lang="fr-FR" dirty="0"/>
          </a:p>
          <a:p>
            <a:r>
              <a:rPr lang="en-US" b="1" dirty="0"/>
              <a:t>5.</a:t>
            </a:r>
            <a:r>
              <a:rPr lang="en-US" dirty="0"/>
              <a:t> </a:t>
            </a:r>
            <a:r>
              <a:rPr lang="en-US" dirty="0" err="1"/>
              <a:t>Confidentialité</a:t>
            </a:r>
            <a:r>
              <a:rPr lang="en-US" dirty="0"/>
              <a:t> des </a:t>
            </a:r>
            <a:r>
              <a:rPr lang="en-US" dirty="0" err="1"/>
              <a:t>informations</a:t>
            </a:r>
            <a:r>
              <a:rPr lang="en-US" dirty="0"/>
              <a:t> : Les </a:t>
            </a:r>
            <a:r>
              <a:rPr lang="en-US" dirty="0" err="1"/>
              <a:t>employés</a:t>
            </a:r>
            <a:r>
              <a:rPr lang="en-US" dirty="0"/>
              <a:t> </a:t>
            </a:r>
            <a:r>
              <a:rPr lang="en-US" dirty="0" err="1"/>
              <a:t>sont</a:t>
            </a:r>
            <a:r>
              <a:rPr lang="en-US" dirty="0"/>
              <a:t> </a:t>
            </a:r>
            <a:r>
              <a:rPr lang="en-US" dirty="0" err="1"/>
              <a:t>tenus</a:t>
            </a:r>
            <a:r>
              <a:rPr lang="en-US" dirty="0"/>
              <a:t> de </a:t>
            </a:r>
            <a:r>
              <a:rPr lang="en-US" dirty="0" err="1"/>
              <a:t>maintenir</a:t>
            </a:r>
            <a:r>
              <a:rPr lang="en-US" dirty="0"/>
              <a:t> la </a:t>
            </a:r>
            <a:r>
              <a:rPr lang="en-US" dirty="0" err="1"/>
              <a:t>confidentialité</a:t>
            </a:r>
            <a:r>
              <a:rPr lang="en-US" dirty="0"/>
              <a:t> des </a:t>
            </a:r>
            <a:r>
              <a:rPr lang="en-US" dirty="0" err="1"/>
              <a:t>informations</a:t>
            </a:r>
            <a:r>
              <a:rPr lang="en-US" dirty="0"/>
              <a:t> </a:t>
            </a:r>
            <a:r>
              <a:rPr lang="en-US" dirty="0" err="1"/>
              <a:t>sensibles</a:t>
            </a:r>
            <a:r>
              <a:rPr lang="en-US" dirty="0"/>
              <a:t> de </a:t>
            </a:r>
            <a:r>
              <a:rPr lang="en-US" dirty="0" err="1"/>
              <a:t>l'entreprise</a:t>
            </a:r>
            <a:r>
              <a:rPr lang="en-US" dirty="0"/>
              <a:t> </a:t>
            </a:r>
            <a:r>
              <a:rPr lang="en-US" dirty="0" err="1"/>
              <a:t>lorsqu'ils</a:t>
            </a:r>
            <a:r>
              <a:rPr lang="en-US" dirty="0"/>
              <a:t> </a:t>
            </a:r>
            <a:r>
              <a:rPr lang="en-US" dirty="0" err="1"/>
              <a:t>communiquent</a:t>
            </a:r>
            <a:r>
              <a:rPr lang="en-US" dirty="0"/>
              <a:t> </a:t>
            </a:r>
            <a:r>
              <a:rPr lang="en-US" dirty="0" err="1"/>
              <a:t>en</a:t>
            </a:r>
            <a:r>
              <a:rPr lang="en-US" dirty="0"/>
              <a:t> </a:t>
            </a:r>
            <a:r>
              <a:rPr lang="en-US" dirty="0" err="1"/>
              <a:t>ligne</a:t>
            </a:r>
            <a:r>
              <a:rPr lang="en-US" dirty="0"/>
              <a:t>. </a:t>
            </a:r>
            <a:r>
              <a:rPr lang="en-US" dirty="0" err="1"/>
              <a:t>Ils</a:t>
            </a:r>
            <a:r>
              <a:rPr lang="en-US" dirty="0"/>
              <a:t> </a:t>
            </a:r>
            <a:r>
              <a:rPr lang="en-US" dirty="0" err="1"/>
              <a:t>doivent</a:t>
            </a:r>
            <a:r>
              <a:rPr lang="en-US" dirty="0"/>
              <a:t> </a:t>
            </a:r>
            <a:r>
              <a:rPr lang="en-US" dirty="0" err="1"/>
              <a:t>éviter</a:t>
            </a:r>
            <a:r>
              <a:rPr lang="en-US" dirty="0"/>
              <a:t> de </a:t>
            </a:r>
            <a:r>
              <a:rPr lang="en-US" dirty="0" err="1"/>
              <a:t>divulguer</a:t>
            </a:r>
            <a:r>
              <a:rPr lang="en-US" dirty="0"/>
              <a:t> des </a:t>
            </a:r>
            <a:r>
              <a:rPr lang="en-US" dirty="0" err="1"/>
              <a:t>informations</a:t>
            </a:r>
            <a:r>
              <a:rPr lang="en-US" dirty="0"/>
              <a:t> </a:t>
            </a:r>
            <a:r>
              <a:rPr lang="en-US" dirty="0" err="1"/>
              <a:t>confidentielles</a:t>
            </a:r>
            <a:r>
              <a:rPr lang="en-US" dirty="0"/>
              <a:t> </a:t>
            </a:r>
            <a:r>
              <a:rPr lang="en-US" dirty="0" err="1"/>
              <a:t>ou</a:t>
            </a:r>
            <a:r>
              <a:rPr lang="en-US" dirty="0"/>
              <a:t> </a:t>
            </a:r>
            <a:r>
              <a:rPr lang="en-US" dirty="0" err="1"/>
              <a:t>sensibles</a:t>
            </a:r>
            <a:r>
              <a:rPr lang="en-US" dirty="0"/>
              <a:t> via des </a:t>
            </a:r>
            <a:r>
              <a:rPr lang="en-US" dirty="0" err="1"/>
              <a:t>canaux</a:t>
            </a:r>
            <a:r>
              <a:rPr lang="en-US" dirty="0"/>
              <a:t> de communication non </a:t>
            </a:r>
            <a:r>
              <a:rPr lang="en-US" dirty="0" err="1"/>
              <a:t>sécurisés</a:t>
            </a:r>
            <a:r>
              <a:rPr lang="en-US" dirty="0"/>
              <a:t>.</a:t>
            </a:r>
            <a:endParaRPr lang="fr-FR" dirty="0"/>
          </a:p>
          <a:p>
            <a:r>
              <a:rPr lang="en-US" b="1" dirty="0"/>
              <a:t>6.</a:t>
            </a:r>
            <a:r>
              <a:rPr lang="en-US" dirty="0"/>
              <a:t> Respect de la </a:t>
            </a:r>
            <a:r>
              <a:rPr lang="en-US" dirty="0" err="1"/>
              <a:t>propriété</a:t>
            </a:r>
            <a:r>
              <a:rPr lang="en-US" dirty="0"/>
              <a:t> </a:t>
            </a:r>
            <a:r>
              <a:rPr lang="en-US" dirty="0" err="1"/>
              <a:t>intellectuelle</a:t>
            </a:r>
            <a:r>
              <a:rPr lang="en-US" dirty="0"/>
              <a:t> : Les </a:t>
            </a:r>
            <a:r>
              <a:rPr lang="en-US" dirty="0" err="1"/>
              <a:t>employés</a:t>
            </a:r>
            <a:r>
              <a:rPr lang="en-US" dirty="0"/>
              <a:t> </a:t>
            </a:r>
            <a:r>
              <a:rPr lang="en-US" dirty="0" err="1"/>
              <a:t>doivent</a:t>
            </a:r>
            <a:r>
              <a:rPr lang="en-US" dirty="0"/>
              <a:t> respecter les droits de </a:t>
            </a:r>
            <a:r>
              <a:rPr lang="en-US" dirty="0" err="1"/>
              <a:t>propriété</a:t>
            </a:r>
            <a:r>
              <a:rPr lang="en-US" dirty="0"/>
              <a:t> </a:t>
            </a:r>
            <a:r>
              <a:rPr lang="en-US" dirty="0" err="1"/>
              <a:t>intellectuelle</a:t>
            </a:r>
            <a:r>
              <a:rPr lang="en-US" dirty="0"/>
              <a:t> </a:t>
            </a:r>
            <a:r>
              <a:rPr lang="en-US" dirty="0" err="1"/>
              <a:t>lorsqu'ils</a:t>
            </a:r>
            <a:r>
              <a:rPr lang="en-US" dirty="0"/>
              <a:t> </a:t>
            </a:r>
            <a:r>
              <a:rPr lang="en-US" dirty="0" err="1"/>
              <a:t>utilisent</a:t>
            </a:r>
            <a:r>
              <a:rPr lang="en-US" dirty="0"/>
              <a:t> Internet, </a:t>
            </a:r>
            <a:r>
              <a:rPr lang="en-US" dirty="0" err="1"/>
              <a:t>en</a:t>
            </a:r>
            <a:r>
              <a:rPr lang="en-US" dirty="0"/>
              <a:t> </a:t>
            </a:r>
            <a:r>
              <a:rPr lang="en-US" dirty="0" err="1"/>
              <a:t>évitant</a:t>
            </a:r>
            <a:r>
              <a:rPr lang="en-US" dirty="0"/>
              <a:t> la </a:t>
            </a:r>
            <a:r>
              <a:rPr lang="en-US" dirty="0" err="1"/>
              <a:t>copie</a:t>
            </a:r>
            <a:r>
              <a:rPr lang="en-US" dirty="0"/>
              <a:t> non </a:t>
            </a:r>
            <a:r>
              <a:rPr lang="en-US" dirty="0" err="1"/>
              <a:t>autorisée</a:t>
            </a:r>
            <a:r>
              <a:rPr lang="en-US" dirty="0"/>
              <a:t> de </a:t>
            </a:r>
            <a:r>
              <a:rPr lang="en-US" dirty="0" err="1"/>
              <a:t>contenu</a:t>
            </a:r>
            <a:r>
              <a:rPr lang="en-US" dirty="0"/>
              <a:t> protégé par le droit </a:t>
            </a:r>
            <a:r>
              <a:rPr lang="en-US" dirty="0" err="1"/>
              <a:t>d'auteur</a:t>
            </a:r>
            <a:r>
              <a:rPr lang="en-US" dirty="0"/>
              <a:t> </a:t>
            </a:r>
            <a:r>
              <a:rPr lang="en-US" dirty="0" err="1"/>
              <a:t>ou</a:t>
            </a:r>
            <a:r>
              <a:rPr lang="en-US" dirty="0"/>
              <a:t> </a:t>
            </a:r>
            <a:r>
              <a:rPr lang="en-US" dirty="0" err="1"/>
              <a:t>l'utilisation</a:t>
            </a:r>
            <a:r>
              <a:rPr lang="en-US" dirty="0"/>
              <a:t> de </a:t>
            </a:r>
            <a:r>
              <a:rPr lang="en-US" dirty="0" err="1"/>
              <a:t>logiciels</a:t>
            </a:r>
            <a:r>
              <a:rPr lang="en-US" dirty="0"/>
              <a:t> </a:t>
            </a:r>
            <a:r>
              <a:rPr lang="en-US" dirty="0" err="1"/>
              <a:t>piratés</a:t>
            </a:r>
            <a:r>
              <a:rPr lang="en-US" dirty="0"/>
              <a:t>.</a:t>
            </a:r>
            <a:endParaRPr lang="fr-FR" dirty="0"/>
          </a:p>
          <a:p>
            <a:r>
              <a:rPr lang="en-US" b="1" dirty="0"/>
              <a:t>7.</a:t>
            </a:r>
            <a:r>
              <a:rPr lang="en-US" dirty="0"/>
              <a:t> </a:t>
            </a:r>
            <a:r>
              <a:rPr lang="en-US" dirty="0" err="1"/>
              <a:t>Utilisation</a:t>
            </a:r>
            <a:r>
              <a:rPr lang="en-US" dirty="0"/>
              <a:t> de la </a:t>
            </a:r>
            <a:r>
              <a:rPr lang="en-US" dirty="0" err="1"/>
              <a:t>bande</a:t>
            </a:r>
            <a:r>
              <a:rPr lang="en-US" dirty="0"/>
              <a:t> </a:t>
            </a:r>
            <a:r>
              <a:rPr lang="en-US" dirty="0" err="1"/>
              <a:t>passante</a:t>
            </a:r>
            <a:r>
              <a:rPr lang="en-US" dirty="0"/>
              <a:t> : Les </a:t>
            </a:r>
            <a:r>
              <a:rPr lang="en-US" dirty="0" err="1"/>
              <a:t>activités</a:t>
            </a:r>
            <a:r>
              <a:rPr lang="en-US" dirty="0"/>
              <a:t> </a:t>
            </a:r>
            <a:r>
              <a:rPr lang="en-US" dirty="0" err="1"/>
              <a:t>en</a:t>
            </a:r>
            <a:r>
              <a:rPr lang="en-US" dirty="0"/>
              <a:t> </a:t>
            </a:r>
            <a:r>
              <a:rPr lang="en-US" dirty="0" err="1"/>
              <a:t>ligne</a:t>
            </a:r>
            <a:r>
              <a:rPr lang="en-US" dirty="0"/>
              <a:t>, </a:t>
            </a:r>
            <a:r>
              <a:rPr lang="en-US" dirty="0" err="1"/>
              <a:t>telles</a:t>
            </a:r>
            <a:r>
              <a:rPr lang="en-US" dirty="0"/>
              <a:t> que le streaming </a:t>
            </a:r>
            <a:r>
              <a:rPr lang="en-US" dirty="0" err="1"/>
              <a:t>vidéo</a:t>
            </a:r>
            <a:r>
              <a:rPr lang="en-US" dirty="0"/>
              <a:t> </a:t>
            </a:r>
            <a:r>
              <a:rPr lang="en-US" dirty="0" err="1"/>
              <a:t>ou</a:t>
            </a:r>
            <a:r>
              <a:rPr lang="en-US" dirty="0"/>
              <a:t> la navigation excessive sur des sites Web non </a:t>
            </a:r>
            <a:r>
              <a:rPr lang="en-US" dirty="0" err="1"/>
              <a:t>liés</a:t>
            </a:r>
            <a:r>
              <a:rPr lang="en-US" dirty="0"/>
              <a:t> au travail, </a:t>
            </a:r>
            <a:r>
              <a:rPr lang="en-US" dirty="0" err="1"/>
              <a:t>peuvent</a:t>
            </a:r>
            <a:r>
              <a:rPr lang="en-US" dirty="0"/>
              <a:t> </a:t>
            </a:r>
            <a:r>
              <a:rPr lang="en-US" dirty="0" err="1"/>
              <a:t>consommer</a:t>
            </a:r>
            <a:r>
              <a:rPr lang="en-US" dirty="0"/>
              <a:t> </a:t>
            </a:r>
            <a:r>
              <a:rPr lang="en-US" dirty="0" err="1"/>
              <a:t>une</a:t>
            </a:r>
            <a:r>
              <a:rPr lang="en-US" dirty="0"/>
              <a:t> </a:t>
            </a:r>
            <a:r>
              <a:rPr lang="en-US" dirty="0" err="1"/>
              <a:t>grande</a:t>
            </a:r>
            <a:r>
              <a:rPr lang="en-US" dirty="0"/>
              <a:t> </a:t>
            </a:r>
            <a:r>
              <a:rPr lang="en-US" dirty="0" err="1"/>
              <a:t>quantité</a:t>
            </a:r>
            <a:r>
              <a:rPr lang="en-US" dirty="0"/>
              <a:t> de </a:t>
            </a:r>
            <a:r>
              <a:rPr lang="en-US" dirty="0" err="1"/>
              <a:t>bande</a:t>
            </a:r>
            <a:r>
              <a:rPr lang="en-US" dirty="0"/>
              <a:t> </a:t>
            </a:r>
            <a:r>
              <a:rPr lang="en-US" dirty="0" err="1"/>
              <a:t>passante</a:t>
            </a:r>
            <a:r>
              <a:rPr lang="en-US" dirty="0"/>
              <a:t>. Les </a:t>
            </a:r>
            <a:r>
              <a:rPr lang="en-US" dirty="0" err="1"/>
              <a:t>entreprises</a:t>
            </a:r>
            <a:r>
              <a:rPr lang="en-US" dirty="0"/>
              <a:t> </a:t>
            </a:r>
            <a:r>
              <a:rPr lang="en-US" dirty="0" err="1"/>
              <a:t>peuvent</a:t>
            </a:r>
            <a:r>
              <a:rPr lang="en-US" dirty="0"/>
              <a:t> </a:t>
            </a:r>
            <a:r>
              <a:rPr lang="en-US" dirty="0" err="1"/>
              <a:t>réglementer</a:t>
            </a:r>
            <a:r>
              <a:rPr lang="en-US" dirty="0"/>
              <a:t> </a:t>
            </a:r>
            <a:r>
              <a:rPr lang="en-US" dirty="0" err="1"/>
              <a:t>cela</a:t>
            </a:r>
            <a:r>
              <a:rPr lang="en-US" dirty="0"/>
              <a:t> pour </a:t>
            </a:r>
            <a:r>
              <a:rPr lang="en-US" dirty="0" err="1"/>
              <a:t>garantir</a:t>
            </a:r>
            <a:r>
              <a:rPr lang="en-US" dirty="0"/>
              <a:t> </a:t>
            </a:r>
            <a:r>
              <a:rPr lang="en-US" dirty="0" err="1"/>
              <a:t>une</a:t>
            </a:r>
            <a:r>
              <a:rPr lang="en-US" dirty="0"/>
              <a:t> </a:t>
            </a:r>
            <a:r>
              <a:rPr lang="en-US" dirty="0" err="1"/>
              <a:t>utilisation</a:t>
            </a:r>
            <a:r>
              <a:rPr lang="en-US" dirty="0"/>
              <a:t> </a:t>
            </a:r>
            <a:r>
              <a:rPr lang="en-US" dirty="0" err="1"/>
              <a:t>efficace</a:t>
            </a:r>
            <a:r>
              <a:rPr lang="en-US" dirty="0"/>
              <a:t> de la </a:t>
            </a:r>
            <a:r>
              <a:rPr lang="en-US" dirty="0" err="1"/>
              <a:t>bande</a:t>
            </a:r>
            <a:r>
              <a:rPr lang="en-US" dirty="0"/>
              <a:t> </a:t>
            </a:r>
            <a:r>
              <a:rPr lang="en-US" dirty="0" err="1"/>
              <a:t>passante</a:t>
            </a:r>
            <a:r>
              <a:rPr lang="en-US" dirty="0"/>
              <a:t>.</a:t>
            </a:r>
            <a:endParaRPr lang="fr-FR" dirty="0"/>
          </a:p>
          <a:p>
            <a:r>
              <a:rPr lang="en-US" b="1" dirty="0"/>
              <a:t>8.</a:t>
            </a:r>
            <a:r>
              <a:rPr lang="en-US" dirty="0"/>
              <a:t> </a:t>
            </a:r>
            <a:r>
              <a:rPr lang="en-US" dirty="0" err="1"/>
              <a:t>Responsabilité</a:t>
            </a:r>
            <a:r>
              <a:rPr lang="en-US" dirty="0"/>
              <a:t> et </a:t>
            </a:r>
            <a:r>
              <a:rPr lang="en-US" dirty="0" err="1"/>
              <a:t>conséquences</a:t>
            </a:r>
            <a:r>
              <a:rPr lang="en-US" dirty="0"/>
              <a:t> : Les violations des </a:t>
            </a:r>
            <a:r>
              <a:rPr lang="en-US" dirty="0" err="1"/>
              <a:t>règles</a:t>
            </a:r>
            <a:r>
              <a:rPr lang="en-US" dirty="0"/>
              <a:t> </a:t>
            </a:r>
            <a:r>
              <a:rPr lang="en-US" dirty="0" err="1"/>
              <a:t>d'utilisation</a:t>
            </a:r>
            <a:r>
              <a:rPr lang="en-US" dirty="0"/>
              <a:t> </a:t>
            </a:r>
            <a:r>
              <a:rPr lang="en-US" dirty="0" err="1"/>
              <a:t>d'Internet</a:t>
            </a:r>
            <a:r>
              <a:rPr lang="en-US" dirty="0"/>
              <a:t> </a:t>
            </a:r>
            <a:r>
              <a:rPr lang="en-US" dirty="0" err="1"/>
              <a:t>peuvent</a:t>
            </a:r>
            <a:r>
              <a:rPr lang="en-US" dirty="0"/>
              <a:t> </a:t>
            </a:r>
            <a:r>
              <a:rPr lang="en-US" dirty="0" err="1"/>
              <a:t>avoir</a:t>
            </a:r>
            <a:r>
              <a:rPr lang="en-US" dirty="0"/>
              <a:t> des </a:t>
            </a:r>
            <a:r>
              <a:rPr lang="en-US" dirty="0" err="1"/>
              <a:t>conséquences</a:t>
            </a:r>
            <a:r>
              <a:rPr lang="en-US" dirty="0"/>
              <a:t>, </a:t>
            </a:r>
            <a:r>
              <a:rPr lang="en-US" dirty="0" err="1"/>
              <a:t>notamment</a:t>
            </a:r>
            <a:r>
              <a:rPr lang="en-US" dirty="0"/>
              <a:t> des </a:t>
            </a:r>
            <a:r>
              <a:rPr lang="en-US" dirty="0" err="1"/>
              <a:t>avertissements</a:t>
            </a:r>
            <a:r>
              <a:rPr lang="en-US" dirty="0"/>
              <a:t>, des suspensions </a:t>
            </a:r>
            <a:r>
              <a:rPr lang="en-US" dirty="0" err="1"/>
              <a:t>ou</a:t>
            </a:r>
            <a:r>
              <a:rPr lang="en-US" dirty="0"/>
              <a:t> </a:t>
            </a:r>
            <a:r>
              <a:rPr lang="en-US" dirty="0" err="1"/>
              <a:t>même</a:t>
            </a:r>
            <a:r>
              <a:rPr lang="en-US" dirty="0"/>
              <a:t> des </a:t>
            </a:r>
            <a:r>
              <a:rPr lang="en-US" dirty="0" err="1"/>
              <a:t>licenciements</a:t>
            </a:r>
            <a:r>
              <a:rPr lang="en-US" dirty="0"/>
              <a:t> </a:t>
            </a:r>
            <a:r>
              <a:rPr lang="en-US" dirty="0" err="1"/>
              <a:t>en</a:t>
            </a:r>
            <a:r>
              <a:rPr lang="en-US" dirty="0"/>
              <a:t> </a:t>
            </a:r>
            <a:r>
              <a:rPr lang="en-US" dirty="0" err="1"/>
              <a:t>cas</a:t>
            </a:r>
            <a:r>
              <a:rPr lang="en-US" dirty="0"/>
              <a:t> de violation grave.</a:t>
            </a:r>
            <a:endParaRPr lang="fr-FR" dirty="0"/>
          </a:p>
          <a:p>
            <a:br>
              <a:rPr lang="en-US" dirty="0"/>
            </a:br>
            <a:endParaRPr lang="en-US" dirty="0"/>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18</a:t>
            </a:fld>
            <a:endParaRPr lang="fr-FR"/>
          </a:p>
        </p:txBody>
      </p:sp>
    </p:spTree>
    <p:extLst>
      <p:ext uri="{BB962C8B-B14F-4D97-AF65-F5344CB8AC3E}">
        <p14:creationId xmlns:p14="http://schemas.microsoft.com/office/powerpoint/2010/main" val="844811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err="1">
                <a:cs typeface="Calibri"/>
              </a:rPr>
              <a:t>Présenter</a:t>
            </a:r>
            <a:r>
              <a:rPr lang="en-US">
                <a:cs typeface="Calibri"/>
              </a:rPr>
              <a:t> les 4 </a:t>
            </a:r>
            <a:r>
              <a:rPr lang="en-US" err="1">
                <a:cs typeface="Calibri"/>
              </a:rPr>
              <a:t>pôles</a:t>
            </a:r>
            <a:r>
              <a:rPr lang="en-US">
                <a:cs typeface="Calibri"/>
              </a:rPr>
              <a:t> de </a:t>
            </a:r>
            <a:r>
              <a:rPr lang="en-US" err="1">
                <a:cs typeface="Calibri"/>
              </a:rPr>
              <a:t>problèmes</a:t>
            </a:r>
            <a:r>
              <a:rPr lang="en-US">
                <a:cs typeface="Calibri"/>
              </a:rPr>
              <a:t> </a:t>
            </a:r>
            <a:r>
              <a:rPr lang="en-US" err="1">
                <a:cs typeface="Calibri"/>
              </a:rPr>
              <a:t>identifiés</a:t>
            </a:r>
            <a:r>
              <a:rPr lang="en-US">
                <a:cs typeface="Calibri"/>
              </a:rPr>
              <a:t> après </a:t>
            </a:r>
            <a:r>
              <a:rPr lang="en-US" err="1">
                <a:cs typeface="Calibri"/>
              </a:rPr>
              <a:t>vos</a:t>
            </a:r>
            <a:r>
              <a:rPr lang="en-US">
                <a:cs typeface="Calibri"/>
              </a:rPr>
              <a:t> retours et </a:t>
            </a:r>
            <a:r>
              <a:rPr lang="en-US" err="1">
                <a:cs typeface="Calibri"/>
              </a:rPr>
              <a:t>nos</a:t>
            </a:r>
            <a:r>
              <a:rPr lang="en-US">
                <a:cs typeface="Calibri"/>
              </a:rPr>
              <a:t> analyses</a:t>
            </a: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20</a:t>
            </a:fld>
            <a:endParaRPr lang="fr-FR"/>
          </a:p>
        </p:txBody>
      </p:sp>
    </p:spTree>
    <p:extLst>
      <p:ext uri="{BB962C8B-B14F-4D97-AF65-F5344CB8AC3E}">
        <p14:creationId xmlns:p14="http://schemas.microsoft.com/office/powerpoint/2010/main" val="265196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Calibri"/>
              <a:buChar char="-"/>
            </a:pPr>
            <a:r>
              <a:rPr lang="en-US">
                <a:cs typeface="Calibri"/>
              </a:rPr>
              <a:t>Sécurité/</a:t>
            </a:r>
            <a:r>
              <a:rPr lang="en-US" err="1">
                <a:cs typeface="Calibri"/>
              </a:rPr>
              <a:t>productivité</a:t>
            </a:r>
            <a:endParaRPr lang="en-US">
              <a:cs typeface="Calibri"/>
            </a:endParaRPr>
          </a:p>
          <a:p>
            <a:pPr marL="171450" indent="-171450">
              <a:buFont typeface="Calibri"/>
              <a:buChar char="-"/>
            </a:pPr>
            <a:endParaRPr lang="en-US">
              <a:cs typeface="Calibri"/>
            </a:endParaRPr>
          </a:p>
          <a:p>
            <a:pPr marL="171450" indent="-171450">
              <a:buFont typeface="Calibri"/>
              <a:buChar char="-"/>
            </a:pPr>
            <a:r>
              <a:rPr lang="en-US">
                <a:cs typeface="Calibri"/>
              </a:rPr>
              <a:t>Windows </a:t>
            </a:r>
            <a:r>
              <a:rPr lang="en-US" err="1">
                <a:cs typeface="Calibri"/>
              </a:rPr>
              <a:t>piraté</a:t>
            </a:r>
            <a:r>
              <a:rPr lang="en-US">
                <a:cs typeface="Calibri"/>
              </a:rPr>
              <a:t> --&gt; </a:t>
            </a:r>
            <a:r>
              <a:rPr lang="en-US" err="1">
                <a:cs typeface="Calibri"/>
              </a:rPr>
              <a:t>risque</a:t>
            </a:r>
            <a:r>
              <a:rPr lang="en-US">
                <a:cs typeface="Calibri"/>
              </a:rPr>
              <a:t> </a:t>
            </a:r>
            <a:r>
              <a:rPr lang="en-US" err="1">
                <a:cs typeface="Calibri"/>
              </a:rPr>
              <a:t>d'amende</a:t>
            </a:r>
            <a:r>
              <a:rPr lang="en-US">
                <a:cs typeface="Calibri"/>
              </a:rPr>
              <a:t>, inadmissible pour </a:t>
            </a:r>
            <a:r>
              <a:rPr lang="en-US" err="1">
                <a:cs typeface="Calibri"/>
              </a:rPr>
              <a:t>une</a:t>
            </a:r>
            <a:r>
              <a:rPr lang="en-US">
                <a:cs typeface="Calibri"/>
              </a:rPr>
              <a:t> </a:t>
            </a:r>
            <a:r>
              <a:rPr lang="en-US" err="1">
                <a:cs typeface="Calibri"/>
              </a:rPr>
              <a:t>entreprise</a:t>
            </a:r>
            <a:endParaRPr lang="en-US">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21</a:t>
            </a:fld>
            <a:endParaRPr lang="fr-FR"/>
          </a:p>
        </p:txBody>
      </p:sp>
    </p:spTree>
    <p:extLst>
      <p:ext uri="{BB962C8B-B14F-4D97-AF65-F5344CB8AC3E}">
        <p14:creationId xmlns:p14="http://schemas.microsoft.com/office/powerpoint/2010/main" val="285876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Failles de </a:t>
            </a:r>
            <a:r>
              <a:rPr lang="en-US" err="1">
                <a:cs typeface="Calibri"/>
              </a:rPr>
              <a:t>sécurité</a:t>
            </a:r>
            <a:r>
              <a:rPr lang="en-US">
                <a:cs typeface="Calibri"/>
              </a:rPr>
              <a:t> = Mauvaises pratiques des </a:t>
            </a:r>
            <a:r>
              <a:rPr lang="en-US" err="1">
                <a:cs typeface="Calibri"/>
              </a:rPr>
              <a:t>utilisateurs</a:t>
            </a:r>
            <a:r>
              <a:rPr lang="en-US">
                <a:cs typeface="Calibri"/>
              </a:rPr>
              <a:t> + </a:t>
            </a:r>
            <a:r>
              <a:rPr lang="en-US" err="1">
                <a:cs typeface="Calibri"/>
              </a:rPr>
              <a:t>mauvaise</a:t>
            </a:r>
            <a:r>
              <a:rPr lang="en-US">
                <a:cs typeface="Calibri"/>
              </a:rPr>
              <a:t> gestion des mots de passes + </a:t>
            </a:r>
            <a:r>
              <a:rPr lang="en-US" err="1">
                <a:cs typeface="Calibri"/>
              </a:rPr>
              <a:t>sécurisation</a:t>
            </a:r>
            <a:r>
              <a:rPr lang="en-US">
                <a:cs typeface="Calibri"/>
              </a:rPr>
              <a:t> </a:t>
            </a:r>
            <a:r>
              <a:rPr lang="en-US" err="1">
                <a:cs typeface="Calibri"/>
              </a:rPr>
              <a:t>logique</a:t>
            </a:r>
            <a:r>
              <a:rPr lang="en-US">
                <a:cs typeface="Calibri"/>
              </a:rPr>
              <a:t> et physique </a:t>
            </a:r>
          </a:p>
          <a:p>
            <a:endParaRPr lang="en-US">
              <a:cs typeface="Calibri"/>
            </a:endParaRPr>
          </a:p>
          <a:p>
            <a:r>
              <a:rPr lang="en-US">
                <a:cs typeface="Calibri"/>
              </a:rPr>
              <a:t>==&gt; </a:t>
            </a:r>
            <a:r>
              <a:rPr lang="en-US" err="1">
                <a:cs typeface="Calibri"/>
              </a:rPr>
              <a:t>perte</a:t>
            </a:r>
            <a:r>
              <a:rPr lang="en-US">
                <a:cs typeface="Calibri"/>
              </a:rPr>
              <a:t> de </a:t>
            </a:r>
            <a:r>
              <a:rPr lang="en-US" err="1">
                <a:cs typeface="Calibri"/>
              </a:rPr>
              <a:t>données</a:t>
            </a:r>
            <a:r>
              <a:rPr lang="en-US">
                <a:cs typeface="Calibri"/>
              </a:rPr>
              <a:t> + Menaces </a:t>
            </a:r>
            <a:r>
              <a:rPr lang="en-US" err="1">
                <a:cs typeface="Calibri"/>
              </a:rPr>
              <a:t>externes</a:t>
            </a:r>
            <a:endParaRPr lang="en-US">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22</a:t>
            </a:fld>
            <a:endParaRPr lang="fr-FR"/>
          </a:p>
        </p:txBody>
      </p:sp>
    </p:spTree>
    <p:extLst>
      <p:ext uri="{BB962C8B-B14F-4D97-AF65-F5344CB8AC3E}">
        <p14:creationId xmlns:p14="http://schemas.microsoft.com/office/powerpoint/2010/main" val="3715604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Calibri"/>
              <a:buChar char="-"/>
            </a:pPr>
            <a:r>
              <a:rPr lang="en-US">
                <a:cs typeface="Calibri"/>
              </a:rPr>
              <a:t>Ne </a:t>
            </a:r>
            <a:r>
              <a:rPr lang="en-US" err="1">
                <a:cs typeface="Calibri"/>
              </a:rPr>
              <a:t>connaissent</a:t>
            </a:r>
            <a:r>
              <a:rPr lang="en-US">
                <a:cs typeface="Calibri"/>
              </a:rPr>
              <a:t> pour </a:t>
            </a:r>
            <a:r>
              <a:rPr lang="en-US" err="1">
                <a:cs typeface="Calibri"/>
              </a:rPr>
              <a:t>bcp</a:t>
            </a:r>
            <a:r>
              <a:rPr lang="en-US">
                <a:cs typeface="Calibri"/>
              </a:rPr>
              <a:t> pas les bases des </a:t>
            </a:r>
            <a:r>
              <a:rPr lang="en-US" err="1">
                <a:cs typeface="Calibri"/>
              </a:rPr>
              <a:t>règles</a:t>
            </a:r>
            <a:r>
              <a:rPr lang="en-US">
                <a:cs typeface="Calibri"/>
              </a:rPr>
              <a:t> et des </a:t>
            </a:r>
            <a:r>
              <a:rPr lang="en-US" err="1">
                <a:cs typeface="Calibri"/>
              </a:rPr>
              <a:t>procédures</a:t>
            </a:r>
            <a:r>
              <a:rPr lang="en-US">
                <a:cs typeface="Calibri"/>
              </a:rPr>
              <a:t> à </a:t>
            </a:r>
            <a:r>
              <a:rPr lang="en-US" err="1">
                <a:cs typeface="Calibri"/>
              </a:rPr>
              <a:t>suivre</a:t>
            </a:r>
            <a:r>
              <a:rPr lang="en-US">
                <a:cs typeface="Calibri"/>
              </a:rPr>
              <a:t> </a:t>
            </a:r>
            <a:r>
              <a:rPr lang="en-US" err="1">
                <a:cs typeface="Calibri"/>
              </a:rPr>
              <a:t>en</a:t>
            </a:r>
            <a:r>
              <a:rPr lang="en-US">
                <a:cs typeface="Calibri"/>
              </a:rPr>
              <a:t> </a:t>
            </a:r>
            <a:r>
              <a:rPr lang="en-US" err="1">
                <a:cs typeface="Calibri"/>
              </a:rPr>
              <a:t>utilisant</a:t>
            </a:r>
            <a:r>
              <a:rPr lang="en-US">
                <a:cs typeface="Calibri"/>
              </a:rPr>
              <a:t> les </a:t>
            </a:r>
            <a:r>
              <a:rPr lang="en-US" err="1">
                <a:cs typeface="Calibri"/>
              </a:rPr>
              <a:t>outils</a:t>
            </a:r>
            <a:r>
              <a:rPr lang="en-US">
                <a:cs typeface="Calibri"/>
              </a:rPr>
              <a:t> </a:t>
            </a:r>
            <a:r>
              <a:rPr lang="en-US" err="1">
                <a:cs typeface="Calibri"/>
              </a:rPr>
              <a:t>informatiques</a:t>
            </a:r>
            <a:r>
              <a:rPr lang="en-US">
                <a:cs typeface="Calibri"/>
              </a:rPr>
              <a:t> de </a:t>
            </a:r>
            <a:r>
              <a:rPr lang="en-US" err="1">
                <a:cs typeface="Calibri"/>
              </a:rPr>
              <a:t>l'entreprise</a:t>
            </a:r>
            <a:endParaRPr lang="en-US">
              <a:cs typeface="Calibri"/>
            </a:endParaRPr>
          </a:p>
          <a:p>
            <a:pPr marL="171450" indent="-171450">
              <a:buFont typeface="Calibri"/>
              <a:buChar char="-"/>
            </a:pPr>
            <a:endParaRPr lang="en-US">
              <a:cs typeface="Calibri"/>
            </a:endParaRPr>
          </a:p>
          <a:p>
            <a:pPr marL="171450" indent="-171450">
              <a:buFont typeface="Calibri"/>
              <a:buChar char="-"/>
            </a:pPr>
            <a:r>
              <a:rPr lang="en-US">
                <a:cs typeface="Calibri"/>
              </a:rPr>
              <a:t>Notre </a:t>
            </a:r>
            <a:r>
              <a:rPr lang="en-US" err="1">
                <a:cs typeface="Calibri"/>
              </a:rPr>
              <a:t>analyse</a:t>
            </a:r>
            <a:r>
              <a:rPr lang="en-US">
                <a:cs typeface="Calibri"/>
              </a:rPr>
              <a:t> = pas </a:t>
            </a:r>
            <a:r>
              <a:rPr lang="en-US" err="1">
                <a:cs typeface="Calibri"/>
              </a:rPr>
              <a:t>ou</a:t>
            </a:r>
            <a:r>
              <a:rPr lang="en-US">
                <a:cs typeface="Calibri"/>
              </a:rPr>
              <a:t> peu de </a:t>
            </a:r>
            <a:r>
              <a:rPr lang="en-US" err="1">
                <a:cs typeface="Calibri"/>
              </a:rPr>
              <a:t>filtrage</a:t>
            </a:r>
            <a:r>
              <a:rPr lang="en-US">
                <a:cs typeface="Calibri"/>
              </a:rPr>
              <a:t> = </a:t>
            </a:r>
            <a:r>
              <a:rPr lang="en-US" err="1">
                <a:cs typeface="Calibri"/>
              </a:rPr>
              <a:t>utilisateurs</a:t>
            </a:r>
            <a:r>
              <a:rPr lang="en-US">
                <a:cs typeface="Calibri"/>
              </a:rPr>
              <a:t> plus distrait </a:t>
            </a:r>
            <a:r>
              <a:rPr lang="en-US" err="1">
                <a:cs typeface="Calibri"/>
              </a:rPr>
              <a:t>donc</a:t>
            </a:r>
            <a:r>
              <a:rPr lang="en-US">
                <a:cs typeface="Calibri"/>
              </a:rPr>
              <a:t> </a:t>
            </a:r>
            <a:r>
              <a:rPr lang="en-US" err="1">
                <a:cs typeface="Calibri"/>
              </a:rPr>
              <a:t>moins</a:t>
            </a:r>
            <a:r>
              <a:rPr lang="en-US">
                <a:cs typeface="Calibri"/>
              </a:rPr>
              <a:t> </a:t>
            </a:r>
            <a:r>
              <a:rPr lang="en-US" err="1">
                <a:cs typeface="Calibri"/>
              </a:rPr>
              <a:t>productifs</a:t>
            </a:r>
            <a:r>
              <a:rPr lang="en-US">
                <a:cs typeface="Calibri"/>
              </a:rPr>
              <a:t> </a:t>
            </a:r>
            <a:r>
              <a:rPr lang="en-US" err="1">
                <a:cs typeface="Calibri"/>
              </a:rPr>
              <a:t>mais</a:t>
            </a:r>
            <a:r>
              <a:rPr lang="en-US">
                <a:cs typeface="Calibri"/>
              </a:rPr>
              <a:t> </a:t>
            </a:r>
            <a:r>
              <a:rPr lang="en-US" err="1">
                <a:cs typeface="Calibri"/>
              </a:rPr>
              <a:t>aussi</a:t>
            </a:r>
            <a:r>
              <a:rPr lang="en-US">
                <a:cs typeface="Calibri"/>
              </a:rPr>
              <a:t> </a:t>
            </a:r>
            <a:r>
              <a:rPr lang="en-US" err="1">
                <a:cs typeface="Calibri"/>
              </a:rPr>
              <a:t>peut</a:t>
            </a:r>
            <a:r>
              <a:rPr lang="en-US">
                <a:cs typeface="Calibri"/>
              </a:rPr>
              <a:t> les </a:t>
            </a:r>
            <a:r>
              <a:rPr lang="en-US" err="1">
                <a:cs typeface="Calibri"/>
              </a:rPr>
              <a:t>mettre</a:t>
            </a:r>
            <a:r>
              <a:rPr lang="en-US">
                <a:cs typeface="Calibri"/>
              </a:rPr>
              <a:t> </a:t>
            </a:r>
            <a:r>
              <a:rPr lang="en-US" err="1">
                <a:cs typeface="Calibri"/>
              </a:rPr>
              <a:t>en</a:t>
            </a:r>
            <a:r>
              <a:rPr lang="en-US">
                <a:cs typeface="Calibri"/>
              </a:rPr>
              <a:t> danger</a:t>
            </a:r>
          </a:p>
          <a:p>
            <a:pPr marL="171450" indent="-171450">
              <a:buFont typeface="Calibri"/>
              <a:buChar char="-"/>
            </a:pPr>
            <a:endParaRPr lang="en-US">
              <a:cs typeface="Calibri"/>
            </a:endParaRPr>
          </a:p>
          <a:p>
            <a:pPr marL="171450" indent="-171450">
              <a:buFont typeface="Calibri"/>
              <a:buChar char="-"/>
            </a:pPr>
            <a:r>
              <a:rPr lang="en-US">
                <a:cs typeface="Calibri"/>
              </a:rPr>
              <a:t>L__&gt; </a:t>
            </a:r>
            <a:r>
              <a:rPr lang="en-US" err="1">
                <a:cs typeface="Calibri"/>
              </a:rPr>
              <a:t>référence</a:t>
            </a:r>
            <a:r>
              <a:rPr lang="en-US">
                <a:cs typeface="Calibri"/>
              </a:rPr>
              <a:t> au point </a:t>
            </a:r>
            <a:r>
              <a:rPr lang="en-US" err="1">
                <a:cs typeface="Calibri"/>
              </a:rPr>
              <a:t>précédent</a:t>
            </a:r>
            <a:r>
              <a:rPr lang="en-US">
                <a:cs typeface="Calibri"/>
              </a:rPr>
              <a:t> </a:t>
            </a:r>
            <a:r>
              <a:rPr lang="en-US" err="1">
                <a:cs typeface="Calibri"/>
              </a:rPr>
              <a:t>aussi</a:t>
            </a:r>
            <a:r>
              <a:rPr lang="en-US">
                <a:cs typeface="Calibri"/>
              </a:rPr>
              <a:t> menace de </a:t>
            </a:r>
            <a:r>
              <a:rPr lang="en-US" err="1">
                <a:cs typeface="Calibri"/>
              </a:rPr>
              <a:t>sécurité</a:t>
            </a:r>
            <a:r>
              <a:rPr lang="en-US">
                <a:cs typeface="Calibri"/>
              </a:rPr>
              <a:t> pour le </a:t>
            </a:r>
            <a:r>
              <a:rPr lang="en-US" err="1">
                <a:cs typeface="Calibri"/>
              </a:rPr>
              <a:t>réseau</a:t>
            </a:r>
            <a:r>
              <a:rPr lang="en-US">
                <a:cs typeface="Calibri"/>
              </a:rPr>
              <a:t> car </a:t>
            </a:r>
            <a:r>
              <a:rPr lang="en-US" err="1">
                <a:cs typeface="Calibri"/>
              </a:rPr>
              <a:t>ils</a:t>
            </a:r>
            <a:r>
              <a:rPr lang="en-US">
                <a:cs typeface="Calibri"/>
              </a:rPr>
              <a:t> </a:t>
            </a:r>
            <a:r>
              <a:rPr lang="en-US" err="1">
                <a:cs typeface="Calibri"/>
              </a:rPr>
              <a:t>ont</a:t>
            </a:r>
            <a:r>
              <a:rPr lang="en-US">
                <a:cs typeface="Calibri"/>
              </a:rPr>
              <a:t> </a:t>
            </a:r>
            <a:r>
              <a:rPr lang="en-US" err="1">
                <a:cs typeface="Calibri"/>
              </a:rPr>
              <a:t>accès</a:t>
            </a:r>
            <a:r>
              <a:rPr lang="en-US">
                <a:cs typeface="Calibri"/>
              </a:rPr>
              <a:t> à </a:t>
            </a:r>
            <a:r>
              <a:rPr lang="en-US" err="1">
                <a:cs typeface="Calibri"/>
              </a:rPr>
              <a:t>n'importe</a:t>
            </a:r>
            <a:r>
              <a:rPr lang="en-US">
                <a:cs typeface="Calibri"/>
              </a:rPr>
              <a:t> </a:t>
            </a:r>
            <a:r>
              <a:rPr lang="en-US" err="1">
                <a:cs typeface="Calibri"/>
              </a:rPr>
              <a:t>quel</a:t>
            </a:r>
            <a:r>
              <a:rPr lang="en-US">
                <a:cs typeface="Calibri"/>
              </a:rPr>
              <a:t> </a:t>
            </a:r>
            <a:r>
              <a:rPr lang="en-US" err="1">
                <a:cs typeface="Calibri"/>
              </a:rPr>
              <a:t>contenu</a:t>
            </a:r>
            <a:r>
              <a:rPr lang="en-US">
                <a:cs typeface="Calibri"/>
              </a:rPr>
              <a:t> / </a:t>
            </a:r>
            <a:r>
              <a:rPr lang="en-US" err="1">
                <a:cs typeface="Calibri"/>
              </a:rPr>
              <a:t>fichiers</a:t>
            </a:r>
            <a:endParaRPr lang="en-US">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23</a:t>
            </a:fld>
            <a:endParaRPr lang="fr-FR"/>
          </a:p>
        </p:txBody>
      </p:sp>
    </p:spTree>
    <p:extLst>
      <p:ext uri="{BB962C8B-B14F-4D97-AF65-F5344CB8AC3E}">
        <p14:creationId xmlns:p14="http://schemas.microsoft.com/office/powerpoint/2010/main" val="863540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Support = point qui </a:t>
            </a:r>
            <a:r>
              <a:rPr lang="en-US" err="1">
                <a:cs typeface="Calibri"/>
              </a:rPr>
              <a:t>revient</a:t>
            </a:r>
            <a:r>
              <a:rPr lang="en-US">
                <a:cs typeface="Calibri"/>
              </a:rPr>
              <a:t> le plus dans le rapport que </a:t>
            </a:r>
            <a:r>
              <a:rPr lang="en-US" err="1">
                <a:cs typeface="Calibri"/>
              </a:rPr>
              <a:t>vous</a:t>
            </a:r>
            <a:r>
              <a:rPr lang="en-US">
                <a:cs typeface="Calibri"/>
              </a:rPr>
              <a:t> nous </a:t>
            </a:r>
            <a:r>
              <a:rPr lang="en-US" err="1">
                <a:cs typeface="Calibri"/>
              </a:rPr>
              <a:t>avez</a:t>
            </a:r>
            <a:r>
              <a:rPr lang="en-US">
                <a:cs typeface="Calibri"/>
              </a:rPr>
              <a:t> </a:t>
            </a:r>
            <a:r>
              <a:rPr lang="en-US" err="1">
                <a:cs typeface="Calibri"/>
              </a:rPr>
              <a:t>donné</a:t>
            </a:r>
          </a:p>
          <a:p>
            <a:endParaRPr lang="en-US">
              <a:cs typeface="Calibri"/>
            </a:endParaRPr>
          </a:p>
          <a:p>
            <a:r>
              <a:rPr lang="en-US">
                <a:cs typeface="Calibri"/>
              </a:rPr>
              <a:t>-SI mal </a:t>
            </a:r>
            <a:r>
              <a:rPr lang="en-US" err="1">
                <a:cs typeface="Calibri"/>
              </a:rPr>
              <a:t>organisé</a:t>
            </a:r>
            <a:r>
              <a:rPr lang="en-US">
                <a:cs typeface="Calibri"/>
              </a:rPr>
              <a:t> -&gt; allonge les </a:t>
            </a:r>
            <a:r>
              <a:rPr lang="en-US" err="1">
                <a:cs typeface="Calibri"/>
              </a:rPr>
              <a:t>délais</a:t>
            </a:r>
            <a:r>
              <a:rPr lang="en-US">
                <a:cs typeface="Calibri"/>
              </a:rPr>
              <a:t> / les urgences ne </a:t>
            </a:r>
            <a:r>
              <a:rPr lang="en-US" err="1">
                <a:cs typeface="Calibri"/>
              </a:rPr>
              <a:t>sont</a:t>
            </a:r>
            <a:r>
              <a:rPr lang="en-US">
                <a:cs typeface="Calibri"/>
              </a:rPr>
              <a:t> pas </a:t>
            </a:r>
            <a:r>
              <a:rPr lang="en-US" err="1">
                <a:cs typeface="Calibri"/>
              </a:rPr>
              <a:t>traitées</a:t>
            </a:r>
            <a:r>
              <a:rPr lang="en-US">
                <a:cs typeface="Calibri"/>
              </a:rPr>
              <a:t> </a:t>
            </a:r>
            <a:r>
              <a:rPr lang="en-US" err="1">
                <a:cs typeface="Calibri"/>
              </a:rPr>
              <a:t>en</a:t>
            </a:r>
            <a:r>
              <a:rPr lang="en-US">
                <a:cs typeface="Calibri"/>
              </a:rPr>
              <a:t> </a:t>
            </a:r>
            <a:r>
              <a:rPr lang="en-US" err="1">
                <a:cs typeface="Calibri"/>
              </a:rPr>
              <a:t>priorité</a:t>
            </a:r>
          </a:p>
          <a:p>
            <a:endParaRPr lang="en-US">
              <a:cs typeface="Calibri"/>
            </a:endParaRPr>
          </a:p>
          <a:p>
            <a:r>
              <a:rPr lang="en-US">
                <a:cs typeface="Calibri"/>
              </a:rPr>
              <a:t>-manque de communication et </a:t>
            </a:r>
            <a:r>
              <a:rPr lang="en-US" err="1">
                <a:cs typeface="Calibri"/>
              </a:rPr>
              <a:t>d'explications</a:t>
            </a:r>
            <a:r>
              <a:rPr lang="en-US">
                <a:cs typeface="Calibri"/>
              </a:rPr>
              <a:t> aux </a:t>
            </a:r>
            <a:r>
              <a:rPr lang="en-US" err="1">
                <a:cs typeface="Calibri"/>
              </a:rPr>
              <a:t>collaborateur</a:t>
            </a:r>
            <a:r>
              <a:rPr lang="en-US">
                <a:cs typeface="Calibri"/>
              </a:rPr>
              <a:t> </a:t>
            </a:r>
            <a:r>
              <a:rPr lang="en-US" err="1">
                <a:cs typeface="Calibri"/>
              </a:rPr>
              <a:t>alors</a:t>
            </a:r>
            <a:r>
              <a:rPr lang="en-US">
                <a:cs typeface="Calibri"/>
              </a:rPr>
              <a:t> que </a:t>
            </a:r>
            <a:r>
              <a:rPr lang="en-US" err="1">
                <a:cs typeface="Calibri"/>
              </a:rPr>
              <a:t>c'est</a:t>
            </a:r>
            <a:r>
              <a:rPr lang="en-US">
                <a:cs typeface="Calibri"/>
              </a:rPr>
              <a:t> la base de former et </a:t>
            </a:r>
            <a:r>
              <a:rPr lang="en-US" err="1">
                <a:cs typeface="Calibri"/>
              </a:rPr>
              <a:t>d'expliquer</a:t>
            </a:r>
            <a:r>
              <a:rPr lang="en-US">
                <a:cs typeface="Calibri"/>
              </a:rPr>
              <a:t> pour </a:t>
            </a:r>
            <a:r>
              <a:rPr lang="en-US" err="1">
                <a:cs typeface="Calibri"/>
              </a:rPr>
              <a:t>éviter</a:t>
            </a:r>
            <a:r>
              <a:rPr lang="en-US">
                <a:cs typeface="Calibri"/>
              </a:rPr>
              <a:t> les </a:t>
            </a:r>
            <a:r>
              <a:rPr lang="en-US" err="1">
                <a:cs typeface="Calibri"/>
              </a:rPr>
              <a:t>problèmes</a:t>
            </a:r>
            <a:r>
              <a:rPr lang="en-US">
                <a:cs typeface="Calibri"/>
              </a:rPr>
              <a:t> </a:t>
            </a:r>
            <a:r>
              <a:rPr lang="en-US" err="1">
                <a:cs typeface="Calibri"/>
              </a:rPr>
              <a:t>répétitifs</a:t>
            </a:r>
          </a:p>
          <a:p>
            <a:endParaRPr lang="en-US">
              <a:cs typeface="Calibri"/>
            </a:endParaRPr>
          </a:p>
          <a:p>
            <a:r>
              <a:rPr lang="en-US">
                <a:cs typeface="Calibri"/>
              </a:rPr>
              <a:t>-</a:t>
            </a:r>
            <a:r>
              <a:rPr lang="en-US" err="1">
                <a:cs typeface="Calibri"/>
              </a:rPr>
              <a:t>discontinuité</a:t>
            </a:r>
            <a:r>
              <a:rPr lang="en-US">
                <a:cs typeface="Calibri"/>
              </a:rPr>
              <a:t> </a:t>
            </a:r>
            <a:r>
              <a:rPr lang="en-US" err="1">
                <a:cs typeface="Calibri"/>
              </a:rPr>
              <a:t>en</a:t>
            </a:r>
            <a:r>
              <a:rPr lang="en-US">
                <a:cs typeface="Calibri"/>
              </a:rPr>
              <a:t> </a:t>
            </a:r>
            <a:r>
              <a:rPr lang="en-US" err="1">
                <a:cs typeface="Calibri"/>
              </a:rPr>
              <a:t>cas</a:t>
            </a:r>
            <a:r>
              <a:rPr lang="en-US">
                <a:cs typeface="Calibri"/>
              </a:rPr>
              <a:t> de panne --&gt; </a:t>
            </a:r>
            <a:r>
              <a:rPr lang="en-US" err="1">
                <a:cs typeface="Calibri"/>
              </a:rPr>
              <a:t>grosse</a:t>
            </a:r>
            <a:r>
              <a:rPr lang="en-US">
                <a:cs typeface="Calibri"/>
              </a:rPr>
              <a:t> </a:t>
            </a:r>
            <a:r>
              <a:rPr lang="en-US" err="1">
                <a:cs typeface="Calibri"/>
              </a:rPr>
              <a:t>perte</a:t>
            </a:r>
            <a:r>
              <a:rPr lang="en-US">
                <a:cs typeface="Calibri"/>
              </a:rPr>
              <a:t> </a:t>
            </a:r>
            <a:r>
              <a:rPr lang="en-US" err="1">
                <a:cs typeface="Calibri"/>
              </a:rPr>
              <a:t>d'argent</a:t>
            </a:r>
            <a:r>
              <a:rPr lang="en-US">
                <a:cs typeface="Calibri"/>
              </a:rPr>
              <a:t> = très </a:t>
            </a:r>
            <a:r>
              <a:rPr lang="en-US" err="1">
                <a:cs typeface="Calibri"/>
              </a:rPr>
              <a:t>contre</a:t>
            </a:r>
            <a:r>
              <a:rPr lang="en-US">
                <a:cs typeface="Calibri"/>
              </a:rPr>
              <a:t> </a:t>
            </a:r>
            <a:r>
              <a:rPr lang="en-US" err="1">
                <a:cs typeface="Calibri"/>
              </a:rPr>
              <a:t>productif</a:t>
            </a:r>
            <a:endParaRPr lang="en-US">
              <a:cs typeface="Calibri"/>
            </a:endParaRPr>
          </a:p>
          <a:p>
            <a:endParaRPr lang="en-US">
              <a:cs typeface="Calibri"/>
            </a:endParaRPr>
          </a:p>
          <a:p>
            <a:r>
              <a:rPr lang="en-US">
                <a:cs typeface="Calibri"/>
              </a:rPr>
              <a:t>-Personnel ne </a:t>
            </a:r>
            <a:r>
              <a:rPr lang="en-US" err="1">
                <a:cs typeface="Calibri"/>
              </a:rPr>
              <a:t>resppecte</a:t>
            </a:r>
            <a:r>
              <a:rPr lang="en-US">
                <a:cs typeface="Calibri"/>
              </a:rPr>
              <a:t> pas </a:t>
            </a:r>
            <a:r>
              <a:rPr lang="en-US" err="1">
                <a:cs typeface="Calibri"/>
              </a:rPr>
              <a:t>certaines</a:t>
            </a:r>
            <a:r>
              <a:rPr lang="en-US">
                <a:cs typeface="Calibri"/>
              </a:rPr>
              <a:t> </a:t>
            </a:r>
            <a:r>
              <a:rPr lang="en-US" err="1">
                <a:cs typeface="Calibri"/>
              </a:rPr>
              <a:t>règles</a:t>
            </a:r>
            <a:r>
              <a:rPr lang="en-US">
                <a:cs typeface="Calibri"/>
              </a:rPr>
              <a:t> de base du type divulgation </a:t>
            </a:r>
            <a:r>
              <a:rPr lang="en-US" err="1">
                <a:cs typeface="Calibri"/>
              </a:rPr>
              <a:t>d'infos</a:t>
            </a:r>
            <a:r>
              <a:rPr lang="en-US">
                <a:cs typeface="Calibri"/>
              </a:rPr>
              <a:t> </a:t>
            </a:r>
            <a:r>
              <a:rPr lang="en-US" err="1">
                <a:cs typeface="Calibri"/>
              </a:rPr>
              <a:t>confidentielles</a:t>
            </a: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24</a:t>
            </a:fld>
            <a:endParaRPr lang="fr-FR"/>
          </a:p>
        </p:txBody>
      </p:sp>
    </p:spTree>
    <p:extLst>
      <p:ext uri="{BB962C8B-B14F-4D97-AF65-F5344CB8AC3E}">
        <p14:creationId xmlns:p14="http://schemas.microsoft.com/office/powerpoint/2010/main" val="76042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eriod"/>
            </a:pPr>
            <a:r>
              <a:rPr lang="fr-FR"/>
              <a:t>Petite présentation de Tech4Business</a:t>
            </a:r>
          </a:p>
          <a:p>
            <a:pPr marL="0" indent="0">
              <a:buNone/>
            </a:pPr>
            <a:endParaRPr lang="fr-FR"/>
          </a:p>
          <a:p>
            <a:pPr marL="228600" indent="-228600">
              <a:buAutoNum type="arabicPeriod"/>
            </a:pPr>
            <a:endParaRPr lang="fr-F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a:t>
            </a:fld>
            <a:endParaRPr lang="fr-FR"/>
          </a:p>
        </p:txBody>
      </p:sp>
    </p:spTree>
    <p:extLst>
      <p:ext uri="{BB962C8B-B14F-4D97-AF65-F5344CB8AC3E}">
        <p14:creationId xmlns:p14="http://schemas.microsoft.com/office/powerpoint/2010/main" val="1407242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Système de </a:t>
            </a:r>
            <a:r>
              <a:rPr lang="fr-FR" err="1"/>
              <a:t>ticketing</a:t>
            </a:r>
            <a:r>
              <a:rPr lang="fr-FR"/>
              <a:t> </a:t>
            </a:r>
          </a:p>
          <a:p>
            <a:r>
              <a:rPr lang="fr-FR"/>
              <a:t>      Efficacité </a:t>
            </a:r>
          </a:p>
          <a:p>
            <a:r>
              <a:rPr lang="fr-FR"/>
              <a:t>      Répertorié et  classé les incidents afin de pouvoir des </a:t>
            </a:r>
            <a:r>
              <a:rPr lang="fr-FR" err="1"/>
              <a:t>statisiques</a:t>
            </a:r>
            <a:r>
              <a:rPr lang="fr-FR"/>
              <a:t> </a:t>
            </a:r>
          </a:p>
          <a:p>
            <a:endParaRPr lang="fr-FR"/>
          </a:p>
          <a:p>
            <a:r>
              <a:rPr lang="fr-FR"/>
              <a:t>2/ Sensibilisation et Formation </a:t>
            </a:r>
          </a:p>
          <a:p>
            <a:endParaRPr lang="fr-FR"/>
          </a:p>
          <a:p>
            <a:r>
              <a:rPr lang="fr-FR"/>
              <a:t>Mise en place d’une base de connaissances : </a:t>
            </a:r>
          </a:p>
          <a:p>
            <a:r>
              <a:rPr lang="fr-FR"/>
              <a:t>	FAQ : recherché les éventuels problèmes avant de faire un ticket </a:t>
            </a:r>
          </a:p>
          <a:p>
            <a:r>
              <a:rPr lang="fr-FR"/>
              <a:t>	Des procédures de solutions </a:t>
            </a:r>
          </a:p>
          <a:p>
            <a:r>
              <a:rPr lang="fr-FR"/>
              <a:t>	CMDB : configuration management data base | Logiciel avec interface pour voir l’état des équipements</a:t>
            </a:r>
          </a:p>
          <a:p>
            <a:r>
              <a:rPr lang="fr-FR"/>
              <a:t>	Réagir rapidement sur des problèmes d’équipements</a:t>
            </a:r>
          </a:p>
          <a:p>
            <a:endParaRPr lang="fr-FR"/>
          </a:p>
          <a:p>
            <a:r>
              <a:rPr lang="fr-FR"/>
              <a:t>Formation des utilisateurs a cet outil de </a:t>
            </a:r>
            <a:r>
              <a:rPr lang="fr-FR" err="1"/>
              <a:t>ticketing</a:t>
            </a:r>
            <a:r>
              <a:rPr lang="fr-FR"/>
              <a:t> / Procédure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t>Formation pour les personnes du SI jugé pas asset bon / Mal </a:t>
            </a:r>
            <a:r>
              <a:rPr lang="fr-FR" err="1"/>
              <a:t>habié</a:t>
            </a:r>
            <a:r>
              <a:rPr lang="fr-FR"/>
              <a:t> / Mauvaise accueil </a:t>
            </a:r>
          </a:p>
          <a:p>
            <a:endParaRPr lang="fr-FR"/>
          </a:p>
          <a:p>
            <a:endParaRPr lang="fr-F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27</a:t>
            </a:fld>
            <a:endParaRPr lang="fr-FR"/>
          </a:p>
        </p:txBody>
      </p:sp>
    </p:spTree>
    <p:extLst>
      <p:ext uri="{BB962C8B-B14F-4D97-AF65-F5344CB8AC3E}">
        <p14:creationId xmlns:p14="http://schemas.microsoft.com/office/powerpoint/2010/main" val="1861271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err="1"/>
              <a:t>Objectifs</a:t>
            </a:r>
            <a:r>
              <a:rPr lang="en-US" b="1"/>
              <a:t> de la gestion de la </a:t>
            </a:r>
            <a:r>
              <a:rPr lang="en-US" b="1" err="1"/>
              <a:t>disponibilité</a:t>
            </a:r>
            <a:r>
              <a:rPr lang="en-US"/>
              <a:t> :</a:t>
            </a:r>
          </a:p>
          <a:p>
            <a:endParaRPr lang="en-US">
              <a:ea typeface="Calibri"/>
              <a:cs typeface="Calibri"/>
            </a:endParaRPr>
          </a:p>
          <a:p>
            <a:r>
              <a:rPr lang="en-US" err="1"/>
              <a:t>s'assurer</a:t>
            </a:r>
            <a:r>
              <a:rPr lang="en-US"/>
              <a:t> que les services </a:t>
            </a:r>
            <a:r>
              <a:rPr lang="en-US" err="1"/>
              <a:t>informatiques</a:t>
            </a:r>
            <a:r>
              <a:rPr lang="en-US"/>
              <a:t> </a:t>
            </a:r>
            <a:r>
              <a:rPr lang="en-US" err="1"/>
              <a:t>sont</a:t>
            </a:r>
            <a:r>
              <a:rPr lang="en-US"/>
              <a:t> </a:t>
            </a:r>
            <a:r>
              <a:rPr lang="en-US" err="1"/>
              <a:t>disponibles</a:t>
            </a:r>
            <a:endParaRPr lang="en-US" err="1">
              <a:ea typeface="Calibri"/>
              <a:cs typeface="Calibri"/>
            </a:endParaRPr>
          </a:p>
          <a:p>
            <a:r>
              <a:rPr lang="en-US" err="1"/>
              <a:t>minimiser</a:t>
            </a:r>
            <a:r>
              <a:rPr lang="en-US"/>
              <a:t> les temps </a:t>
            </a:r>
            <a:r>
              <a:rPr lang="en-US" err="1"/>
              <a:t>d'arrêt</a:t>
            </a:r>
            <a:r>
              <a:rPr lang="en-US"/>
              <a:t> non </a:t>
            </a:r>
            <a:r>
              <a:rPr lang="en-US" err="1"/>
              <a:t>planifiés</a:t>
            </a:r>
            <a:endParaRPr lang="en-US" err="1">
              <a:ea typeface="Calibri"/>
              <a:cs typeface="Calibri"/>
            </a:endParaRPr>
          </a:p>
          <a:p>
            <a:endParaRPr lang="en-US"/>
          </a:p>
          <a:p>
            <a:r>
              <a:rPr lang="en-US" err="1"/>
              <a:t>optimiser</a:t>
            </a:r>
            <a:r>
              <a:rPr lang="en-US"/>
              <a:t> les performances des services </a:t>
            </a:r>
            <a:r>
              <a:rPr lang="en-US" err="1"/>
              <a:t>informatiques</a:t>
            </a:r>
            <a:r>
              <a:rPr lang="en-US"/>
              <a:t> </a:t>
            </a:r>
            <a:r>
              <a:rPr lang="en-US" err="1"/>
              <a:t>en</a:t>
            </a:r>
            <a:r>
              <a:rPr lang="en-US"/>
              <a:t> matière de </a:t>
            </a:r>
            <a:r>
              <a:rPr lang="en-US" err="1"/>
              <a:t>vitesse</a:t>
            </a:r>
            <a:r>
              <a:rPr lang="en-US"/>
              <a:t>, de </a:t>
            </a:r>
            <a:r>
              <a:rPr lang="en-US" err="1"/>
              <a:t>capacité</a:t>
            </a:r>
            <a:r>
              <a:rPr lang="en-US"/>
              <a:t> et de </a:t>
            </a:r>
            <a:r>
              <a:rPr lang="en-US" err="1"/>
              <a:t>réactivité</a:t>
            </a:r>
            <a:r>
              <a:rPr lang="en-US"/>
              <a:t>.</a:t>
            </a:r>
            <a:endParaRPr lang="en-US">
              <a:ea typeface="Calibri"/>
              <a:cs typeface="Calibri"/>
            </a:endParaRPr>
          </a:p>
          <a:p>
            <a:endParaRPr lang="en-US">
              <a:ea typeface="Calibri"/>
              <a:cs typeface="Calibri"/>
            </a:endParaRPr>
          </a:p>
          <a:p>
            <a:r>
              <a:rPr lang="en-US" err="1"/>
              <a:t>alignée</a:t>
            </a:r>
            <a:r>
              <a:rPr lang="en-US"/>
              <a:t> sur les </a:t>
            </a:r>
            <a:r>
              <a:rPr lang="en-US" err="1"/>
              <a:t>objectifs</a:t>
            </a:r>
            <a:r>
              <a:rPr lang="en-US"/>
              <a:t> métier de </a:t>
            </a:r>
            <a:r>
              <a:rPr lang="en-US" err="1"/>
              <a:t>l'organisation</a:t>
            </a:r>
            <a:r>
              <a:rPr lang="en-US"/>
              <a:t> </a:t>
            </a:r>
            <a:r>
              <a:rPr lang="en-US" err="1"/>
              <a:t>soutient</a:t>
            </a:r>
            <a:r>
              <a:rPr lang="en-US"/>
              <a:t> </a:t>
            </a:r>
            <a:r>
              <a:rPr lang="en-US" err="1"/>
              <a:t>efficacement</a:t>
            </a:r>
            <a:r>
              <a:rPr lang="en-US"/>
              <a:t> les </a:t>
            </a:r>
            <a:r>
              <a:rPr lang="en-US" err="1"/>
              <a:t>opérations</a:t>
            </a:r>
            <a:r>
              <a:rPr lang="en-US"/>
              <a:t> et les objectifs stratégiques.</a:t>
            </a:r>
          </a:p>
          <a:p>
            <a:endParaRPr lang="en-US">
              <a:ea typeface="Calibri" panose="020F0502020204030204"/>
              <a:cs typeface="Calibri" panose="020F0502020204030204"/>
            </a:endParaRPr>
          </a:p>
          <a:p>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29</a:t>
            </a:fld>
            <a:endParaRPr lang="fr-FR"/>
          </a:p>
        </p:txBody>
      </p:sp>
    </p:spTree>
    <p:extLst>
      <p:ext uri="{BB962C8B-B14F-4D97-AF65-F5344CB8AC3E}">
        <p14:creationId xmlns:p14="http://schemas.microsoft.com/office/powerpoint/2010/main" val="2921607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err="1"/>
              <a:t>Composants</a:t>
            </a:r>
            <a:r>
              <a:rPr lang="en-US" b="1"/>
              <a:t> de la gestion de la </a:t>
            </a:r>
            <a:r>
              <a:rPr lang="en-US" b="1" err="1"/>
              <a:t>disponibilité</a:t>
            </a:r>
            <a:r>
              <a:rPr lang="en-US"/>
              <a:t> :</a:t>
            </a:r>
          </a:p>
          <a:p>
            <a:endParaRPr lang="en-US">
              <a:ea typeface="Calibri"/>
              <a:cs typeface="Calibri"/>
            </a:endParaRPr>
          </a:p>
          <a:p>
            <a:r>
              <a:rPr lang="en-US">
                <a:ea typeface="Calibri"/>
                <a:cs typeface="Calibri"/>
              </a:rPr>
              <a:t>Planification </a:t>
            </a:r>
          </a:p>
          <a:p>
            <a:endParaRPr lang="en-US">
              <a:ea typeface="Calibri"/>
              <a:cs typeface="Calibri"/>
            </a:endParaRPr>
          </a:p>
          <a:p>
            <a:r>
              <a:rPr lang="en-US" err="1"/>
              <a:t>définir</a:t>
            </a:r>
            <a:r>
              <a:rPr lang="en-US"/>
              <a:t> les exigences de </a:t>
            </a:r>
            <a:r>
              <a:rPr lang="en-US" err="1"/>
              <a:t>disponibilité</a:t>
            </a:r>
            <a:r>
              <a:rPr lang="en-US"/>
              <a:t> des services </a:t>
            </a:r>
            <a:r>
              <a:rPr lang="en-US" err="1"/>
              <a:t>informatiques</a:t>
            </a:r>
            <a:endParaRPr lang="en-US" err="1">
              <a:ea typeface="Calibri"/>
              <a:cs typeface="Calibri"/>
            </a:endParaRPr>
          </a:p>
          <a:p>
            <a:r>
              <a:rPr lang="en-US" err="1"/>
              <a:t>définir</a:t>
            </a:r>
            <a:r>
              <a:rPr lang="en-US"/>
              <a:t> des </a:t>
            </a:r>
            <a:r>
              <a:rPr lang="en-US" err="1"/>
              <a:t>niveaux</a:t>
            </a:r>
            <a:r>
              <a:rPr lang="en-US"/>
              <a:t> de </a:t>
            </a:r>
            <a:r>
              <a:rPr lang="en-US" err="1"/>
              <a:t>disponibilité</a:t>
            </a:r>
            <a:r>
              <a:rPr lang="en-US"/>
              <a:t> requis et l'élaboration de plans pour les atteindre.</a:t>
            </a:r>
          </a:p>
          <a:p>
            <a:endParaRPr lang="en-US">
              <a:ea typeface="Calibri"/>
              <a:cs typeface="Calibri"/>
            </a:endParaRPr>
          </a:p>
          <a:p>
            <a:r>
              <a:rPr lang="en-US">
                <a:ea typeface="Calibri"/>
                <a:cs typeface="Calibri"/>
              </a:rPr>
              <a:t>Surveillance et gestion de la </a:t>
            </a:r>
            <a:r>
              <a:rPr lang="en-US" err="1">
                <a:ea typeface="Calibri"/>
                <a:cs typeface="Calibri"/>
              </a:rPr>
              <a:t>dispo</a:t>
            </a:r>
            <a:endParaRPr lang="en-US" err="1"/>
          </a:p>
          <a:p>
            <a:endParaRPr lang="en-US"/>
          </a:p>
          <a:p>
            <a:r>
              <a:rPr lang="en-US" err="1"/>
              <a:t>surveiller</a:t>
            </a:r>
            <a:r>
              <a:rPr lang="en-US"/>
              <a:t> </a:t>
            </a:r>
            <a:r>
              <a:rPr lang="en-US" err="1"/>
              <a:t>en</a:t>
            </a:r>
            <a:r>
              <a:rPr lang="en-US"/>
              <a:t> permanence la performance des services </a:t>
            </a:r>
            <a:endParaRPr lang="en-US">
              <a:ea typeface="Calibri"/>
              <a:cs typeface="Calibri"/>
            </a:endParaRPr>
          </a:p>
          <a:p>
            <a:r>
              <a:rPr lang="en-US" err="1"/>
              <a:t>collecte</a:t>
            </a:r>
            <a:r>
              <a:rPr lang="en-US"/>
              <a:t> de </a:t>
            </a:r>
            <a:r>
              <a:rPr lang="en-US" err="1"/>
              <a:t>données</a:t>
            </a:r>
            <a:r>
              <a:rPr lang="en-US"/>
              <a:t> sur la </a:t>
            </a:r>
            <a:r>
              <a:rPr lang="en-US" err="1"/>
              <a:t>disponibilité</a:t>
            </a:r>
            <a:endParaRPr lang="en-US" err="1">
              <a:ea typeface="Calibri"/>
              <a:cs typeface="Calibri"/>
            </a:endParaRPr>
          </a:p>
          <a:p>
            <a:endParaRPr lang="en-US">
              <a:ea typeface="Calibri"/>
              <a:cs typeface="Calibri"/>
            </a:endParaRPr>
          </a:p>
          <a:p>
            <a:r>
              <a:rPr lang="en-US">
                <a:ea typeface="Calibri"/>
                <a:cs typeface="Calibri"/>
              </a:rPr>
              <a:t>Analyse des </a:t>
            </a:r>
            <a:r>
              <a:rPr lang="en-US" err="1">
                <a:ea typeface="Calibri"/>
                <a:cs typeface="Calibri"/>
              </a:rPr>
              <a:t>risques</a:t>
            </a:r>
            <a:r>
              <a:rPr lang="en-US">
                <a:ea typeface="Calibri"/>
                <a:cs typeface="Calibri"/>
              </a:rPr>
              <a:t> </a:t>
            </a:r>
            <a:endParaRPr lang="en-US"/>
          </a:p>
          <a:p>
            <a:endParaRPr lang="en-US"/>
          </a:p>
          <a:p>
            <a:r>
              <a:rPr lang="en-US"/>
              <a:t>Identifier les </a:t>
            </a:r>
            <a:r>
              <a:rPr lang="en-US" err="1"/>
              <a:t>risques</a:t>
            </a:r>
            <a:r>
              <a:rPr lang="en-US"/>
              <a:t> </a:t>
            </a:r>
            <a:r>
              <a:rPr lang="en-US" err="1"/>
              <a:t>potentiels</a:t>
            </a:r>
            <a:r>
              <a:rPr lang="en-US"/>
              <a:t> de </a:t>
            </a:r>
            <a:r>
              <a:rPr lang="en-US" err="1"/>
              <a:t>perte</a:t>
            </a:r>
            <a:r>
              <a:rPr lang="en-US"/>
              <a:t> de </a:t>
            </a:r>
            <a:r>
              <a:rPr lang="en-US" err="1"/>
              <a:t>disponibilité</a:t>
            </a:r>
            <a:endParaRPr lang="en-US" err="1">
              <a:ea typeface="Calibri"/>
              <a:cs typeface="Calibri"/>
            </a:endParaRPr>
          </a:p>
          <a:p>
            <a:r>
              <a:rPr lang="en-US"/>
              <a:t>planification de la </a:t>
            </a:r>
            <a:r>
              <a:rPr lang="en-US" err="1"/>
              <a:t>continuité</a:t>
            </a:r>
            <a:r>
              <a:rPr lang="en-US"/>
              <a:t> </a:t>
            </a:r>
            <a:r>
              <a:rPr lang="en-US" err="1"/>
              <a:t>d'activité</a:t>
            </a:r>
            <a:r>
              <a:rPr lang="en-US"/>
              <a:t> et la planification de la reprise </a:t>
            </a:r>
            <a:r>
              <a:rPr lang="en-US" err="1"/>
              <a:t>d'activité</a:t>
            </a:r>
            <a:r>
              <a:rPr lang="en-US"/>
              <a:t>.</a:t>
            </a:r>
            <a:endParaRPr lang="en-US">
              <a:ea typeface="Calibri"/>
              <a:cs typeface="Calibri"/>
            </a:endParaRPr>
          </a:p>
          <a:p>
            <a:endParaRPr lang="en-US"/>
          </a:p>
          <a:p>
            <a:r>
              <a:rPr lang="en-US" err="1">
                <a:ea typeface="Calibri"/>
                <a:cs typeface="Calibri"/>
              </a:rPr>
              <a:t>Optimisation</a:t>
            </a:r>
            <a:r>
              <a:rPr lang="en-US">
                <a:ea typeface="Calibri"/>
                <a:cs typeface="Calibri"/>
              </a:rPr>
              <a:t> de la </a:t>
            </a:r>
            <a:r>
              <a:rPr lang="en-US" err="1">
                <a:ea typeface="Calibri"/>
                <a:cs typeface="Calibri"/>
              </a:rPr>
              <a:t>dispo</a:t>
            </a:r>
            <a:endParaRPr lang="en-US" err="1"/>
          </a:p>
          <a:p>
            <a:endParaRPr lang="en-US"/>
          </a:p>
          <a:p>
            <a:r>
              <a:rPr lang="en-US" err="1"/>
              <a:t>améliorer</a:t>
            </a:r>
            <a:r>
              <a:rPr lang="en-US"/>
              <a:t> </a:t>
            </a:r>
            <a:r>
              <a:rPr lang="en-US" err="1"/>
              <a:t>continuellement</a:t>
            </a:r>
            <a:r>
              <a:rPr lang="en-US"/>
              <a:t> la </a:t>
            </a:r>
            <a:r>
              <a:rPr lang="en-US" err="1"/>
              <a:t>disponibilité</a:t>
            </a:r>
            <a:r>
              <a:rPr lang="en-US"/>
              <a:t> des services </a:t>
            </a:r>
          </a:p>
          <a:p>
            <a:r>
              <a:rPr lang="en-US" err="1"/>
              <a:t>identifiant</a:t>
            </a:r>
            <a:r>
              <a:rPr lang="en-US"/>
              <a:t> des </a:t>
            </a:r>
            <a:r>
              <a:rPr lang="en-US" err="1"/>
              <a:t>opportunités</a:t>
            </a:r>
            <a:r>
              <a:rPr lang="en-US"/>
              <a:t> </a:t>
            </a:r>
            <a:r>
              <a:rPr lang="en-US" err="1"/>
              <a:t>d'optimisation</a:t>
            </a:r>
            <a:endParaRPr lang="en-US" err="1">
              <a:ea typeface="Calibri"/>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30</a:t>
            </a:fld>
            <a:endParaRPr lang="fr-FR"/>
          </a:p>
        </p:txBody>
      </p:sp>
    </p:spTree>
    <p:extLst>
      <p:ext uri="{BB962C8B-B14F-4D97-AF65-F5344CB8AC3E}">
        <p14:creationId xmlns:p14="http://schemas.microsoft.com/office/powerpoint/2010/main" val="3861230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Le </a:t>
            </a:r>
            <a:r>
              <a:rPr lang="en-US" err="1"/>
              <a:t>filtrage</a:t>
            </a:r>
            <a:r>
              <a:rPr lang="en-US"/>
              <a:t> de </a:t>
            </a:r>
            <a:r>
              <a:rPr lang="en-US" err="1"/>
              <a:t>contenu</a:t>
            </a:r>
            <a:r>
              <a:rPr lang="en-US"/>
              <a:t> </a:t>
            </a:r>
            <a:r>
              <a:rPr lang="en-US" err="1"/>
              <a:t>est</a:t>
            </a:r>
            <a:r>
              <a:rPr lang="en-US"/>
              <a:t> un processus </a:t>
            </a:r>
            <a:r>
              <a:rPr lang="en-US" err="1"/>
              <a:t>utilisé</a:t>
            </a:r>
            <a:r>
              <a:rPr lang="en-US"/>
              <a:t> pour </a:t>
            </a:r>
            <a:r>
              <a:rPr lang="en-US" err="1"/>
              <a:t>restreindre</a:t>
            </a:r>
            <a:r>
              <a:rPr lang="en-US"/>
              <a:t>, </a:t>
            </a:r>
            <a:r>
              <a:rPr lang="en-US" err="1"/>
              <a:t>modérer</a:t>
            </a:r>
            <a:r>
              <a:rPr lang="en-US"/>
              <a:t> </a:t>
            </a:r>
            <a:r>
              <a:rPr lang="en-US" err="1"/>
              <a:t>ou</a:t>
            </a:r>
            <a:r>
              <a:rPr lang="en-US"/>
              <a:t> </a:t>
            </a:r>
            <a:r>
              <a:rPr lang="en-US" err="1"/>
              <a:t>contrôler</a:t>
            </a:r>
            <a:r>
              <a:rPr lang="en-US"/>
              <a:t> </a:t>
            </a:r>
            <a:r>
              <a:rPr lang="en-US" err="1"/>
              <a:t>l'accès</a:t>
            </a:r>
            <a:r>
              <a:rPr lang="en-US"/>
              <a:t> à </a:t>
            </a:r>
            <a:r>
              <a:rPr lang="en-US" err="1"/>
              <a:t>certaines</a:t>
            </a:r>
            <a:r>
              <a:rPr lang="en-US"/>
              <a:t> </a:t>
            </a:r>
            <a:r>
              <a:rPr lang="en-US" err="1"/>
              <a:t>informations</a:t>
            </a:r>
            <a:r>
              <a:rPr lang="en-US"/>
              <a:t> </a:t>
            </a:r>
            <a:r>
              <a:rPr lang="en-US" err="1"/>
              <a:t>ou</a:t>
            </a:r>
            <a:r>
              <a:rPr lang="en-US"/>
              <a:t> </a:t>
            </a:r>
            <a:r>
              <a:rPr lang="en-US" err="1"/>
              <a:t>ressources</a:t>
            </a:r>
            <a:r>
              <a:rPr lang="en-US"/>
              <a:t> </a:t>
            </a:r>
            <a:r>
              <a:rPr lang="en-US" err="1"/>
              <a:t>numériques</a:t>
            </a:r>
            <a:r>
              <a:rPr lang="en-US"/>
              <a:t> </a:t>
            </a:r>
            <a:r>
              <a:rPr lang="en-US" err="1"/>
              <a:t>en</a:t>
            </a:r>
            <a:r>
              <a:rPr lang="en-US"/>
              <a:t> </a:t>
            </a:r>
            <a:r>
              <a:rPr lang="en-US" err="1"/>
              <a:t>ligne</a:t>
            </a:r>
            <a:r>
              <a:rPr lang="en-US"/>
              <a:t>. </a:t>
            </a:r>
          </a:p>
          <a:p>
            <a:endParaRPr lang="en-US"/>
          </a:p>
          <a:p>
            <a:r>
              <a:rPr lang="en-US" err="1"/>
              <a:t>utilisé</a:t>
            </a:r>
            <a:r>
              <a:rPr lang="en-US"/>
              <a:t> pour :</a:t>
            </a:r>
            <a:endParaRPr lang="en-US">
              <a:cs typeface="Calibri"/>
            </a:endParaRPr>
          </a:p>
          <a:p>
            <a:endParaRPr lang="en-US"/>
          </a:p>
          <a:p>
            <a:r>
              <a:rPr lang="en-US"/>
              <a:t>-</a:t>
            </a:r>
            <a:r>
              <a:rPr lang="en-US" err="1"/>
              <a:t>protéger</a:t>
            </a:r>
            <a:r>
              <a:rPr lang="en-US"/>
              <a:t> les </a:t>
            </a:r>
            <a:r>
              <a:rPr lang="en-US" err="1"/>
              <a:t>utilisateurs</a:t>
            </a:r>
            <a:r>
              <a:rPr lang="en-US"/>
              <a:t> </a:t>
            </a:r>
            <a:r>
              <a:rPr lang="en-US" err="1"/>
              <a:t>contre</a:t>
            </a:r>
            <a:r>
              <a:rPr lang="en-US"/>
              <a:t> du </a:t>
            </a:r>
            <a:r>
              <a:rPr lang="en-US" err="1"/>
              <a:t>contenu</a:t>
            </a:r>
            <a:r>
              <a:rPr lang="en-US"/>
              <a:t> </a:t>
            </a:r>
            <a:r>
              <a:rPr lang="en-US" err="1"/>
              <a:t>inapproprié</a:t>
            </a:r>
            <a:endParaRPr lang="en-US" err="1">
              <a:cs typeface="Calibri"/>
            </a:endParaRPr>
          </a:p>
          <a:p>
            <a:r>
              <a:rPr lang="en-US">
                <a:cs typeface="Calibri"/>
              </a:rPr>
              <a:t>-</a:t>
            </a:r>
            <a:r>
              <a:rPr lang="en-US" err="1">
                <a:cs typeface="Calibri"/>
              </a:rPr>
              <a:t>protéger</a:t>
            </a:r>
            <a:r>
              <a:rPr lang="en-US">
                <a:cs typeface="Calibri"/>
              </a:rPr>
              <a:t> le matériel et le </a:t>
            </a:r>
            <a:r>
              <a:rPr lang="en-US" err="1">
                <a:cs typeface="Calibri"/>
              </a:rPr>
              <a:t>réseau</a:t>
            </a:r>
            <a:r>
              <a:rPr lang="en-US">
                <a:cs typeface="Calibri"/>
              </a:rPr>
              <a:t> des menaces</a:t>
            </a:r>
            <a:endParaRPr lang="en-US"/>
          </a:p>
          <a:p>
            <a:r>
              <a:rPr lang="en-US"/>
              <a:t>-</a:t>
            </a:r>
            <a:r>
              <a:rPr lang="en-US" err="1"/>
              <a:t>garantir</a:t>
            </a:r>
            <a:r>
              <a:rPr lang="en-US"/>
              <a:t> la </a:t>
            </a:r>
            <a:r>
              <a:rPr lang="en-US" err="1"/>
              <a:t>conformité</a:t>
            </a:r>
            <a:r>
              <a:rPr lang="en-US"/>
              <a:t> avec des politiques mises </a:t>
            </a:r>
            <a:r>
              <a:rPr lang="en-US" err="1"/>
              <a:t>en</a:t>
            </a:r>
            <a:r>
              <a:rPr lang="en-US"/>
              <a:t> place par </a:t>
            </a:r>
            <a:r>
              <a:rPr lang="en-US" err="1"/>
              <a:t>l'entreprise</a:t>
            </a:r>
            <a:endParaRPr lang="en-US" err="1">
              <a:cs typeface="Calibri"/>
            </a:endParaRPr>
          </a:p>
          <a:p>
            <a:r>
              <a:rPr lang="en-US"/>
              <a:t>-</a:t>
            </a:r>
            <a:r>
              <a:rPr lang="en-US" err="1"/>
              <a:t>prévenir</a:t>
            </a:r>
            <a:r>
              <a:rPr lang="en-US"/>
              <a:t> la diffusion de </a:t>
            </a:r>
            <a:r>
              <a:rPr lang="en-US" err="1"/>
              <a:t>contenu</a:t>
            </a:r>
            <a:r>
              <a:rPr lang="en-US"/>
              <a:t> </a:t>
            </a:r>
            <a:r>
              <a:rPr lang="en-US" err="1"/>
              <a:t>illégal</a:t>
            </a:r>
            <a:r>
              <a:rPr lang="en-US"/>
              <a:t> </a:t>
            </a:r>
            <a:r>
              <a:rPr lang="en-US" err="1"/>
              <a:t>ou</a:t>
            </a:r>
            <a:r>
              <a:rPr lang="en-US"/>
              <a:t> </a:t>
            </a:r>
            <a:r>
              <a:rPr lang="en-US" err="1"/>
              <a:t>nuisible</a:t>
            </a:r>
            <a:r>
              <a:rPr lang="en-US"/>
              <a:t>.</a:t>
            </a:r>
            <a:endParaRPr lang="en-US">
              <a:cs typeface="Calibri"/>
            </a:endParaRPr>
          </a:p>
          <a:p>
            <a:endParaRPr lang="en-US"/>
          </a:p>
          <a:p>
            <a:endParaRPr lang="en-US"/>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31</a:t>
            </a:fld>
            <a:endParaRPr lang="fr-FR"/>
          </a:p>
        </p:txBody>
      </p:sp>
    </p:spTree>
    <p:extLst>
      <p:ext uri="{BB962C8B-B14F-4D97-AF65-F5344CB8AC3E}">
        <p14:creationId xmlns:p14="http://schemas.microsoft.com/office/powerpoint/2010/main" val="1954291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cs typeface="Calibri"/>
              </a:rPr>
              <a:t>Je vais vous expliquer le principe de fonctionnement du filtrage de contenu en expliquant comment fonctionne la partie logique d'un pare feu (outil de filtrage que nous vous recommanderons)</a:t>
            </a:r>
            <a:endParaRPr lang="fr-FR"/>
          </a:p>
          <a:p>
            <a:endParaRPr lang="fr-FR"/>
          </a:p>
          <a:p>
            <a:r>
              <a:rPr lang="fr-FR"/>
              <a:t>Règles et critères : intégrer les règles à la </a:t>
            </a:r>
            <a:r>
              <a:rPr lang="fr-FR" err="1"/>
              <a:t>bdd</a:t>
            </a:r>
            <a:r>
              <a:rPr lang="fr-FR"/>
              <a:t> du  pare feu (définir ce qui est interdit)</a:t>
            </a:r>
            <a:endParaRPr lang="fr-FR">
              <a:cs typeface="Calibri"/>
            </a:endParaRPr>
          </a:p>
          <a:p>
            <a:r>
              <a:rPr lang="fr-FR">
                <a:cs typeface="Calibri"/>
              </a:rPr>
              <a:t>-&gt; cette </a:t>
            </a:r>
            <a:r>
              <a:rPr lang="fr-FR" err="1">
                <a:cs typeface="Calibri"/>
              </a:rPr>
              <a:t>bdd</a:t>
            </a:r>
            <a:r>
              <a:rPr lang="fr-FR">
                <a:cs typeface="Calibri"/>
              </a:rPr>
              <a:t> est une liste de liens, de contenu interdit</a:t>
            </a:r>
          </a:p>
          <a:p>
            <a:endParaRPr lang="fr-FR"/>
          </a:p>
          <a:p>
            <a:r>
              <a:rPr lang="fr-FR"/>
              <a:t>Identification du contenu : identifie, le texte, les images, les fichiers</a:t>
            </a:r>
            <a:endParaRPr lang="fr-FR">
              <a:cs typeface="Calibri"/>
            </a:endParaRPr>
          </a:p>
          <a:p>
            <a:endParaRPr lang="fr-FR"/>
          </a:p>
          <a:p>
            <a:r>
              <a:rPr lang="fr-FR"/>
              <a:t>Analyse du contenu : mots clés, outil d’analyse informatique pour photo et vidéos</a:t>
            </a:r>
            <a:endParaRPr lang="fr-FR">
              <a:cs typeface="Calibri"/>
            </a:endParaRPr>
          </a:p>
          <a:p>
            <a:endParaRPr lang="fr-FR"/>
          </a:p>
          <a:p>
            <a:r>
              <a:rPr lang="fr-FR"/>
              <a:t>Comparaison avec la base de données : compare le résultat de l’analyse avec les règles et critères renseignés</a:t>
            </a:r>
            <a:endParaRPr lang="fr-FR">
              <a:cs typeface="Calibri"/>
            </a:endParaRPr>
          </a:p>
          <a:p>
            <a:endParaRPr lang="fr-FR"/>
          </a:p>
          <a:p>
            <a:r>
              <a:rPr lang="fr-FR"/>
              <a:t>Décision de filtrage : si ce qui est analysé est non conforme aux règles il faut bloquer l’accès</a:t>
            </a:r>
            <a:endParaRPr lang="fr-FR">
              <a:cs typeface="Calibri"/>
            </a:endParaRPr>
          </a:p>
          <a:p>
            <a:endParaRPr lang="fr-FR"/>
          </a:p>
          <a:p>
            <a:r>
              <a:rPr lang="fr-FR"/>
              <a:t>Feedback et amélioration : utilise les données analysées pour rajouter du contenu aux règles (par ex nouveau site bloqué directement renseigné dans la base de données) </a:t>
            </a:r>
            <a:endParaRPr lang="fr-FR">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32</a:t>
            </a:fld>
            <a:endParaRPr lang="fr-FR"/>
          </a:p>
        </p:txBody>
      </p:sp>
    </p:spTree>
    <p:extLst>
      <p:ext uri="{BB962C8B-B14F-4D97-AF65-F5344CB8AC3E}">
        <p14:creationId xmlns:p14="http://schemas.microsoft.com/office/powerpoint/2010/main" val="9799274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Je </a:t>
            </a:r>
            <a:r>
              <a:rPr lang="en-US" err="1">
                <a:cs typeface="Calibri"/>
              </a:rPr>
              <a:t>vais</a:t>
            </a:r>
            <a:r>
              <a:rPr lang="en-US">
                <a:cs typeface="Calibri"/>
              </a:rPr>
              <a:t> </a:t>
            </a:r>
            <a:r>
              <a:rPr lang="en-US" err="1">
                <a:cs typeface="Calibri"/>
              </a:rPr>
              <a:t>vous</a:t>
            </a:r>
            <a:r>
              <a:rPr lang="en-US">
                <a:cs typeface="Calibri"/>
              </a:rPr>
              <a:t> </a:t>
            </a:r>
            <a:r>
              <a:rPr lang="en-US" err="1">
                <a:cs typeface="Calibri"/>
              </a:rPr>
              <a:t>présenter</a:t>
            </a:r>
            <a:r>
              <a:rPr lang="en-US">
                <a:cs typeface="Calibri"/>
              </a:rPr>
              <a:t> la </a:t>
            </a:r>
            <a:r>
              <a:rPr lang="en-US" err="1">
                <a:cs typeface="Calibri"/>
              </a:rPr>
              <a:t>stratégie</a:t>
            </a:r>
            <a:r>
              <a:rPr lang="en-US">
                <a:cs typeface="Calibri"/>
              </a:rPr>
              <a:t> que nous </a:t>
            </a:r>
            <a:r>
              <a:rPr lang="en-US" err="1">
                <a:cs typeface="Calibri"/>
              </a:rPr>
              <a:t>conseillons</a:t>
            </a:r>
            <a:r>
              <a:rPr lang="en-US">
                <a:cs typeface="Calibri"/>
              </a:rPr>
              <a:t> à </a:t>
            </a:r>
            <a:r>
              <a:rPr lang="en-US" err="1">
                <a:cs typeface="Calibri"/>
              </a:rPr>
              <a:t>votre</a:t>
            </a:r>
            <a:r>
              <a:rPr lang="en-US">
                <a:cs typeface="Calibri"/>
              </a:rPr>
              <a:t> </a:t>
            </a:r>
            <a:r>
              <a:rPr lang="en-US" err="1">
                <a:cs typeface="Calibri"/>
              </a:rPr>
              <a:t>entreprise</a:t>
            </a:r>
            <a:r>
              <a:rPr lang="en-US">
                <a:cs typeface="Calibri"/>
              </a:rPr>
              <a:t> </a:t>
            </a:r>
            <a:r>
              <a:rPr lang="en-US" err="1">
                <a:cs typeface="Calibri"/>
              </a:rPr>
              <a:t>en</a:t>
            </a:r>
            <a:r>
              <a:rPr lang="en-US">
                <a:cs typeface="Calibri"/>
              </a:rPr>
              <a:t> </a:t>
            </a:r>
            <a:r>
              <a:rPr lang="en-US" err="1">
                <a:cs typeface="Calibri"/>
              </a:rPr>
              <a:t>therme</a:t>
            </a:r>
            <a:r>
              <a:rPr lang="en-US">
                <a:cs typeface="Calibri"/>
              </a:rPr>
              <a:t> de </a:t>
            </a:r>
            <a:r>
              <a:rPr lang="en-US" err="1">
                <a:cs typeface="Calibri"/>
              </a:rPr>
              <a:t>filltrage</a:t>
            </a:r>
            <a:r>
              <a:rPr lang="en-US">
                <a:cs typeface="Calibri"/>
              </a:rPr>
              <a:t>. Par la </a:t>
            </a:r>
            <a:r>
              <a:rPr lang="en-US" err="1">
                <a:cs typeface="Calibri"/>
              </a:rPr>
              <a:t>même</a:t>
            </a:r>
            <a:r>
              <a:rPr lang="en-US">
                <a:cs typeface="Calibri"/>
              </a:rPr>
              <a:t> occasion je </a:t>
            </a:r>
            <a:r>
              <a:rPr lang="en-US" err="1">
                <a:cs typeface="Calibri"/>
              </a:rPr>
              <a:t>vous</a:t>
            </a:r>
            <a:r>
              <a:rPr lang="en-US">
                <a:cs typeface="Calibri"/>
              </a:rPr>
              <a:t> </a:t>
            </a:r>
            <a:r>
              <a:rPr lang="en-US" err="1">
                <a:cs typeface="Calibri"/>
              </a:rPr>
              <a:t>présenterais</a:t>
            </a:r>
            <a:r>
              <a:rPr lang="en-US">
                <a:cs typeface="Calibri"/>
              </a:rPr>
              <a:t> les </a:t>
            </a:r>
            <a:r>
              <a:rPr lang="en-US" err="1">
                <a:cs typeface="Calibri"/>
              </a:rPr>
              <a:t>règles</a:t>
            </a:r>
            <a:r>
              <a:rPr lang="en-US">
                <a:cs typeface="Calibri"/>
              </a:rPr>
              <a:t> types à </a:t>
            </a:r>
            <a:r>
              <a:rPr lang="en-US" err="1">
                <a:cs typeface="Calibri"/>
              </a:rPr>
              <a:t>configurer</a:t>
            </a:r>
            <a:r>
              <a:rPr lang="en-US">
                <a:cs typeface="Calibri"/>
              </a:rPr>
              <a:t> pour </a:t>
            </a:r>
            <a:r>
              <a:rPr lang="en-US" err="1">
                <a:cs typeface="Calibri"/>
              </a:rPr>
              <a:t>chaque</a:t>
            </a:r>
            <a:r>
              <a:rPr lang="en-US">
                <a:cs typeface="Calibri"/>
              </a:rPr>
              <a:t> </a:t>
            </a:r>
            <a:endParaRPr lang="en-US"/>
          </a:p>
          <a:p>
            <a:r>
              <a:rPr lang="en-US" err="1">
                <a:cs typeface="Calibri" panose="020F0502020204030204"/>
              </a:rPr>
              <a:t>Secteur</a:t>
            </a:r>
            <a:r>
              <a:rPr lang="en-US">
                <a:cs typeface="Calibri" panose="020F0502020204030204"/>
              </a:rPr>
              <a:t> de </a:t>
            </a:r>
            <a:r>
              <a:rPr lang="en-US" err="1">
                <a:cs typeface="Calibri" panose="020F0502020204030204"/>
              </a:rPr>
              <a:t>filtrage</a:t>
            </a:r>
            <a:r>
              <a:rPr lang="en-US">
                <a:cs typeface="Calibri" panose="020F0502020204030204"/>
              </a:rPr>
              <a:t>.</a:t>
            </a:r>
          </a:p>
          <a:p>
            <a:endParaRPr lang="en-US"/>
          </a:p>
          <a:p>
            <a:r>
              <a:rPr lang="en-US" err="1"/>
              <a:t>Filtrage</a:t>
            </a:r>
            <a:r>
              <a:rPr lang="en-US"/>
              <a:t> des e-mails : </a:t>
            </a:r>
            <a:r>
              <a:rPr lang="en-US" err="1"/>
              <a:t>pièces</a:t>
            </a:r>
            <a:r>
              <a:rPr lang="en-US"/>
              <a:t> </a:t>
            </a:r>
            <a:r>
              <a:rPr lang="en-US" err="1"/>
              <a:t>jointes</a:t>
            </a:r>
            <a:r>
              <a:rPr lang="en-US"/>
              <a:t> .exe / liens non </a:t>
            </a:r>
            <a:r>
              <a:rPr lang="en-US" err="1"/>
              <a:t>sécurisés</a:t>
            </a:r>
            <a:r>
              <a:rPr lang="en-US"/>
              <a:t> HTTPS</a:t>
            </a:r>
          </a:p>
          <a:p>
            <a:endParaRPr lang="en-US"/>
          </a:p>
          <a:p>
            <a:r>
              <a:rPr lang="en-US" err="1"/>
              <a:t>Filtrage</a:t>
            </a:r>
            <a:r>
              <a:rPr lang="en-US"/>
              <a:t> de </a:t>
            </a:r>
            <a:r>
              <a:rPr lang="en-US" err="1"/>
              <a:t>contenu</a:t>
            </a:r>
            <a:r>
              <a:rPr lang="en-US"/>
              <a:t> </a:t>
            </a:r>
            <a:r>
              <a:rPr lang="en-US" err="1"/>
              <a:t>applicatif</a:t>
            </a:r>
            <a:r>
              <a:rPr lang="en-US"/>
              <a:t> : </a:t>
            </a:r>
            <a:r>
              <a:rPr lang="en-US" err="1"/>
              <a:t>Réseaux</a:t>
            </a:r>
            <a:r>
              <a:rPr lang="en-US"/>
              <a:t> </a:t>
            </a:r>
            <a:r>
              <a:rPr lang="en-US" err="1"/>
              <a:t>sociaux</a:t>
            </a:r>
            <a:r>
              <a:rPr lang="en-US"/>
              <a:t> / Jeux </a:t>
            </a:r>
          </a:p>
          <a:p>
            <a:endParaRPr lang="en-US">
              <a:cs typeface="Calibri"/>
            </a:endParaRPr>
          </a:p>
          <a:p>
            <a:r>
              <a:rPr lang="en-US" err="1"/>
              <a:t>Filtrage</a:t>
            </a:r>
            <a:r>
              <a:rPr lang="en-US"/>
              <a:t> de recherche : Sites </a:t>
            </a:r>
            <a:r>
              <a:rPr lang="en-US" err="1"/>
              <a:t>Pornographiques</a:t>
            </a:r>
            <a:r>
              <a:rPr lang="en-US"/>
              <a:t> / </a:t>
            </a:r>
            <a:r>
              <a:rPr lang="en-US" err="1"/>
              <a:t>Contenu</a:t>
            </a:r>
            <a:r>
              <a:rPr lang="en-US"/>
              <a:t> sensible, violent etc...</a:t>
            </a:r>
            <a:endParaRPr lang="en-US">
              <a:cs typeface="Calibri"/>
            </a:endParaRPr>
          </a:p>
          <a:p>
            <a:endParaRPr lang="en-US"/>
          </a:p>
          <a:p>
            <a:r>
              <a:rPr lang="en-US" err="1"/>
              <a:t>Filtrage</a:t>
            </a:r>
            <a:r>
              <a:rPr lang="en-US"/>
              <a:t> de </a:t>
            </a:r>
            <a:r>
              <a:rPr lang="en-US" err="1"/>
              <a:t>contenu</a:t>
            </a:r>
            <a:r>
              <a:rPr lang="en-US"/>
              <a:t> </a:t>
            </a:r>
            <a:r>
              <a:rPr lang="en-US" err="1"/>
              <a:t>basé</a:t>
            </a:r>
            <a:r>
              <a:rPr lang="en-US"/>
              <a:t> sur </a:t>
            </a:r>
            <a:r>
              <a:rPr lang="en-US" err="1"/>
              <a:t>une</a:t>
            </a:r>
            <a:r>
              <a:rPr lang="en-US"/>
              <a:t> politique </a:t>
            </a:r>
            <a:r>
              <a:rPr lang="en-US" err="1"/>
              <a:t>établie</a:t>
            </a:r>
            <a:r>
              <a:rPr lang="en-US"/>
              <a:t> par </a:t>
            </a:r>
            <a:r>
              <a:rPr lang="en-US" err="1"/>
              <a:t>l’entreprise</a:t>
            </a:r>
            <a:r>
              <a:rPr lang="en-US"/>
              <a:t> : </a:t>
            </a:r>
            <a:r>
              <a:rPr lang="en-US" err="1"/>
              <a:t>mettre</a:t>
            </a:r>
            <a:r>
              <a:rPr lang="en-US"/>
              <a:t> </a:t>
            </a:r>
            <a:r>
              <a:rPr lang="en-US" err="1"/>
              <a:t>en</a:t>
            </a:r>
            <a:r>
              <a:rPr lang="en-US"/>
              <a:t> place </a:t>
            </a:r>
            <a:r>
              <a:rPr lang="en-US" err="1"/>
              <a:t>une</a:t>
            </a:r>
            <a:r>
              <a:rPr lang="en-US"/>
              <a:t> politique interne (par </a:t>
            </a:r>
            <a:r>
              <a:rPr lang="en-US" err="1"/>
              <a:t>exemple</a:t>
            </a:r>
            <a:r>
              <a:rPr lang="en-US"/>
              <a:t> </a:t>
            </a:r>
            <a:r>
              <a:rPr lang="en-US" err="1"/>
              <a:t>décider</a:t>
            </a:r>
            <a:r>
              <a:rPr lang="en-US"/>
              <a:t> </a:t>
            </a:r>
            <a:r>
              <a:rPr lang="en-US" err="1"/>
              <a:t>si</a:t>
            </a:r>
            <a:r>
              <a:rPr lang="en-US"/>
              <a:t> les </a:t>
            </a:r>
            <a:r>
              <a:rPr lang="en-US" err="1"/>
              <a:t>employés</a:t>
            </a:r>
            <a:r>
              <a:rPr lang="en-US"/>
              <a:t> </a:t>
            </a:r>
            <a:r>
              <a:rPr lang="en-US" err="1"/>
              <a:t>ont</a:t>
            </a:r>
            <a:r>
              <a:rPr lang="en-US"/>
              <a:t> </a:t>
            </a:r>
            <a:r>
              <a:rPr lang="en-US" err="1"/>
              <a:t>accès</a:t>
            </a:r>
            <a:r>
              <a:rPr lang="en-US"/>
              <a:t> aux </a:t>
            </a:r>
            <a:r>
              <a:rPr lang="en-US" err="1"/>
              <a:t>médias</a:t>
            </a:r>
            <a:r>
              <a:rPr lang="en-US"/>
              <a:t>) </a:t>
            </a:r>
            <a:endParaRPr lang="en-US">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33</a:t>
            </a:fld>
            <a:endParaRPr lang="fr-FR"/>
          </a:p>
        </p:txBody>
      </p:sp>
    </p:spTree>
    <p:extLst>
      <p:ext uri="{BB962C8B-B14F-4D97-AF65-F5344CB8AC3E}">
        <p14:creationId xmlns:p14="http://schemas.microsoft.com/office/powerpoint/2010/main" val="4072663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-par </a:t>
            </a:r>
            <a:r>
              <a:rPr lang="en-US" err="1">
                <a:cs typeface="Calibri"/>
              </a:rPr>
              <a:t>exemple</a:t>
            </a:r>
            <a:r>
              <a:rPr lang="en-US">
                <a:cs typeface="Calibri"/>
              </a:rPr>
              <a:t> la salle des </a:t>
            </a:r>
            <a:r>
              <a:rPr lang="en-US" err="1">
                <a:cs typeface="Calibri"/>
              </a:rPr>
              <a:t>serveurs</a:t>
            </a:r>
            <a:r>
              <a:rPr lang="en-US">
                <a:cs typeface="Calibri"/>
              </a:rPr>
              <a:t> ne doit </a:t>
            </a:r>
            <a:r>
              <a:rPr lang="en-US" err="1">
                <a:cs typeface="Calibri"/>
              </a:rPr>
              <a:t>être</a:t>
            </a:r>
            <a:r>
              <a:rPr lang="en-US">
                <a:cs typeface="Calibri"/>
              </a:rPr>
              <a:t> </a:t>
            </a:r>
            <a:r>
              <a:rPr lang="en-US" err="1">
                <a:cs typeface="Calibri"/>
              </a:rPr>
              <a:t>accessibles</a:t>
            </a:r>
            <a:r>
              <a:rPr lang="en-US">
                <a:cs typeface="Calibri"/>
              </a:rPr>
              <a:t> </a:t>
            </a:r>
            <a:r>
              <a:rPr lang="en-US" err="1">
                <a:cs typeface="Calibri"/>
              </a:rPr>
              <a:t>qu'aux</a:t>
            </a:r>
            <a:r>
              <a:rPr lang="en-US">
                <a:cs typeface="Calibri"/>
              </a:rPr>
              <a:t> </a:t>
            </a:r>
            <a:r>
              <a:rPr lang="en-US" err="1">
                <a:cs typeface="Calibri"/>
              </a:rPr>
              <a:t>techniciens</a:t>
            </a:r>
            <a:r>
              <a:rPr lang="en-US">
                <a:cs typeface="Calibri"/>
              </a:rPr>
              <a:t> </a:t>
            </a:r>
            <a:r>
              <a:rPr lang="en-US" err="1">
                <a:cs typeface="Calibri"/>
              </a:rPr>
              <a:t>informatiques</a:t>
            </a:r>
            <a:r>
              <a:rPr lang="en-US">
                <a:cs typeface="Calibri"/>
              </a:rPr>
              <a:t> et au patron de </a:t>
            </a:r>
            <a:r>
              <a:rPr lang="en-US" err="1">
                <a:cs typeface="Calibri"/>
              </a:rPr>
              <a:t>l'entreprise</a:t>
            </a:r>
          </a:p>
          <a:p>
            <a:r>
              <a:rPr lang="en-US">
                <a:cs typeface="Calibri"/>
              </a:rPr>
              <a:t>--&gt; propose </a:t>
            </a:r>
            <a:r>
              <a:rPr lang="en-US" err="1">
                <a:cs typeface="Calibri"/>
              </a:rPr>
              <a:t>une</a:t>
            </a:r>
            <a:r>
              <a:rPr lang="en-US">
                <a:cs typeface="Calibri"/>
              </a:rPr>
              <a:t> </a:t>
            </a:r>
            <a:r>
              <a:rPr lang="en-US" err="1">
                <a:cs typeface="Calibri"/>
              </a:rPr>
              <a:t>serrure</a:t>
            </a:r>
            <a:r>
              <a:rPr lang="en-US">
                <a:cs typeface="Calibri"/>
              </a:rPr>
              <a:t> </a:t>
            </a:r>
            <a:r>
              <a:rPr lang="en-US" err="1">
                <a:cs typeface="Calibri"/>
              </a:rPr>
              <a:t>electronique</a:t>
            </a:r>
            <a:r>
              <a:rPr lang="en-US">
                <a:cs typeface="Calibri"/>
              </a:rPr>
              <a:t> </a:t>
            </a:r>
            <a:r>
              <a:rPr lang="en-US" err="1">
                <a:cs typeface="Calibri"/>
              </a:rPr>
              <a:t>sécurisée</a:t>
            </a:r>
            <a:r>
              <a:rPr lang="en-US">
                <a:cs typeface="Calibri"/>
              </a:rPr>
              <a:t> --&gt; </a:t>
            </a:r>
            <a:r>
              <a:rPr lang="en-US" err="1">
                <a:cs typeface="Calibri"/>
              </a:rPr>
              <a:t>permet</a:t>
            </a:r>
            <a:r>
              <a:rPr lang="en-US">
                <a:cs typeface="Calibri"/>
              </a:rPr>
              <a:t> de </a:t>
            </a:r>
            <a:r>
              <a:rPr lang="en-US" err="1">
                <a:cs typeface="Calibri"/>
              </a:rPr>
              <a:t>gerer</a:t>
            </a:r>
            <a:r>
              <a:rPr lang="en-US">
                <a:cs typeface="Calibri"/>
              </a:rPr>
              <a:t> les </a:t>
            </a:r>
            <a:r>
              <a:rPr lang="en-US" err="1">
                <a:cs typeface="Calibri"/>
              </a:rPr>
              <a:t>accès</a:t>
            </a:r>
            <a:r>
              <a:rPr lang="en-US">
                <a:cs typeface="Calibri"/>
              </a:rPr>
              <a:t> </a:t>
            </a:r>
          </a:p>
          <a:p>
            <a:endParaRPr lang="en-US">
              <a:cs typeface="Calibri"/>
            </a:endParaRPr>
          </a:p>
          <a:p>
            <a:r>
              <a:rPr lang="en-US">
                <a:cs typeface="Calibri"/>
              </a:rPr>
              <a:t>Bien </a:t>
            </a:r>
            <a:r>
              <a:rPr lang="en-US" err="1">
                <a:cs typeface="Calibri"/>
              </a:rPr>
              <a:t>évidemment</a:t>
            </a:r>
            <a:r>
              <a:rPr lang="en-US">
                <a:cs typeface="Calibri"/>
              </a:rPr>
              <a:t>, nous </a:t>
            </a:r>
            <a:r>
              <a:rPr lang="en-US" err="1">
                <a:cs typeface="Calibri"/>
              </a:rPr>
              <a:t>vous</a:t>
            </a:r>
            <a:r>
              <a:rPr lang="en-US">
                <a:cs typeface="Calibri"/>
              </a:rPr>
              <a:t> </a:t>
            </a:r>
            <a:r>
              <a:rPr lang="en-US" err="1">
                <a:cs typeface="Calibri"/>
              </a:rPr>
              <a:t>conseillons</a:t>
            </a:r>
            <a:r>
              <a:rPr lang="en-US">
                <a:cs typeface="Calibri"/>
              </a:rPr>
              <a:t> les </a:t>
            </a:r>
            <a:r>
              <a:rPr lang="en-US" err="1">
                <a:cs typeface="Calibri"/>
              </a:rPr>
              <a:t>éléments</a:t>
            </a:r>
            <a:r>
              <a:rPr lang="en-US">
                <a:cs typeface="Calibri"/>
              </a:rPr>
              <a:t> de </a:t>
            </a:r>
            <a:r>
              <a:rPr lang="en-US" err="1">
                <a:cs typeface="Calibri"/>
              </a:rPr>
              <a:t>sécurité</a:t>
            </a:r>
            <a:r>
              <a:rPr lang="en-US">
                <a:cs typeface="Calibri"/>
              </a:rPr>
              <a:t> "de base" </a:t>
            </a:r>
            <a:r>
              <a:rPr lang="en-US" err="1">
                <a:cs typeface="Calibri"/>
              </a:rPr>
              <a:t>càd</a:t>
            </a:r>
            <a:r>
              <a:rPr lang="en-US">
                <a:cs typeface="Calibri"/>
              </a:rPr>
              <a:t> </a:t>
            </a:r>
            <a:r>
              <a:rPr lang="en-US" err="1">
                <a:cs typeface="Calibri"/>
              </a:rPr>
              <a:t>systeme</a:t>
            </a:r>
            <a:r>
              <a:rPr lang="en-US">
                <a:cs typeface="Calibri"/>
              </a:rPr>
              <a:t> de </a:t>
            </a:r>
            <a:r>
              <a:rPr lang="en-US" err="1">
                <a:cs typeface="Calibri"/>
              </a:rPr>
              <a:t>videosurveillance</a:t>
            </a:r>
            <a:r>
              <a:rPr lang="en-US">
                <a:cs typeface="Calibri"/>
              </a:rPr>
              <a:t> avec stockage des images + Installation d'un </a:t>
            </a:r>
            <a:r>
              <a:rPr lang="en-US" err="1">
                <a:cs typeface="Calibri"/>
              </a:rPr>
              <a:t>système</a:t>
            </a:r>
            <a:r>
              <a:rPr lang="en-US">
                <a:cs typeface="Calibri"/>
              </a:rPr>
              <a:t> </a:t>
            </a:r>
            <a:r>
              <a:rPr lang="en-US" err="1">
                <a:cs typeface="Calibri"/>
              </a:rPr>
              <a:t>d'alarme</a:t>
            </a:r>
            <a:r>
              <a:rPr lang="en-US">
                <a:cs typeface="Calibri"/>
              </a:rPr>
              <a:t> avec </a:t>
            </a:r>
            <a:r>
              <a:rPr lang="en-US" err="1">
                <a:cs typeface="Calibri"/>
              </a:rPr>
              <a:t>détecteurs</a:t>
            </a:r>
          </a:p>
          <a:p>
            <a:endParaRPr lang="en-US">
              <a:cs typeface="Calibri"/>
            </a:endParaRPr>
          </a:p>
          <a:p>
            <a:r>
              <a:rPr lang="en-US">
                <a:cs typeface="Calibri"/>
              </a:rPr>
              <a:t>Protection </a:t>
            </a:r>
            <a:r>
              <a:rPr lang="en-US" err="1">
                <a:cs typeface="Calibri"/>
              </a:rPr>
              <a:t>contre</a:t>
            </a:r>
            <a:r>
              <a:rPr lang="en-US">
                <a:cs typeface="Calibri"/>
              </a:rPr>
              <a:t> les </a:t>
            </a:r>
            <a:r>
              <a:rPr lang="en-US" err="1">
                <a:cs typeface="Calibri"/>
              </a:rPr>
              <a:t>incendies</a:t>
            </a:r>
            <a:r>
              <a:rPr lang="en-US">
                <a:cs typeface="Calibri"/>
              </a:rPr>
              <a:t> --&gt; </a:t>
            </a:r>
            <a:r>
              <a:rPr lang="en-US" err="1">
                <a:cs typeface="Calibri"/>
              </a:rPr>
              <a:t>porte</a:t>
            </a:r>
            <a:r>
              <a:rPr lang="en-US">
                <a:cs typeface="Calibri"/>
              </a:rPr>
              <a:t> </a:t>
            </a:r>
            <a:r>
              <a:rPr lang="en-US" err="1">
                <a:cs typeface="Calibri"/>
              </a:rPr>
              <a:t>blindée</a:t>
            </a:r>
            <a:r>
              <a:rPr lang="en-US">
                <a:cs typeface="Calibri"/>
              </a:rPr>
              <a:t> coupe feu par ex à la salle des </a:t>
            </a:r>
            <a:r>
              <a:rPr lang="en-US" err="1">
                <a:cs typeface="Calibri"/>
              </a:rPr>
              <a:t>serveurs</a:t>
            </a: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35</a:t>
            </a:fld>
            <a:endParaRPr lang="fr-FR"/>
          </a:p>
        </p:txBody>
      </p:sp>
    </p:spTree>
    <p:extLst>
      <p:ext uri="{BB962C8B-B14F-4D97-AF65-F5344CB8AC3E}">
        <p14:creationId xmlns:p14="http://schemas.microsoft.com/office/powerpoint/2010/main" val="2641217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-Indispensable </a:t>
            </a:r>
            <a:r>
              <a:rPr lang="en-US" err="1">
                <a:cs typeface="Calibri"/>
              </a:rPr>
              <a:t>mdp</a:t>
            </a:r>
            <a:r>
              <a:rPr lang="en-US">
                <a:cs typeface="Calibri"/>
              </a:rPr>
              <a:t> à </a:t>
            </a:r>
            <a:r>
              <a:rPr lang="en-US" err="1">
                <a:cs typeface="Calibri"/>
              </a:rPr>
              <a:t>renouveler</a:t>
            </a:r>
            <a:r>
              <a:rPr lang="en-US">
                <a:cs typeface="Calibri"/>
              </a:rPr>
              <a:t> au minimum </a:t>
            </a:r>
            <a:r>
              <a:rPr lang="en-US" err="1">
                <a:cs typeface="Calibri"/>
              </a:rPr>
              <a:t>tous</a:t>
            </a:r>
            <a:r>
              <a:rPr lang="en-US">
                <a:cs typeface="Calibri"/>
              </a:rPr>
              <a:t> les 2 </a:t>
            </a:r>
            <a:r>
              <a:rPr lang="en-US" err="1">
                <a:cs typeface="Calibri"/>
              </a:rPr>
              <a:t>mois</a:t>
            </a:r>
            <a:r>
              <a:rPr lang="en-US">
                <a:cs typeface="Calibri"/>
              </a:rPr>
              <a:t> --&gt; +le </a:t>
            </a:r>
            <a:r>
              <a:rPr lang="en-US" err="1">
                <a:cs typeface="Calibri"/>
              </a:rPr>
              <a:t>mdp</a:t>
            </a:r>
            <a:r>
              <a:rPr lang="en-US">
                <a:cs typeface="Calibri"/>
              </a:rPr>
              <a:t> </a:t>
            </a:r>
            <a:r>
              <a:rPr lang="en-US" err="1">
                <a:cs typeface="Calibri"/>
              </a:rPr>
              <a:t>est</a:t>
            </a:r>
            <a:r>
              <a:rPr lang="en-US">
                <a:cs typeface="Calibri"/>
              </a:rPr>
              <a:t> </a:t>
            </a:r>
            <a:r>
              <a:rPr lang="en-US" err="1">
                <a:cs typeface="Calibri"/>
              </a:rPr>
              <a:t>stocké</a:t>
            </a:r>
            <a:r>
              <a:rPr lang="en-US">
                <a:cs typeface="Calibri"/>
              </a:rPr>
              <a:t> et </a:t>
            </a:r>
            <a:r>
              <a:rPr lang="en-US" err="1">
                <a:cs typeface="Calibri"/>
              </a:rPr>
              <a:t>utilisé</a:t>
            </a:r>
            <a:r>
              <a:rPr lang="en-US">
                <a:cs typeface="Calibri"/>
              </a:rPr>
              <a:t> +le </a:t>
            </a:r>
            <a:r>
              <a:rPr lang="en-US" err="1">
                <a:cs typeface="Calibri"/>
              </a:rPr>
              <a:t>risque</a:t>
            </a:r>
            <a:r>
              <a:rPr lang="en-US">
                <a:cs typeface="Calibri"/>
              </a:rPr>
              <a:t> </a:t>
            </a:r>
            <a:r>
              <a:rPr lang="en-US" err="1">
                <a:cs typeface="Calibri"/>
              </a:rPr>
              <a:t>est</a:t>
            </a:r>
            <a:r>
              <a:rPr lang="en-US">
                <a:cs typeface="Calibri"/>
              </a:rPr>
              <a:t> </a:t>
            </a:r>
            <a:r>
              <a:rPr lang="en-US" err="1">
                <a:cs typeface="Calibri"/>
              </a:rPr>
              <a:t>élevé</a:t>
            </a:r>
            <a:endParaRPr lang="en-US">
              <a:cs typeface="Calibri"/>
            </a:endParaRPr>
          </a:p>
          <a:p>
            <a:r>
              <a:rPr lang="en-US">
                <a:cs typeface="Calibri"/>
              </a:rPr>
              <a:t>-limiter </a:t>
            </a:r>
            <a:r>
              <a:rPr lang="en-US" err="1">
                <a:cs typeface="Calibri"/>
              </a:rPr>
              <a:t>l'accès</a:t>
            </a:r>
            <a:r>
              <a:rPr lang="en-US">
                <a:cs typeface="Calibri"/>
              </a:rPr>
              <a:t> aux </a:t>
            </a:r>
            <a:r>
              <a:rPr lang="en-US" err="1">
                <a:cs typeface="Calibri"/>
              </a:rPr>
              <a:t>données</a:t>
            </a:r>
            <a:r>
              <a:rPr lang="en-US">
                <a:cs typeface="Calibri"/>
              </a:rPr>
              <a:t> </a:t>
            </a:r>
            <a:r>
              <a:rPr lang="en-US" err="1">
                <a:cs typeface="Calibri"/>
              </a:rPr>
              <a:t>sensibles</a:t>
            </a:r>
            <a:r>
              <a:rPr lang="en-US">
                <a:cs typeface="Calibri"/>
              </a:rPr>
              <a:t> aux </a:t>
            </a:r>
            <a:r>
              <a:rPr lang="en-US" err="1">
                <a:cs typeface="Calibri"/>
              </a:rPr>
              <a:t>employés</a:t>
            </a:r>
            <a:r>
              <a:rPr lang="en-US">
                <a:cs typeface="Calibri"/>
              </a:rPr>
              <a:t> qui </a:t>
            </a:r>
            <a:r>
              <a:rPr lang="en-US" err="1">
                <a:cs typeface="Calibri"/>
              </a:rPr>
              <a:t>en</a:t>
            </a:r>
            <a:r>
              <a:rPr lang="en-US">
                <a:cs typeface="Calibri"/>
              </a:rPr>
              <a:t> </a:t>
            </a:r>
            <a:r>
              <a:rPr lang="en-US" err="1">
                <a:cs typeface="Calibri"/>
              </a:rPr>
              <a:t>ont</a:t>
            </a:r>
            <a:r>
              <a:rPr lang="en-US">
                <a:cs typeface="Calibri"/>
              </a:rPr>
              <a:t> </a:t>
            </a:r>
            <a:r>
              <a:rPr lang="en-US" err="1">
                <a:cs typeface="Calibri"/>
              </a:rPr>
              <a:t>besoins</a:t>
            </a:r>
            <a:r>
              <a:rPr lang="en-US">
                <a:cs typeface="Calibri"/>
              </a:rPr>
              <a:t> dans </a:t>
            </a:r>
            <a:r>
              <a:rPr lang="en-US" err="1">
                <a:cs typeface="Calibri"/>
              </a:rPr>
              <a:t>leurs</a:t>
            </a:r>
            <a:r>
              <a:rPr lang="en-US">
                <a:cs typeface="Calibri"/>
              </a:rPr>
              <a:t> </a:t>
            </a:r>
            <a:r>
              <a:rPr lang="en-US" err="1">
                <a:cs typeface="Calibri"/>
              </a:rPr>
              <a:t>tâches</a:t>
            </a:r>
            <a:r>
              <a:rPr lang="en-US">
                <a:cs typeface="Calibri"/>
              </a:rPr>
              <a:t> et </a:t>
            </a:r>
            <a:r>
              <a:rPr lang="en-US" err="1">
                <a:cs typeface="Calibri"/>
              </a:rPr>
              <a:t>leur</a:t>
            </a:r>
            <a:r>
              <a:rPr lang="en-US">
                <a:cs typeface="Calibri"/>
              </a:rPr>
              <a:t> </a:t>
            </a:r>
            <a:r>
              <a:rPr lang="en-US" err="1">
                <a:cs typeface="Calibri"/>
              </a:rPr>
              <a:t>responsables</a:t>
            </a:r>
            <a:r>
              <a:rPr lang="en-US">
                <a:cs typeface="Calibri"/>
              </a:rPr>
              <a:t> </a:t>
            </a:r>
            <a:r>
              <a:rPr lang="en-US" err="1">
                <a:cs typeface="Calibri"/>
              </a:rPr>
              <a:t>uniquement</a:t>
            </a:r>
            <a:endParaRPr lang="en-US">
              <a:cs typeface="Calibri"/>
            </a:endParaRPr>
          </a:p>
          <a:p>
            <a:endParaRPr lang="en-US">
              <a:cs typeface="Calibri"/>
            </a:endParaRPr>
          </a:p>
          <a:p>
            <a:r>
              <a:rPr lang="en-US">
                <a:cs typeface="Calibri"/>
              </a:rPr>
              <a:t>Sécurité du </a:t>
            </a:r>
            <a:r>
              <a:rPr lang="en-US" err="1">
                <a:cs typeface="Calibri"/>
              </a:rPr>
              <a:t>réseau</a:t>
            </a:r>
            <a:r>
              <a:rPr lang="en-US">
                <a:cs typeface="Calibri"/>
              </a:rPr>
              <a:t> </a:t>
            </a:r>
          </a:p>
          <a:p>
            <a:pPr marL="171450" indent="-171450">
              <a:buFont typeface="Calibri"/>
              <a:buChar char="-"/>
            </a:pPr>
            <a:r>
              <a:rPr lang="en-US">
                <a:cs typeface="Calibri"/>
              </a:rPr>
              <a:t>Antivirus qui </a:t>
            </a:r>
            <a:r>
              <a:rPr lang="en-US" err="1">
                <a:cs typeface="Calibri"/>
              </a:rPr>
              <a:t>va</a:t>
            </a:r>
            <a:r>
              <a:rPr lang="en-US">
                <a:cs typeface="Calibri"/>
              </a:rPr>
              <a:t> </a:t>
            </a:r>
            <a:r>
              <a:rPr lang="en-US" err="1">
                <a:cs typeface="Calibri"/>
              </a:rPr>
              <a:t>isoler</a:t>
            </a:r>
            <a:r>
              <a:rPr lang="en-US">
                <a:cs typeface="Calibri"/>
              </a:rPr>
              <a:t> / </a:t>
            </a:r>
            <a:r>
              <a:rPr lang="en-US" err="1">
                <a:cs typeface="Calibri"/>
              </a:rPr>
              <a:t>éliminer</a:t>
            </a:r>
            <a:r>
              <a:rPr lang="en-US">
                <a:cs typeface="Calibri"/>
              </a:rPr>
              <a:t> les menaces du </a:t>
            </a:r>
            <a:r>
              <a:rPr lang="en-US" err="1">
                <a:cs typeface="Calibri"/>
              </a:rPr>
              <a:t>système</a:t>
            </a:r>
            <a:r>
              <a:rPr lang="en-US">
                <a:cs typeface="Calibri"/>
              </a:rPr>
              <a:t> (windows defender)</a:t>
            </a:r>
          </a:p>
          <a:p>
            <a:pPr marL="171450" indent="-171450">
              <a:buFont typeface="Calibri"/>
              <a:buChar char="-"/>
            </a:pPr>
            <a:r>
              <a:rPr lang="en-US">
                <a:cs typeface="Calibri"/>
              </a:rPr>
              <a:t>Pare feu = vu </a:t>
            </a:r>
            <a:r>
              <a:rPr lang="en-US" err="1">
                <a:cs typeface="Calibri"/>
              </a:rPr>
              <a:t>précédemment</a:t>
            </a:r>
            <a:endParaRPr lang="en-US">
              <a:cs typeface="Calibri"/>
            </a:endParaRPr>
          </a:p>
          <a:p>
            <a:pPr marL="171450" indent="-171450">
              <a:buFont typeface="Calibri"/>
              <a:buChar char="-"/>
            </a:pPr>
            <a:r>
              <a:rPr lang="en-US">
                <a:cs typeface="Calibri"/>
              </a:rPr>
              <a:t>VPN = Un VPN, </a:t>
            </a:r>
            <a:r>
              <a:rPr lang="en-US" err="1">
                <a:cs typeface="Calibri"/>
              </a:rPr>
              <a:t>ou</a:t>
            </a:r>
            <a:r>
              <a:rPr lang="en-US">
                <a:cs typeface="Calibri"/>
              </a:rPr>
              <a:t> </a:t>
            </a:r>
            <a:r>
              <a:rPr lang="en-US" err="1">
                <a:cs typeface="Calibri"/>
              </a:rPr>
              <a:t>Réseau</a:t>
            </a:r>
            <a:r>
              <a:rPr lang="en-US">
                <a:cs typeface="Calibri"/>
              </a:rPr>
              <a:t> </a:t>
            </a:r>
            <a:r>
              <a:rPr lang="en-US" err="1">
                <a:cs typeface="Calibri"/>
              </a:rPr>
              <a:t>Privé</a:t>
            </a:r>
            <a:r>
              <a:rPr lang="en-US">
                <a:cs typeface="Calibri"/>
              </a:rPr>
              <a:t> </a:t>
            </a:r>
            <a:r>
              <a:rPr lang="en-US" err="1">
                <a:cs typeface="Calibri"/>
              </a:rPr>
              <a:t>Virtuel</a:t>
            </a:r>
            <a:r>
              <a:rPr lang="en-US">
                <a:cs typeface="Calibri"/>
              </a:rPr>
              <a:t> (</a:t>
            </a:r>
            <a:r>
              <a:rPr lang="en-US" err="1">
                <a:cs typeface="Calibri"/>
              </a:rPr>
              <a:t>en</a:t>
            </a:r>
            <a:r>
              <a:rPr lang="en-US">
                <a:cs typeface="Calibri"/>
              </a:rPr>
              <a:t> </a:t>
            </a:r>
            <a:r>
              <a:rPr lang="en-US" err="1">
                <a:cs typeface="Calibri"/>
              </a:rPr>
              <a:t>anglais</a:t>
            </a:r>
            <a:r>
              <a:rPr lang="en-US">
                <a:cs typeface="Calibri"/>
              </a:rPr>
              <a:t>, Virtual Private Network), </a:t>
            </a:r>
            <a:r>
              <a:rPr lang="en-US" err="1">
                <a:cs typeface="Calibri"/>
              </a:rPr>
              <a:t>est</a:t>
            </a:r>
            <a:r>
              <a:rPr lang="en-US">
                <a:cs typeface="Calibri"/>
              </a:rPr>
              <a:t> un service qui </a:t>
            </a:r>
            <a:r>
              <a:rPr lang="en-US" err="1">
                <a:cs typeface="Calibri"/>
              </a:rPr>
              <a:t>permet</a:t>
            </a:r>
            <a:r>
              <a:rPr lang="en-US">
                <a:cs typeface="Calibri"/>
              </a:rPr>
              <a:t> de </a:t>
            </a:r>
            <a:r>
              <a:rPr lang="en-US" err="1">
                <a:cs typeface="Calibri"/>
              </a:rPr>
              <a:t>créer</a:t>
            </a:r>
            <a:r>
              <a:rPr lang="en-US">
                <a:cs typeface="Calibri"/>
              </a:rPr>
              <a:t> un tunnel </a:t>
            </a:r>
            <a:r>
              <a:rPr lang="en-US" err="1">
                <a:cs typeface="Calibri"/>
              </a:rPr>
              <a:t>sécurisé</a:t>
            </a:r>
            <a:r>
              <a:rPr lang="en-US">
                <a:cs typeface="Calibri"/>
              </a:rPr>
              <a:t> entre </a:t>
            </a:r>
            <a:r>
              <a:rPr lang="en-US" err="1">
                <a:cs typeface="Calibri"/>
              </a:rPr>
              <a:t>votre</a:t>
            </a:r>
            <a:r>
              <a:rPr lang="en-US">
                <a:cs typeface="Calibri"/>
              </a:rPr>
              <a:t> </a:t>
            </a:r>
            <a:r>
              <a:rPr lang="en-US" err="1">
                <a:cs typeface="Calibri"/>
              </a:rPr>
              <a:t>appareil</a:t>
            </a:r>
            <a:r>
              <a:rPr lang="en-US">
                <a:cs typeface="Calibri"/>
              </a:rPr>
              <a:t>  et un </a:t>
            </a:r>
            <a:r>
              <a:rPr lang="en-US" err="1">
                <a:cs typeface="Calibri"/>
              </a:rPr>
              <a:t>serveur</a:t>
            </a:r>
            <a:r>
              <a:rPr lang="en-US">
                <a:cs typeface="Calibri"/>
              </a:rPr>
              <a:t> distant </a:t>
            </a:r>
            <a:r>
              <a:rPr lang="en-US" err="1">
                <a:cs typeface="Calibri"/>
              </a:rPr>
              <a:t>situé</a:t>
            </a:r>
            <a:r>
              <a:rPr lang="en-US">
                <a:cs typeface="Calibri"/>
              </a:rPr>
              <a:t> dans un emplacement </a:t>
            </a:r>
            <a:r>
              <a:rPr lang="en-US" err="1">
                <a:cs typeface="Calibri"/>
              </a:rPr>
              <a:t>géographique</a:t>
            </a:r>
            <a:r>
              <a:rPr lang="en-US">
                <a:cs typeface="Calibri"/>
              </a:rPr>
              <a:t> </a:t>
            </a:r>
            <a:r>
              <a:rPr lang="en-US" err="1">
                <a:cs typeface="Calibri"/>
              </a:rPr>
              <a:t>différent</a:t>
            </a:r>
            <a:r>
              <a:rPr lang="en-US">
                <a:cs typeface="Calibri"/>
              </a:rPr>
              <a:t>. Ce </a:t>
            </a:r>
            <a:r>
              <a:rPr lang="en-US" err="1">
                <a:cs typeface="Calibri"/>
              </a:rPr>
              <a:t>serveur</a:t>
            </a:r>
            <a:r>
              <a:rPr lang="en-US">
                <a:cs typeface="Calibri"/>
              </a:rPr>
              <a:t> agit </a:t>
            </a:r>
            <a:r>
              <a:rPr lang="en-US" err="1">
                <a:cs typeface="Calibri"/>
              </a:rPr>
              <a:t>comme</a:t>
            </a:r>
            <a:r>
              <a:rPr lang="en-US">
                <a:cs typeface="Calibri"/>
              </a:rPr>
              <a:t> un </a:t>
            </a:r>
            <a:r>
              <a:rPr lang="en-US" err="1">
                <a:cs typeface="Calibri"/>
              </a:rPr>
              <a:t>intermédiaire</a:t>
            </a:r>
            <a:r>
              <a:rPr lang="en-US">
                <a:cs typeface="Calibri"/>
              </a:rPr>
              <a:t> entre </a:t>
            </a:r>
            <a:r>
              <a:rPr lang="en-US" err="1">
                <a:cs typeface="Calibri"/>
              </a:rPr>
              <a:t>vous</a:t>
            </a:r>
            <a:r>
              <a:rPr lang="en-US">
                <a:cs typeface="Calibri"/>
              </a:rPr>
              <a:t> et Internet.</a:t>
            </a:r>
          </a:p>
          <a:p>
            <a:endParaRPr lang="en-US">
              <a:cs typeface="Calibri"/>
            </a:endParaRPr>
          </a:p>
          <a:p>
            <a:r>
              <a:rPr lang="en-US">
                <a:cs typeface="Calibri"/>
              </a:rPr>
              <a:t>MAJ</a:t>
            </a:r>
          </a:p>
          <a:p>
            <a:r>
              <a:rPr lang="en-US">
                <a:cs typeface="Calibri"/>
              </a:rPr>
              <a:t>-</a:t>
            </a:r>
            <a:r>
              <a:rPr lang="en-US" err="1">
                <a:cs typeface="Calibri"/>
              </a:rPr>
              <a:t>évite</a:t>
            </a:r>
            <a:r>
              <a:rPr lang="en-US">
                <a:cs typeface="Calibri"/>
              </a:rPr>
              <a:t> les </a:t>
            </a:r>
            <a:r>
              <a:rPr lang="en-US" err="1">
                <a:cs typeface="Calibri"/>
              </a:rPr>
              <a:t>failles</a:t>
            </a:r>
            <a:r>
              <a:rPr lang="en-US">
                <a:cs typeface="Calibri"/>
              </a:rPr>
              <a:t> de </a:t>
            </a:r>
            <a:r>
              <a:rPr lang="en-US" err="1">
                <a:cs typeface="Calibri"/>
              </a:rPr>
              <a:t>sécurité</a:t>
            </a:r>
            <a:r>
              <a:rPr lang="en-US">
                <a:cs typeface="Calibri"/>
              </a:rPr>
              <a:t> +++ </a:t>
            </a:r>
            <a:r>
              <a:rPr lang="en-US" err="1">
                <a:cs typeface="Calibri"/>
              </a:rPr>
              <a:t>productivité</a:t>
            </a:r>
            <a:r>
              <a:rPr lang="en-US">
                <a:cs typeface="Calibri"/>
              </a:rPr>
              <a:t> </a:t>
            </a:r>
            <a:r>
              <a:rPr lang="en-US" err="1">
                <a:cs typeface="Calibri"/>
              </a:rPr>
              <a:t>optimale</a:t>
            </a:r>
            <a:r>
              <a:rPr lang="en-US">
                <a:cs typeface="Calibri"/>
              </a:rPr>
              <a:t> des </a:t>
            </a:r>
            <a:r>
              <a:rPr lang="en-US" err="1">
                <a:cs typeface="Calibri"/>
              </a:rPr>
              <a:t>outils</a:t>
            </a:r>
            <a:endParaRPr lang="en-US">
              <a:cs typeface="Calibri"/>
            </a:endParaRPr>
          </a:p>
          <a:p>
            <a:endParaRPr lang="en-US">
              <a:cs typeface="Calibri"/>
            </a:endParaRPr>
          </a:p>
          <a:p>
            <a:r>
              <a:rPr lang="en-US" err="1">
                <a:cs typeface="Calibri"/>
              </a:rPr>
              <a:t>Surveiller</a:t>
            </a:r>
            <a:r>
              <a:rPr lang="en-US">
                <a:cs typeface="Calibri"/>
              </a:rPr>
              <a:t> les logs = mission pour le SI</a:t>
            </a:r>
          </a:p>
          <a:p>
            <a:r>
              <a:rPr lang="en-US">
                <a:cs typeface="Calibri"/>
              </a:rPr>
              <a:t>-</a:t>
            </a:r>
            <a:r>
              <a:rPr lang="en-US" err="1">
                <a:cs typeface="Calibri"/>
              </a:rPr>
              <a:t>détéction</a:t>
            </a:r>
            <a:r>
              <a:rPr lang="en-US">
                <a:cs typeface="Calibri"/>
              </a:rPr>
              <a:t> </a:t>
            </a:r>
            <a:r>
              <a:rPr lang="en-US" err="1">
                <a:cs typeface="Calibri"/>
              </a:rPr>
              <a:t>activité</a:t>
            </a:r>
            <a:r>
              <a:rPr lang="en-US">
                <a:cs typeface="Calibri"/>
              </a:rPr>
              <a:t> </a:t>
            </a:r>
            <a:r>
              <a:rPr lang="en-US" err="1">
                <a:cs typeface="Calibri"/>
              </a:rPr>
              <a:t>suspecte</a:t>
            </a:r>
            <a:r>
              <a:rPr lang="en-US">
                <a:cs typeface="Calibri"/>
              </a:rPr>
              <a:t> et </a:t>
            </a:r>
            <a:r>
              <a:rPr lang="en-US" err="1">
                <a:cs typeface="Calibri"/>
              </a:rPr>
              <a:t>potentielles</a:t>
            </a:r>
            <a:r>
              <a:rPr lang="en-US">
                <a:cs typeface="Calibri"/>
              </a:rPr>
              <a:t> </a:t>
            </a:r>
            <a:r>
              <a:rPr lang="en-US" err="1">
                <a:cs typeface="Calibri"/>
              </a:rPr>
              <a:t>tentatives</a:t>
            </a:r>
            <a:r>
              <a:rPr lang="en-US">
                <a:cs typeface="Calibri"/>
              </a:rPr>
              <a:t> </a:t>
            </a:r>
            <a:r>
              <a:rPr lang="en-US" err="1">
                <a:cs typeface="Calibri"/>
              </a:rPr>
              <a:t>d'intrusion</a:t>
            </a:r>
            <a:endParaRPr lang="en-US">
              <a:cs typeface="Calibri"/>
            </a:endParaRPr>
          </a:p>
          <a:p>
            <a:endParaRPr lang="en-US">
              <a:cs typeface="Calibri"/>
            </a:endParaRPr>
          </a:p>
          <a:p>
            <a:endParaRPr lang="en-US">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36</a:t>
            </a:fld>
            <a:endParaRPr lang="fr-FR"/>
          </a:p>
        </p:txBody>
      </p:sp>
    </p:spTree>
    <p:extLst>
      <p:ext uri="{BB962C8B-B14F-4D97-AF65-F5344CB8AC3E}">
        <p14:creationId xmlns:p14="http://schemas.microsoft.com/office/powerpoint/2010/main" val="2702514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cs typeface="Calibri"/>
              </a:rPr>
              <a:t>Proxy = </a:t>
            </a:r>
            <a:r>
              <a:rPr lang="en-US" err="1">
                <a:cs typeface="Calibri"/>
              </a:rPr>
              <a:t>intermédiare</a:t>
            </a:r>
            <a:r>
              <a:rPr lang="en-US">
                <a:cs typeface="Calibri"/>
              </a:rPr>
              <a:t> entre les </a:t>
            </a:r>
            <a:r>
              <a:rPr lang="en-US" err="1">
                <a:cs typeface="Calibri"/>
              </a:rPr>
              <a:t>aappareils</a:t>
            </a:r>
            <a:r>
              <a:rPr lang="en-US">
                <a:cs typeface="Calibri"/>
              </a:rPr>
              <a:t> de </a:t>
            </a:r>
            <a:r>
              <a:rPr lang="en-US" err="1">
                <a:cs typeface="Calibri"/>
              </a:rPr>
              <a:t>votre</a:t>
            </a:r>
            <a:r>
              <a:rPr lang="en-US">
                <a:cs typeface="Calibri"/>
              </a:rPr>
              <a:t> </a:t>
            </a:r>
            <a:r>
              <a:rPr lang="en-US" err="1">
                <a:cs typeface="Calibri"/>
              </a:rPr>
              <a:t>réseau</a:t>
            </a:r>
            <a:r>
              <a:rPr lang="en-US">
                <a:cs typeface="Calibri"/>
              </a:rPr>
              <a:t> et internet</a:t>
            </a: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37</a:t>
            </a:fld>
            <a:endParaRPr lang="fr-FR"/>
          </a:p>
        </p:txBody>
      </p:sp>
    </p:spTree>
    <p:extLst>
      <p:ext uri="{BB962C8B-B14F-4D97-AF65-F5344CB8AC3E}">
        <p14:creationId xmlns:p14="http://schemas.microsoft.com/office/powerpoint/2010/main" val="2227219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eriod"/>
            </a:pPr>
            <a:r>
              <a:rPr lang="fr-FR"/>
              <a:t>Présentation des définitions RPO / RTO </a:t>
            </a:r>
          </a:p>
          <a:p>
            <a:pPr marL="0" indent="0">
              <a:buNone/>
            </a:pPr>
            <a:r>
              <a:rPr lang="fr-FR"/>
              <a:t>       RTO : Temps pour récupérer les données et se remettre opérationnel  ( Plus la RTO est courte mieux c’est )</a:t>
            </a:r>
          </a:p>
          <a:p>
            <a:pPr marL="0" indent="0">
              <a:buNone/>
            </a:pPr>
            <a:r>
              <a:rPr lang="fr-FR"/>
              <a:t>       RPO : Temps de données perdues lorsque qu’on récupère le backup ( Plus la RPO est courte mieux c’est )</a:t>
            </a:r>
          </a:p>
          <a:p>
            <a:pPr marL="0" indent="0">
              <a:buNone/>
            </a:pPr>
            <a:endParaRPr lang="fr-F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39</a:t>
            </a:fld>
            <a:endParaRPr lang="fr-FR"/>
          </a:p>
        </p:txBody>
      </p:sp>
    </p:spTree>
    <p:extLst>
      <p:ext uri="{BB962C8B-B14F-4D97-AF65-F5344CB8AC3E}">
        <p14:creationId xmlns:p14="http://schemas.microsoft.com/office/powerpoint/2010/main" val="3020113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228600" indent="-228600">
              <a:buAutoNum type="arabicPeriod"/>
            </a:pPr>
            <a:r>
              <a:rPr lang="fr-FR"/>
              <a:t>Présentation de leurs entreprises «  </a:t>
            </a:r>
            <a:r>
              <a:rPr lang="fr-FR" err="1"/>
              <a:t>Welcome</a:t>
            </a:r>
            <a:r>
              <a:rPr lang="fr-FR"/>
              <a:t> »</a:t>
            </a:r>
          </a:p>
          <a:p>
            <a:pPr marL="457200" lvl="1" indent="0">
              <a:buNone/>
            </a:pPr>
            <a:r>
              <a:rPr lang="fr-FR"/>
              <a:t>- Courtier en Assurance </a:t>
            </a:r>
          </a:p>
          <a:p>
            <a:pPr marL="457200" lvl="1" indent="0">
              <a:buNone/>
            </a:pPr>
            <a:r>
              <a:rPr lang="fr-FR"/>
              <a:t>- 82 Postes </a:t>
            </a:r>
          </a:p>
          <a:p>
            <a:pPr marL="228600" indent="-228600">
              <a:buAutoNum type="arabicPeriod"/>
            </a:pPr>
            <a:endParaRPr lang="fr-FR"/>
          </a:p>
          <a:p>
            <a:pPr marL="228600" indent="-228600">
              <a:buAutoNum type="arabicPeriod"/>
            </a:pPr>
            <a:r>
              <a:rPr lang="fr-FR"/>
              <a:t> Le projet </a:t>
            </a:r>
          </a:p>
          <a:p>
            <a:pPr marL="0" indent="0">
              <a:buNone/>
            </a:pPr>
            <a:r>
              <a:rPr lang="fr-FR"/>
              <a:t>      - Sollicite l’aide de Tech4Business</a:t>
            </a:r>
          </a:p>
          <a:p>
            <a:pPr marL="0" indent="0">
              <a:buNone/>
            </a:pPr>
            <a:r>
              <a:rPr lang="fr-FR"/>
              <a:t>      - Gérer le parc informatique </a:t>
            </a:r>
          </a:p>
          <a:p>
            <a:pPr marL="0" indent="0">
              <a:buNone/>
            </a:pPr>
            <a:r>
              <a:rPr lang="fr-FR"/>
              <a:t>       - 2 informaticiens ( le recrutement de 1 des 2 ) </a:t>
            </a:r>
          </a:p>
          <a:p>
            <a:pPr marL="457200" lvl="1" indent="0">
              <a:buNone/>
            </a:pPr>
            <a:endParaRPr lang="fr-FR"/>
          </a:p>
          <a:p>
            <a:pPr marL="457200" lvl="1" indent="0">
              <a:buNone/>
            </a:pPr>
            <a:endParaRPr lang="fr-FR"/>
          </a:p>
          <a:p>
            <a:pPr marL="457200" lvl="1" indent="0">
              <a:buNone/>
            </a:pPr>
            <a:endParaRPr lang="fr-F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4</a:t>
            </a:fld>
            <a:endParaRPr lang="fr-FR"/>
          </a:p>
        </p:txBody>
      </p:sp>
    </p:spTree>
    <p:extLst>
      <p:ext uri="{BB962C8B-B14F-4D97-AF65-F5344CB8AC3E}">
        <p14:creationId xmlns:p14="http://schemas.microsoft.com/office/powerpoint/2010/main" val="24540271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Présentation des quelques types de sauvegarde : </a:t>
            </a: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40</a:t>
            </a:fld>
            <a:endParaRPr lang="fr-FR"/>
          </a:p>
        </p:txBody>
      </p:sp>
    </p:spTree>
    <p:extLst>
      <p:ext uri="{BB962C8B-B14F-4D97-AF65-F5344CB8AC3E}">
        <p14:creationId xmlns:p14="http://schemas.microsoft.com/office/powerpoint/2010/main" val="493554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Système choisi :</a:t>
            </a:r>
          </a:p>
          <a:p>
            <a:endParaRPr lang="fr-FR"/>
          </a:p>
          <a:p>
            <a:r>
              <a:rPr lang="fr-FR"/>
              <a:t>1/ Disk to </a:t>
            </a:r>
            <a:r>
              <a:rPr lang="fr-FR" err="1"/>
              <a:t>disk</a:t>
            </a:r>
            <a:endParaRPr lang="fr-FR"/>
          </a:p>
          <a:p>
            <a:r>
              <a:rPr lang="fr-FR"/>
              <a:t>         Mettre 2 serveurs </a:t>
            </a:r>
            <a:r>
              <a:rPr lang="fr-FR" err="1"/>
              <a:t>syncro</a:t>
            </a:r>
            <a:r>
              <a:rPr lang="fr-FR"/>
              <a:t> entre eux</a:t>
            </a:r>
          </a:p>
          <a:p>
            <a:r>
              <a:rPr lang="fr-FR"/>
              <a:t>         Si un serveur est down, le deuxième est toujours opérationnel </a:t>
            </a:r>
          </a:p>
          <a:p>
            <a:r>
              <a:rPr lang="fr-FR"/>
              <a:t>         Pour le PCA ( la continuité ) </a:t>
            </a:r>
          </a:p>
          <a:p>
            <a:endParaRPr lang="fr-FR"/>
          </a:p>
          <a:p>
            <a:r>
              <a:rPr lang="fr-FR"/>
              <a:t>2/ Serveur NAS </a:t>
            </a:r>
          </a:p>
          <a:p>
            <a:r>
              <a:rPr lang="fr-FR"/>
              <a:t>         Une sauvegarde chez le Directeur Général de la société </a:t>
            </a:r>
          </a:p>
          <a:p>
            <a:r>
              <a:rPr lang="fr-FR"/>
              <a:t>         Backup d’urgence dans l’éventualité où les </a:t>
            </a:r>
            <a:r>
              <a:rPr lang="fr-FR" err="1"/>
              <a:t>servs</a:t>
            </a:r>
            <a:r>
              <a:rPr lang="fr-FR"/>
              <a:t> internes sont HS </a:t>
            </a:r>
          </a:p>
          <a:p>
            <a:r>
              <a:rPr lang="fr-FR"/>
              <a:t>         RTO long, besoin de récupérer des nouveaux serveurs ( uniquement en cas de derniers recours )</a:t>
            </a:r>
          </a:p>
          <a:p>
            <a:r>
              <a:rPr lang="fr-FR"/>
              <a:t>         PRA, Reprise d’activité mais </a:t>
            </a:r>
            <a:r>
              <a:rPr lang="fr-FR" err="1"/>
              <a:t>cest</a:t>
            </a:r>
            <a:r>
              <a:rPr lang="fr-FR"/>
              <a:t> déjà bien </a:t>
            </a:r>
          </a:p>
          <a:p>
            <a:r>
              <a:rPr lang="fr-FR"/>
              <a:t>        </a:t>
            </a:r>
          </a:p>
          <a:p>
            <a:r>
              <a:rPr lang="fr-FR"/>
              <a:t>3/ Disk to Cloud ( Optionnel mais recommandé )</a:t>
            </a:r>
          </a:p>
          <a:p>
            <a:r>
              <a:rPr lang="fr-FR"/>
              <a:t>         Backup complémentaire </a:t>
            </a:r>
          </a:p>
          <a:p>
            <a:r>
              <a:rPr lang="fr-FR"/>
              <a:t>         RTO rapide en cas de panne des serveurs interne </a:t>
            </a:r>
          </a:p>
          <a:p>
            <a:r>
              <a:rPr lang="fr-FR"/>
              <a:t>         </a:t>
            </a: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41</a:t>
            </a:fld>
            <a:endParaRPr lang="fr-FR"/>
          </a:p>
        </p:txBody>
      </p:sp>
    </p:spTree>
    <p:extLst>
      <p:ext uri="{BB962C8B-B14F-4D97-AF65-F5344CB8AC3E}">
        <p14:creationId xmlns:p14="http://schemas.microsoft.com/office/powerpoint/2010/main" val="435857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1/ Pour les Serveurs internes </a:t>
            </a:r>
          </a:p>
          <a:p>
            <a:r>
              <a:rPr lang="fr-FR"/>
              <a:t>         Sauvegarde à Chaud ( Bit par Bit )</a:t>
            </a:r>
          </a:p>
          <a:p>
            <a:r>
              <a:rPr lang="fr-FR"/>
              <a:t>         Serveur synchronisé en continu, si panne, RTO rapide voir instantané</a:t>
            </a:r>
          </a:p>
          <a:p>
            <a:endParaRPr lang="fr-FR"/>
          </a:p>
          <a:p>
            <a:r>
              <a:rPr lang="fr-FR"/>
              <a:t>2/ Serveur NAS et Serveur Cloud </a:t>
            </a:r>
          </a:p>
          <a:p>
            <a:r>
              <a:rPr lang="fr-FR"/>
              <a:t>Sauvegarde Complète le samedi ( Tout les Données )</a:t>
            </a:r>
          </a:p>
          <a:p>
            <a:r>
              <a:rPr lang="fr-FR"/>
              <a:t>Incrémentiel tous les soirs  </a:t>
            </a:r>
          </a:p>
          <a:p>
            <a:endParaRPr lang="fr-FR"/>
          </a:p>
          <a:p>
            <a:r>
              <a:rPr lang="fr-FR"/>
              <a:t>PCA ( continuité ) / PRA ( </a:t>
            </a:r>
            <a:r>
              <a:rPr lang="fr-FR" err="1"/>
              <a:t>Réprise</a:t>
            </a:r>
            <a:r>
              <a:rPr lang="fr-FR"/>
              <a:t> activité )</a:t>
            </a: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42</a:t>
            </a:fld>
            <a:endParaRPr lang="fr-FR"/>
          </a:p>
        </p:txBody>
      </p:sp>
    </p:spTree>
    <p:extLst>
      <p:ext uri="{BB962C8B-B14F-4D97-AF65-F5344CB8AC3E}">
        <p14:creationId xmlns:p14="http://schemas.microsoft.com/office/powerpoint/2010/main" val="318654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Boitier NAS avec 4 disque dure 1TO </a:t>
            </a: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43</a:t>
            </a:fld>
            <a:endParaRPr lang="fr-FR"/>
          </a:p>
        </p:txBody>
      </p:sp>
    </p:spTree>
    <p:extLst>
      <p:ext uri="{BB962C8B-B14F-4D97-AF65-F5344CB8AC3E}">
        <p14:creationId xmlns:p14="http://schemas.microsoft.com/office/powerpoint/2010/main" val="401629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indent="-171450">
              <a:buFont typeface="Calibri"/>
              <a:buChar char="-"/>
            </a:pPr>
            <a:r>
              <a:rPr lang="en-US" b="1" err="1"/>
              <a:t>une</a:t>
            </a:r>
            <a:r>
              <a:rPr lang="en-US" b="1"/>
              <a:t> </a:t>
            </a:r>
            <a:r>
              <a:rPr lang="en-US" b="1" err="1"/>
              <a:t>loi</a:t>
            </a:r>
            <a:r>
              <a:rPr lang="en-US" b="1"/>
              <a:t> française</a:t>
            </a:r>
            <a:r>
              <a:rPr lang="en-US"/>
              <a:t>  </a:t>
            </a:r>
          </a:p>
          <a:p>
            <a:pPr marL="171450" indent="-171450">
              <a:buFont typeface="Calibri"/>
              <a:buChar char="-"/>
            </a:pPr>
            <a:r>
              <a:rPr lang="en-US" b="1" err="1"/>
              <a:t>protéger</a:t>
            </a:r>
            <a:r>
              <a:rPr lang="en-US" b="1"/>
              <a:t> les droits et les </a:t>
            </a:r>
            <a:r>
              <a:rPr lang="en-US" b="1" err="1"/>
              <a:t>libertés</a:t>
            </a:r>
            <a:r>
              <a:rPr lang="en-US" b="1"/>
              <a:t> des </a:t>
            </a:r>
            <a:r>
              <a:rPr lang="en-US" b="1" err="1"/>
              <a:t>individus</a:t>
            </a:r>
            <a:r>
              <a:rPr lang="en-US" b="1"/>
              <a:t> </a:t>
            </a:r>
            <a:r>
              <a:rPr lang="en-US" b="1" err="1"/>
              <a:t>en</a:t>
            </a:r>
            <a:r>
              <a:rPr lang="en-US" b="1"/>
              <a:t> </a:t>
            </a:r>
            <a:r>
              <a:rPr lang="en-US" b="1" err="1"/>
              <a:t>ce</a:t>
            </a:r>
            <a:r>
              <a:rPr lang="en-US" b="1"/>
              <a:t> qui </a:t>
            </a:r>
            <a:r>
              <a:rPr lang="en-US" b="1" err="1"/>
              <a:t>concerne</a:t>
            </a:r>
            <a:r>
              <a:rPr lang="en-US" b="1"/>
              <a:t> la </a:t>
            </a:r>
            <a:r>
              <a:rPr lang="en-US" b="1" err="1"/>
              <a:t>collecte</a:t>
            </a:r>
            <a:r>
              <a:rPr lang="en-US" b="1"/>
              <a:t>, le </a:t>
            </a:r>
            <a:r>
              <a:rPr lang="en-US" b="1" err="1"/>
              <a:t>traitement</a:t>
            </a:r>
            <a:r>
              <a:rPr lang="en-US" b="1"/>
              <a:t> et la conservation des </a:t>
            </a:r>
            <a:r>
              <a:rPr lang="en-US" b="1" err="1"/>
              <a:t>données</a:t>
            </a:r>
            <a:r>
              <a:rPr lang="en-US" b="1"/>
              <a:t> </a:t>
            </a:r>
            <a:r>
              <a:rPr lang="en-US" b="1" err="1"/>
              <a:t>personnelles</a:t>
            </a:r>
            <a:r>
              <a:rPr lang="en-US" b="1"/>
              <a:t>. </a:t>
            </a:r>
            <a:endParaRPr lang="en-US">
              <a:ea typeface="Calibri"/>
              <a:cs typeface="Calibri"/>
            </a:endParaRPr>
          </a:p>
          <a:p>
            <a:endParaRPr lang="en-US">
              <a:ea typeface="Calibri"/>
              <a:cs typeface="Calibri"/>
            </a:endParaRPr>
          </a:p>
          <a:p>
            <a:pPr marL="171450" indent="-171450">
              <a:buFont typeface="Arial,Sans-Serif"/>
              <a:buChar char="•"/>
            </a:pPr>
            <a:r>
              <a:rPr lang="en-US" b="1" err="1"/>
              <a:t>Principes</a:t>
            </a:r>
            <a:r>
              <a:rPr lang="en-US" b="1"/>
              <a:t> </a:t>
            </a:r>
            <a:r>
              <a:rPr lang="en-US" b="1" err="1"/>
              <a:t>clés</a:t>
            </a:r>
            <a:r>
              <a:rPr lang="en-US"/>
              <a:t> :  le </a:t>
            </a:r>
            <a:r>
              <a:rPr lang="en-US" err="1"/>
              <a:t>principe</a:t>
            </a:r>
            <a:r>
              <a:rPr lang="en-US"/>
              <a:t> de </a:t>
            </a:r>
            <a:r>
              <a:rPr lang="en-US" b="1" err="1"/>
              <a:t>consentement</a:t>
            </a:r>
            <a:r>
              <a:rPr lang="en-US"/>
              <a:t>, qui stipule que la </a:t>
            </a:r>
            <a:r>
              <a:rPr lang="en-US" b="1" err="1"/>
              <a:t>collecte</a:t>
            </a:r>
            <a:r>
              <a:rPr lang="en-US" b="1"/>
              <a:t> et le </a:t>
            </a:r>
            <a:r>
              <a:rPr lang="en-US" b="1" err="1"/>
              <a:t>traitement</a:t>
            </a:r>
            <a:r>
              <a:rPr lang="en-US" b="1"/>
              <a:t> des </a:t>
            </a:r>
            <a:r>
              <a:rPr lang="en-US" b="1" err="1"/>
              <a:t>données</a:t>
            </a:r>
            <a:r>
              <a:rPr lang="en-US" b="1"/>
              <a:t> </a:t>
            </a:r>
            <a:r>
              <a:rPr lang="en-US" b="1" err="1"/>
              <a:t>personnelles</a:t>
            </a:r>
            <a:r>
              <a:rPr lang="en-US"/>
              <a:t> </a:t>
            </a:r>
            <a:r>
              <a:rPr lang="en-US" err="1"/>
              <a:t>nécessitent</a:t>
            </a:r>
            <a:r>
              <a:rPr lang="en-US"/>
              <a:t> le </a:t>
            </a:r>
            <a:r>
              <a:rPr lang="en-US" err="1"/>
              <a:t>consentement</a:t>
            </a:r>
            <a:r>
              <a:rPr lang="en-US"/>
              <a:t> de la </a:t>
            </a:r>
            <a:r>
              <a:rPr lang="en-US" err="1"/>
              <a:t>personne</a:t>
            </a:r>
            <a:r>
              <a:rPr lang="en-US"/>
              <a:t> </a:t>
            </a:r>
            <a:r>
              <a:rPr lang="en-US" err="1"/>
              <a:t>concernée</a:t>
            </a:r>
            <a:r>
              <a:rPr lang="en-US"/>
              <a:t>. Elle </a:t>
            </a:r>
            <a:r>
              <a:rPr lang="en-US" err="1"/>
              <a:t>garantit</a:t>
            </a:r>
            <a:r>
              <a:rPr lang="en-US"/>
              <a:t> </a:t>
            </a:r>
            <a:r>
              <a:rPr lang="en-US" err="1"/>
              <a:t>également</a:t>
            </a:r>
            <a:r>
              <a:rPr lang="en-US"/>
              <a:t> le </a:t>
            </a:r>
            <a:r>
              <a:rPr lang="en-US" b="1"/>
              <a:t>droit </a:t>
            </a:r>
            <a:r>
              <a:rPr lang="en-US" b="1" err="1"/>
              <a:t>d'accès</a:t>
            </a:r>
            <a:r>
              <a:rPr lang="en-US"/>
              <a:t>, de </a:t>
            </a:r>
            <a:r>
              <a:rPr lang="en-US" b="1"/>
              <a:t>rectification </a:t>
            </a:r>
            <a:r>
              <a:rPr lang="en-US"/>
              <a:t>et de </a:t>
            </a:r>
            <a:r>
              <a:rPr lang="en-US" b="1"/>
              <a:t>suppression des </a:t>
            </a:r>
            <a:r>
              <a:rPr lang="en-US" b="1" err="1"/>
              <a:t>données</a:t>
            </a:r>
            <a:r>
              <a:rPr lang="en-US" b="1"/>
              <a:t>.</a:t>
            </a:r>
            <a:endParaRPr lang="en-US" b="1">
              <a:ea typeface="Calibri"/>
              <a:cs typeface="Calibri"/>
            </a:endParaRPr>
          </a:p>
          <a:p>
            <a:pPr marL="171450" indent="-171450">
              <a:buFont typeface="Arial,Sans-Serif"/>
              <a:buChar char="•"/>
            </a:pPr>
            <a:endParaRPr lang="en-US">
              <a:ea typeface="Calibri"/>
              <a:cs typeface="Calibri"/>
            </a:endParaRPr>
          </a:p>
          <a:p>
            <a:pPr marL="171450" indent="-171450">
              <a:buFont typeface="Arial,Sans-Serif"/>
              <a:buChar char="•"/>
            </a:pPr>
            <a:r>
              <a:rPr lang="en-US" b="1" err="1"/>
              <a:t>Transferts</a:t>
            </a:r>
            <a:r>
              <a:rPr lang="en-US" b="1"/>
              <a:t> </a:t>
            </a:r>
            <a:r>
              <a:rPr lang="en-US" b="1" err="1"/>
              <a:t>internationaux</a:t>
            </a:r>
            <a:r>
              <a:rPr lang="en-US"/>
              <a:t> :</a:t>
            </a:r>
            <a:r>
              <a:rPr lang="en-US" err="1"/>
              <a:t>encadre</a:t>
            </a:r>
            <a:r>
              <a:rPr lang="en-US"/>
              <a:t> </a:t>
            </a:r>
            <a:r>
              <a:rPr lang="en-US" b="1" err="1"/>
              <a:t>transferts</a:t>
            </a:r>
            <a:r>
              <a:rPr lang="en-US" b="1"/>
              <a:t> de </a:t>
            </a:r>
            <a:r>
              <a:rPr lang="en-US" b="1" err="1"/>
              <a:t>données</a:t>
            </a:r>
            <a:r>
              <a:rPr lang="en-US" b="1"/>
              <a:t> </a:t>
            </a:r>
            <a:r>
              <a:rPr lang="en-US" b="1" err="1"/>
              <a:t>personnelles</a:t>
            </a:r>
            <a:r>
              <a:rPr lang="en-US" b="1"/>
              <a:t> hors de </a:t>
            </a:r>
            <a:r>
              <a:rPr lang="en-US" b="1" err="1"/>
              <a:t>l'Union</a:t>
            </a:r>
            <a:r>
              <a:rPr lang="en-US" b="1"/>
              <a:t> </a:t>
            </a:r>
            <a:r>
              <a:rPr lang="en-US" b="1" err="1"/>
              <a:t>européenne</a:t>
            </a:r>
            <a:r>
              <a:rPr lang="en-US"/>
              <a:t> +  </a:t>
            </a:r>
            <a:r>
              <a:rPr lang="en-US" b="1" err="1"/>
              <a:t>garanties</a:t>
            </a:r>
            <a:r>
              <a:rPr lang="en-US" b="1"/>
              <a:t> </a:t>
            </a:r>
            <a:r>
              <a:rPr lang="en-US" b="1" err="1"/>
              <a:t>appropriées</a:t>
            </a:r>
            <a:r>
              <a:rPr lang="en-US" b="1"/>
              <a:t> pour </a:t>
            </a:r>
            <a:r>
              <a:rPr lang="en-US" b="1" err="1"/>
              <a:t>protéger</a:t>
            </a:r>
            <a:r>
              <a:rPr lang="en-US" b="1"/>
              <a:t> la vie </a:t>
            </a:r>
            <a:r>
              <a:rPr lang="en-US" b="1" err="1"/>
              <a:t>privée</a:t>
            </a:r>
            <a:r>
              <a:rPr lang="en-US" b="1"/>
              <a:t> des </a:t>
            </a:r>
            <a:r>
              <a:rPr lang="en-US" b="1" err="1"/>
              <a:t>individus</a:t>
            </a:r>
            <a:r>
              <a:rPr lang="en-US" b="1"/>
              <a:t>.</a:t>
            </a:r>
            <a:endParaRPr lang="en-US" b="1">
              <a:ea typeface="Calibri"/>
              <a:cs typeface="Calibri"/>
            </a:endParaRPr>
          </a:p>
          <a:p>
            <a:pPr marL="171450" indent="-171450">
              <a:buFont typeface="Arial,Sans-Serif"/>
              <a:buChar char="•"/>
            </a:pPr>
            <a:endParaRPr lang="en-US">
              <a:ea typeface="Calibri"/>
              <a:cs typeface="Calibri"/>
            </a:endParaRPr>
          </a:p>
          <a:p>
            <a:endParaRPr lang="en-US">
              <a:ea typeface="Calibri"/>
              <a:cs typeface="Calibri"/>
            </a:endParaRPr>
          </a:p>
          <a:p>
            <a:r>
              <a:rPr lang="en-US" b="1"/>
              <a:t>Sanctions</a:t>
            </a:r>
            <a:r>
              <a:rPr lang="en-US"/>
              <a:t> : </a:t>
            </a:r>
            <a:r>
              <a:rPr lang="en-US" err="1"/>
              <a:t>prévoit</a:t>
            </a:r>
            <a:r>
              <a:rPr lang="en-US"/>
              <a:t> des </a:t>
            </a:r>
            <a:r>
              <a:rPr lang="en-US" b="1"/>
              <a:t>sanctions </a:t>
            </a:r>
            <a:r>
              <a:rPr lang="en-US" b="1" err="1"/>
              <a:t>en</a:t>
            </a:r>
            <a:r>
              <a:rPr lang="en-US" b="1"/>
              <a:t> </a:t>
            </a:r>
            <a:r>
              <a:rPr lang="en-US" b="1" err="1"/>
              <a:t>cas</a:t>
            </a:r>
            <a:r>
              <a:rPr lang="en-US" b="1"/>
              <a:t> de non-respect</a:t>
            </a:r>
            <a:r>
              <a:rPr lang="en-US"/>
              <a:t> ex : des </a:t>
            </a:r>
            <a:r>
              <a:rPr lang="en-US" b="1" err="1"/>
              <a:t>amendes</a:t>
            </a:r>
            <a:r>
              <a:rPr lang="en-US" b="1"/>
              <a:t> </a:t>
            </a:r>
            <a:r>
              <a:rPr lang="en-US"/>
              <a:t>et des </a:t>
            </a:r>
            <a:r>
              <a:rPr lang="en-US" b="1"/>
              <a:t>sanctions </a:t>
            </a:r>
            <a:r>
              <a:rPr lang="en-US" b="1" err="1"/>
              <a:t>pénales</a:t>
            </a:r>
            <a:r>
              <a:rPr lang="en-US" b="1"/>
              <a:t>.</a:t>
            </a:r>
            <a:endParaRPr lang="en-US" b="1">
              <a:ea typeface="Calibri"/>
              <a:cs typeface="Calibri"/>
            </a:endParaRPr>
          </a:p>
          <a:p>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6</a:t>
            </a:fld>
            <a:endParaRPr lang="fr-FR"/>
          </a:p>
        </p:txBody>
      </p:sp>
    </p:spTree>
    <p:extLst>
      <p:ext uri="{BB962C8B-B14F-4D97-AF65-F5344CB8AC3E}">
        <p14:creationId xmlns:p14="http://schemas.microsoft.com/office/powerpoint/2010/main" val="818675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Commission </a:t>
            </a:r>
            <a:r>
              <a:rPr lang="en-US" b="1" err="1"/>
              <a:t>nationale</a:t>
            </a:r>
            <a:r>
              <a:rPr lang="en-US" b="1"/>
              <a:t> de </a:t>
            </a:r>
            <a:r>
              <a:rPr lang="en-US" b="1" err="1"/>
              <a:t>l'informatique</a:t>
            </a:r>
            <a:r>
              <a:rPr lang="en-US" b="1"/>
              <a:t> et des libertés</a:t>
            </a:r>
            <a:endParaRPr lang="en-US" b="1">
              <a:ea typeface="Calibri"/>
              <a:cs typeface="Calibri"/>
            </a:endParaRPr>
          </a:p>
          <a:p>
            <a:r>
              <a:rPr lang="en-US" b="1"/>
              <a:t>Autorité administrative </a:t>
            </a:r>
            <a:r>
              <a:rPr lang="en-US" b="1" err="1"/>
              <a:t>indépendante</a:t>
            </a:r>
            <a:r>
              <a:rPr lang="en-US" b="1"/>
              <a:t> </a:t>
            </a:r>
            <a:r>
              <a:rPr lang="en-US" b="1" err="1"/>
              <a:t>en</a:t>
            </a:r>
            <a:r>
              <a:rPr lang="en-US" b="1"/>
              <a:t> France </a:t>
            </a:r>
            <a:endParaRPr lang="fr-FR" b="1">
              <a:ea typeface="Calibri"/>
              <a:cs typeface="Calibri"/>
            </a:endParaRPr>
          </a:p>
          <a:p>
            <a:r>
              <a:rPr lang="en-US" b="1" err="1"/>
              <a:t>Veiller</a:t>
            </a:r>
            <a:r>
              <a:rPr lang="en-US" b="1"/>
              <a:t> à la protection des </a:t>
            </a:r>
            <a:r>
              <a:rPr lang="en-US" b="1" err="1"/>
              <a:t>données</a:t>
            </a:r>
            <a:r>
              <a:rPr lang="en-US" b="1"/>
              <a:t> </a:t>
            </a:r>
            <a:r>
              <a:rPr lang="en-US" b="1" err="1"/>
              <a:t>personnelles</a:t>
            </a:r>
            <a:r>
              <a:rPr lang="en-US" b="1"/>
              <a:t> et à la vie </a:t>
            </a:r>
            <a:r>
              <a:rPr lang="en-US" b="1" err="1"/>
              <a:t>privée</a:t>
            </a:r>
            <a:r>
              <a:rPr lang="en-US" b="1"/>
              <a:t> des </a:t>
            </a:r>
            <a:r>
              <a:rPr lang="en-US" b="1" err="1"/>
              <a:t>individus</a:t>
            </a:r>
            <a:r>
              <a:rPr lang="en-US" b="1"/>
              <a:t> </a:t>
            </a:r>
            <a:endParaRPr lang="fr-FR" b="1">
              <a:ea typeface="Calibri"/>
              <a:cs typeface="Calibri"/>
            </a:endParaRPr>
          </a:p>
          <a:p>
            <a:r>
              <a:rPr lang="en-US" b="1"/>
              <a:t> Créée </a:t>
            </a:r>
            <a:r>
              <a:rPr lang="en-US" b="1" err="1"/>
              <a:t>en</a:t>
            </a:r>
            <a:r>
              <a:rPr lang="en-US" b="1"/>
              <a:t> 1978 </a:t>
            </a:r>
            <a:r>
              <a:rPr lang="en-US" b="1" err="1"/>
              <a:t>en</a:t>
            </a:r>
            <a:r>
              <a:rPr lang="en-US" b="1"/>
              <a:t> </a:t>
            </a:r>
            <a:r>
              <a:rPr lang="en-US" b="1" err="1"/>
              <a:t>même</a:t>
            </a:r>
            <a:r>
              <a:rPr lang="en-US" b="1"/>
              <a:t> temps que la Loi Informatique et Libertés</a:t>
            </a:r>
            <a:endParaRPr lang="en-US" b="1">
              <a:ea typeface="Calibri"/>
              <a:cs typeface="Calibri"/>
            </a:endParaRPr>
          </a:p>
          <a:p>
            <a:endParaRPr lang="en-US" b="1"/>
          </a:p>
          <a:p>
            <a:r>
              <a:rPr lang="en-US" b="1"/>
              <a:t>Surveillance et </a:t>
            </a:r>
            <a:r>
              <a:rPr lang="en-US" b="1" err="1"/>
              <a:t>contrôle</a:t>
            </a:r>
            <a:r>
              <a:rPr lang="en-US"/>
              <a:t> :   pratiques de </a:t>
            </a:r>
            <a:r>
              <a:rPr lang="en-US" b="1" err="1"/>
              <a:t>collecte</a:t>
            </a:r>
            <a:r>
              <a:rPr lang="en-US" b="1"/>
              <a:t>, </a:t>
            </a:r>
            <a:r>
              <a:rPr lang="en-US" b="1" err="1"/>
              <a:t>traitement</a:t>
            </a:r>
            <a:r>
              <a:rPr lang="en-US" b="1"/>
              <a:t> et de conservation des </a:t>
            </a:r>
            <a:r>
              <a:rPr lang="en-US" b="1" err="1"/>
              <a:t>données</a:t>
            </a:r>
            <a:r>
              <a:rPr lang="en-US" b="1"/>
              <a:t> </a:t>
            </a:r>
            <a:r>
              <a:rPr lang="en-US" b="1" err="1"/>
              <a:t>personnelles</a:t>
            </a:r>
            <a:r>
              <a:rPr lang="en-US" b="1"/>
              <a:t> par les </a:t>
            </a:r>
            <a:r>
              <a:rPr lang="en-US" b="1" err="1"/>
              <a:t>organisations</a:t>
            </a:r>
            <a:r>
              <a:rPr lang="en-US" b="1"/>
              <a:t> </a:t>
            </a:r>
            <a:r>
              <a:rPr lang="en-US" b="1" err="1"/>
              <a:t>publiques</a:t>
            </a:r>
            <a:r>
              <a:rPr lang="en-US" b="1"/>
              <a:t> et </a:t>
            </a:r>
            <a:r>
              <a:rPr lang="en-US" b="1" err="1"/>
              <a:t>privées</a:t>
            </a:r>
            <a:r>
              <a:rPr lang="en-US" b="1"/>
              <a:t>.</a:t>
            </a:r>
            <a:r>
              <a:rPr lang="en-US"/>
              <a:t> </a:t>
            </a:r>
            <a:endParaRPr lang="en-US" b="1"/>
          </a:p>
          <a:p>
            <a:r>
              <a:rPr lang="en-US"/>
              <a:t>+ </a:t>
            </a:r>
            <a:r>
              <a:rPr lang="en-US" b="1" err="1"/>
              <a:t>conformité</a:t>
            </a:r>
            <a:r>
              <a:rPr lang="en-US" b="1"/>
              <a:t> à la </a:t>
            </a:r>
            <a:r>
              <a:rPr lang="en-US" b="1" err="1"/>
              <a:t>législation</a:t>
            </a:r>
            <a:r>
              <a:rPr lang="en-US" b="1"/>
              <a:t> sur la protection des </a:t>
            </a:r>
            <a:r>
              <a:rPr lang="en-US" b="1" err="1"/>
              <a:t>données</a:t>
            </a:r>
            <a:r>
              <a:rPr lang="en-US" b="1"/>
              <a:t>.</a:t>
            </a:r>
            <a:endParaRPr lang="en-US" b="1">
              <a:ea typeface="Calibri" panose="020F0502020204030204"/>
              <a:cs typeface="Calibri" panose="020F0502020204030204"/>
            </a:endParaRPr>
          </a:p>
          <a:p>
            <a:endParaRPr lang="en-US">
              <a:ea typeface="Calibri"/>
              <a:cs typeface="Calibri"/>
            </a:endParaRPr>
          </a:p>
          <a:p>
            <a:r>
              <a:rPr lang="en-US" b="1" err="1"/>
              <a:t>Autorisations</a:t>
            </a:r>
            <a:r>
              <a:rPr lang="en-US" b="1"/>
              <a:t> et </a:t>
            </a:r>
            <a:r>
              <a:rPr lang="en-US" b="1" err="1"/>
              <a:t>déclarations</a:t>
            </a:r>
            <a:r>
              <a:rPr lang="en-US"/>
              <a:t> :  </a:t>
            </a:r>
            <a:r>
              <a:rPr lang="en-US" err="1"/>
              <a:t>gère</a:t>
            </a:r>
            <a:r>
              <a:rPr lang="en-US"/>
              <a:t> les </a:t>
            </a:r>
            <a:r>
              <a:rPr lang="en-US" b="1" err="1"/>
              <a:t>demandes</a:t>
            </a:r>
            <a:r>
              <a:rPr lang="en-US" b="1"/>
              <a:t> </a:t>
            </a:r>
            <a:r>
              <a:rPr lang="en-US" b="1" err="1"/>
              <a:t>d'autorisations</a:t>
            </a:r>
            <a:r>
              <a:rPr lang="en-US" b="1"/>
              <a:t> et les </a:t>
            </a:r>
            <a:r>
              <a:rPr lang="en-US" b="1" err="1"/>
              <a:t>déclarations</a:t>
            </a:r>
            <a:r>
              <a:rPr lang="en-US" b="1"/>
              <a:t> </a:t>
            </a:r>
            <a:r>
              <a:rPr lang="en-US" b="1" err="1"/>
              <a:t>préalables</a:t>
            </a:r>
            <a:r>
              <a:rPr lang="en-US"/>
              <a:t> </a:t>
            </a:r>
            <a:r>
              <a:rPr lang="en-US" err="1"/>
              <a:t>nécessaires</a:t>
            </a:r>
            <a:r>
              <a:rPr lang="en-US"/>
              <a:t> pour </a:t>
            </a:r>
            <a:r>
              <a:rPr lang="en-US" err="1"/>
              <a:t>certaines</a:t>
            </a:r>
            <a:r>
              <a:rPr lang="en-US"/>
              <a:t> </a:t>
            </a:r>
            <a:r>
              <a:rPr lang="en-US" b="1" err="1"/>
              <a:t>opérations</a:t>
            </a:r>
            <a:r>
              <a:rPr lang="en-US" b="1"/>
              <a:t> de </a:t>
            </a:r>
            <a:r>
              <a:rPr lang="en-US" b="1" err="1"/>
              <a:t>traitement</a:t>
            </a:r>
            <a:r>
              <a:rPr lang="en-US" b="1"/>
              <a:t> de </a:t>
            </a:r>
            <a:r>
              <a:rPr lang="en-US" b="1" err="1"/>
              <a:t>données</a:t>
            </a:r>
            <a:r>
              <a:rPr lang="en-US" b="1"/>
              <a:t> </a:t>
            </a:r>
            <a:r>
              <a:rPr lang="en-US" b="1" err="1"/>
              <a:t>sensibles</a:t>
            </a:r>
            <a:r>
              <a:rPr lang="en-US" b="1"/>
              <a:t>.</a:t>
            </a:r>
            <a:endParaRPr lang="en-US" b="1">
              <a:ea typeface="Calibri"/>
              <a:cs typeface="Calibri"/>
            </a:endParaRPr>
          </a:p>
          <a:p>
            <a:endParaRPr lang="en-US">
              <a:ea typeface="Calibri"/>
              <a:cs typeface="Calibri"/>
            </a:endParaRPr>
          </a:p>
          <a:p>
            <a:r>
              <a:rPr lang="en-US" b="1"/>
              <a:t>Sanctions et </a:t>
            </a:r>
            <a:r>
              <a:rPr lang="en-US" b="1" err="1"/>
              <a:t>amendes</a:t>
            </a:r>
            <a:r>
              <a:rPr lang="en-US"/>
              <a:t> :  </a:t>
            </a:r>
            <a:r>
              <a:rPr lang="en-US" b="1"/>
              <a:t>non-</a:t>
            </a:r>
            <a:r>
              <a:rPr lang="en-US" b="1" err="1"/>
              <a:t>conformité</a:t>
            </a:r>
            <a:r>
              <a:rPr lang="en-US" b="1"/>
              <a:t> avec la </a:t>
            </a:r>
            <a:r>
              <a:rPr lang="en-US" b="1" err="1"/>
              <a:t>législation</a:t>
            </a:r>
            <a:r>
              <a:rPr lang="en-US"/>
              <a:t> </a:t>
            </a:r>
            <a:r>
              <a:rPr lang="en-US" b="1" err="1"/>
              <a:t>pouvoir</a:t>
            </a:r>
            <a:r>
              <a:rPr lang="en-US" b="1"/>
              <a:t> </a:t>
            </a:r>
            <a:r>
              <a:rPr lang="en-US" b="1" err="1"/>
              <a:t>d'infliger</a:t>
            </a:r>
            <a:r>
              <a:rPr lang="en-US" b="1"/>
              <a:t> des sanctions, des </a:t>
            </a:r>
            <a:r>
              <a:rPr lang="en-US" b="1" err="1"/>
              <a:t>amendes</a:t>
            </a:r>
            <a:r>
              <a:rPr lang="en-US" b="1"/>
              <a:t>, aux </a:t>
            </a:r>
            <a:r>
              <a:rPr lang="en-US" b="1" err="1"/>
              <a:t>organisations</a:t>
            </a:r>
            <a:r>
              <a:rPr lang="en-US" b="1"/>
              <a:t> </a:t>
            </a:r>
            <a:r>
              <a:rPr lang="en-US" b="1" err="1"/>
              <a:t>responsables</a:t>
            </a:r>
            <a:r>
              <a:rPr lang="en-US" b="1"/>
              <a:t>.</a:t>
            </a:r>
            <a:endParaRPr lang="en-US" b="1">
              <a:ea typeface="Calibri"/>
              <a:cs typeface="Calibri"/>
            </a:endParaRPr>
          </a:p>
          <a:p>
            <a:endParaRPr lang="en-US" b="1">
              <a:ea typeface="Calibri"/>
              <a:cs typeface="Calibri"/>
            </a:endParaRPr>
          </a:p>
          <a:p>
            <a:r>
              <a:rPr lang="en-US" b="1" err="1"/>
              <a:t>Législation</a:t>
            </a:r>
            <a:r>
              <a:rPr lang="en-US" b="1"/>
              <a:t> et </a:t>
            </a:r>
            <a:r>
              <a:rPr lang="en-US" b="1" err="1"/>
              <a:t>recommandations</a:t>
            </a:r>
            <a:r>
              <a:rPr lang="en-US"/>
              <a:t> :  </a:t>
            </a:r>
            <a:r>
              <a:rPr lang="en-US" b="1" err="1"/>
              <a:t>participe</a:t>
            </a:r>
            <a:r>
              <a:rPr lang="en-US" b="1"/>
              <a:t> à </a:t>
            </a:r>
            <a:r>
              <a:rPr lang="en-US" b="1" err="1"/>
              <a:t>l'élaboration</a:t>
            </a:r>
            <a:r>
              <a:rPr lang="en-US" b="1"/>
              <a:t> de la </a:t>
            </a:r>
            <a:r>
              <a:rPr lang="en-US" b="1" err="1"/>
              <a:t>législation</a:t>
            </a:r>
            <a:r>
              <a:rPr lang="en-US"/>
              <a:t> et </a:t>
            </a:r>
            <a:r>
              <a:rPr lang="en-US" b="1" err="1"/>
              <a:t>émet</a:t>
            </a:r>
            <a:r>
              <a:rPr lang="en-US" b="1"/>
              <a:t> des </a:t>
            </a:r>
            <a:r>
              <a:rPr lang="en-US" b="1" err="1"/>
              <a:t>recommandations</a:t>
            </a:r>
            <a:r>
              <a:rPr lang="en-US" b="1"/>
              <a:t> et des </a:t>
            </a:r>
            <a:r>
              <a:rPr lang="en-US" b="1" err="1"/>
              <a:t>lignes</a:t>
            </a:r>
            <a:r>
              <a:rPr lang="en-US" b="1"/>
              <a:t> directrices</a:t>
            </a:r>
            <a:r>
              <a:rPr lang="en-US"/>
              <a:t> pour aider les </a:t>
            </a:r>
            <a:r>
              <a:rPr lang="en-US" err="1"/>
              <a:t>entreprises</a:t>
            </a:r>
            <a:r>
              <a:rPr lang="en-US"/>
              <a:t> à se conformer aux exigences </a:t>
            </a:r>
            <a:r>
              <a:rPr lang="en-US" err="1"/>
              <a:t>légales</a:t>
            </a:r>
            <a:r>
              <a:rPr lang="en-US"/>
              <a:t>.</a:t>
            </a:r>
            <a:endParaRPr lang="en-US">
              <a:ea typeface="Calibri"/>
              <a:cs typeface="Calibri"/>
            </a:endParaRPr>
          </a:p>
          <a:p>
            <a:endParaRPr lang="en-US">
              <a:ea typeface="Calibri"/>
              <a:cs typeface="Calibri"/>
            </a:endParaRPr>
          </a:p>
          <a:p>
            <a:r>
              <a:rPr lang="en-US" b="1"/>
              <a:t>Collaboration </a:t>
            </a:r>
            <a:r>
              <a:rPr lang="en-US" b="1" err="1"/>
              <a:t>internationale</a:t>
            </a:r>
            <a:r>
              <a:rPr lang="en-US"/>
              <a:t> :  </a:t>
            </a:r>
            <a:r>
              <a:rPr lang="en-US" b="1" err="1"/>
              <a:t>coopère</a:t>
            </a:r>
            <a:r>
              <a:rPr lang="en-US" b="1"/>
              <a:t> avec </a:t>
            </a:r>
            <a:r>
              <a:rPr lang="en-US" b="1" err="1"/>
              <a:t>d'autres</a:t>
            </a:r>
            <a:r>
              <a:rPr lang="en-US" b="1"/>
              <a:t> </a:t>
            </a:r>
            <a:r>
              <a:rPr lang="en-US" b="1" err="1"/>
              <a:t>autorités</a:t>
            </a:r>
            <a:r>
              <a:rPr lang="en-US" b="1"/>
              <a:t> de protection </a:t>
            </a:r>
            <a:r>
              <a:rPr lang="en-US"/>
              <a:t>(EDPB)  des </a:t>
            </a:r>
            <a:r>
              <a:rPr lang="en-US" err="1"/>
              <a:t>données</a:t>
            </a:r>
            <a:r>
              <a:rPr lang="en-US"/>
              <a:t> à </a:t>
            </a:r>
            <a:r>
              <a:rPr lang="en-US" err="1"/>
              <a:t>l'échelle</a:t>
            </a:r>
            <a:r>
              <a:rPr lang="en-US"/>
              <a:t> </a:t>
            </a:r>
            <a:r>
              <a:rPr lang="en-US" err="1"/>
              <a:t>européenne</a:t>
            </a:r>
            <a:r>
              <a:rPr lang="en-US"/>
              <a:t> et </a:t>
            </a:r>
            <a:r>
              <a:rPr lang="en-US" err="1"/>
              <a:t>internationale</a:t>
            </a:r>
            <a:r>
              <a:rPr lang="en-US"/>
              <a:t>, </a:t>
            </a:r>
            <a:r>
              <a:rPr lang="en-US" err="1"/>
              <a:t>en</a:t>
            </a:r>
            <a:r>
              <a:rPr lang="en-US"/>
              <a:t> particulier </a:t>
            </a:r>
            <a:r>
              <a:rPr lang="en-US" b="1"/>
              <a:t>dans le cadre du RGPD</a:t>
            </a:r>
            <a:r>
              <a:rPr lang="en-US"/>
              <a:t> (</a:t>
            </a:r>
            <a:r>
              <a:rPr lang="en-US" err="1"/>
              <a:t>Règlement</a:t>
            </a:r>
            <a:r>
              <a:rPr lang="en-US"/>
              <a:t> </a:t>
            </a:r>
            <a:r>
              <a:rPr lang="en-US" err="1"/>
              <a:t>Général</a:t>
            </a:r>
            <a:r>
              <a:rPr lang="en-US"/>
              <a:t> sur la Protection des </a:t>
            </a:r>
            <a:r>
              <a:rPr lang="en-US" err="1"/>
              <a:t>Données</a:t>
            </a:r>
            <a:r>
              <a:rPr lang="en-US"/>
              <a:t>) de </a:t>
            </a:r>
            <a:r>
              <a:rPr lang="en-US" err="1"/>
              <a:t>l'Union</a:t>
            </a:r>
            <a:r>
              <a:rPr lang="en-US"/>
              <a:t> </a:t>
            </a:r>
            <a:r>
              <a:rPr lang="en-US" err="1"/>
              <a:t>européenne</a:t>
            </a:r>
            <a:r>
              <a:rPr lang="en-US"/>
              <a:t>.</a:t>
            </a:r>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7</a:t>
            </a:fld>
            <a:endParaRPr lang="fr-FR"/>
          </a:p>
        </p:txBody>
      </p:sp>
    </p:spTree>
    <p:extLst>
      <p:ext uri="{BB962C8B-B14F-4D97-AF65-F5344CB8AC3E}">
        <p14:creationId xmlns:p14="http://schemas.microsoft.com/office/powerpoint/2010/main" val="147204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ea typeface="Calibri"/>
              <a:cs typeface="Calibri"/>
            </a:endParaRPr>
          </a:p>
          <a:p>
            <a:r>
              <a:rPr lang="en-US" b="1"/>
              <a:t>Union </a:t>
            </a:r>
            <a:r>
              <a:rPr lang="en-US" b="1" err="1"/>
              <a:t>européenne</a:t>
            </a:r>
            <a:r>
              <a:rPr lang="en-US" b="1"/>
              <a:t> </a:t>
            </a:r>
            <a:r>
              <a:rPr lang="en-US" b="1" err="1"/>
              <a:t>entré</a:t>
            </a:r>
            <a:r>
              <a:rPr lang="en-US"/>
              <a:t> </a:t>
            </a:r>
            <a:r>
              <a:rPr lang="en-US" b="1" err="1"/>
              <a:t>en</a:t>
            </a:r>
            <a:r>
              <a:rPr lang="en-US" b="1"/>
              <a:t> </a:t>
            </a:r>
            <a:r>
              <a:rPr lang="en-US" b="1" err="1"/>
              <a:t>vigueur</a:t>
            </a:r>
            <a:r>
              <a:rPr lang="en-US" b="1"/>
              <a:t> le 25 </a:t>
            </a:r>
            <a:r>
              <a:rPr lang="en-US" b="1" err="1"/>
              <a:t>mai</a:t>
            </a:r>
            <a:r>
              <a:rPr lang="en-US" b="1"/>
              <a:t> 2018</a:t>
            </a:r>
            <a:r>
              <a:rPr lang="en-US"/>
              <a:t>.</a:t>
            </a:r>
            <a:endParaRPr lang="en-US" b="1">
              <a:ea typeface="Calibri" panose="020F0502020204030204"/>
              <a:cs typeface="Calibri" panose="020F0502020204030204"/>
            </a:endParaRPr>
          </a:p>
          <a:p>
            <a:r>
              <a:rPr lang="en-US" b="1" err="1"/>
              <a:t>Renforcer</a:t>
            </a:r>
            <a:r>
              <a:rPr lang="en-US" b="1"/>
              <a:t> la protection des </a:t>
            </a:r>
            <a:r>
              <a:rPr lang="en-US" b="1" err="1"/>
              <a:t>données</a:t>
            </a:r>
            <a:r>
              <a:rPr lang="en-US" b="1"/>
              <a:t> </a:t>
            </a:r>
            <a:r>
              <a:rPr lang="en-US" b="1" err="1"/>
              <a:t>personnelles</a:t>
            </a:r>
            <a:r>
              <a:rPr lang="en-US" b="1"/>
              <a:t> des </a:t>
            </a:r>
            <a:r>
              <a:rPr lang="en-US" b="1" err="1"/>
              <a:t>individus</a:t>
            </a:r>
            <a:endParaRPr lang="en-US" b="1" err="1">
              <a:ea typeface="Calibri"/>
              <a:cs typeface="Calibri"/>
            </a:endParaRPr>
          </a:p>
          <a:p>
            <a:r>
              <a:rPr lang="en-US" b="1" err="1"/>
              <a:t>Harmoniser</a:t>
            </a:r>
            <a:r>
              <a:rPr lang="en-US" b="1"/>
              <a:t> les </a:t>
            </a:r>
            <a:r>
              <a:rPr lang="en-US" b="1" err="1"/>
              <a:t>lois</a:t>
            </a:r>
            <a:r>
              <a:rPr lang="en-US" b="1"/>
              <a:t> sur la protection des </a:t>
            </a:r>
            <a:r>
              <a:rPr lang="en-US" b="1" err="1"/>
              <a:t>données</a:t>
            </a:r>
            <a:r>
              <a:rPr lang="en-US"/>
              <a:t> </a:t>
            </a:r>
            <a:r>
              <a:rPr lang="en-US" b="1"/>
              <a:t>à travers </a:t>
            </a:r>
            <a:r>
              <a:rPr lang="en-US" b="1" err="1"/>
              <a:t>tous</a:t>
            </a:r>
            <a:r>
              <a:rPr lang="en-US" b="1"/>
              <a:t> les pays </a:t>
            </a:r>
            <a:r>
              <a:rPr lang="en-US" b="1" err="1"/>
              <a:t>membres</a:t>
            </a:r>
            <a:r>
              <a:rPr lang="en-US" b="1"/>
              <a:t> de </a:t>
            </a:r>
            <a:r>
              <a:rPr lang="en-US" b="1" err="1"/>
              <a:t>l'UE</a:t>
            </a:r>
            <a:endParaRPr lang="en-US" b="1" err="1">
              <a:ea typeface="Calibri"/>
              <a:cs typeface="Calibri"/>
            </a:endParaRPr>
          </a:p>
          <a:p>
            <a:r>
              <a:rPr lang="en-US" b="1" err="1"/>
              <a:t>Responsabiliser</a:t>
            </a:r>
            <a:r>
              <a:rPr lang="en-US" b="1"/>
              <a:t> les </a:t>
            </a:r>
            <a:r>
              <a:rPr lang="en-US" b="1" err="1"/>
              <a:t>entreprises</a:t>
            </a:r>
            <a:r>
              <a:rPr lang="en-US" b="1"/>
              <a:t> et les </a:t>
            </a:r>
            <a:r>
              <a:rPr lang="en-US" b="1" err="1"/>
              <a:t>organisations</a:t>
            </a:r>
            <a:r>
              <a:rPr lang="en-US" b="1"/>
              <a:t> qui </a:t>
            </a:r>
            <a:r>
              <a:rPr lang="en-US" b="1" err="1"/>
              <a:t>traitent</a:t>
            </a:r>
            <a:r>
              <a:rPr lang="en-US" b="1"/>
              <a:t> </a:t>
            </a:r>
            <a:r>
              <a:rPr lang="en-US" b="1" err="1"/>
              <a:t>ces</a:t>
            </a:r>
            <a:r>
              <a:rPr lang="en-US" b="1"/>
              <a:t> </a:t>
            </a:r>
            <a:r>
              <a:rPr lang="en-US" b="1" err="1"/>
              <a:t>données</a:t>
            </a:r>
            <a:r>
              <a:rPr lang="en-US" b="1"/>
              <a:t>. </a:t>
            </a:r>
            <a:endParaRPr lang="en-US" b="1">
              <a:ea typeface="Calibri"/>
              <a:cs typeface="Calibri"/>
            </a:endParaRPr>
          </a:p>
          <a:p>
            <a:endParaRPr lang="en-US" b="1">
              <a:ea typeface="Calibri"/>
              <a:cs typeface="Calibri"/>
            </a:endParaRPr>
          </a:p>
          <a:p>
            <a:r>
              <a:rPr lang="en-US" b="1" err="1"/>
              <a:t>Consentement</a:t>
            </a:r>
            <a:r>
              <a:rPr lang="en-US"/>
              <a:t> : </a:t>
            </a:r>
            <a:r>
              <a:rPr lang="en-US" b="1"/>
              <a:t>donner </a:t>
            </a:r>
            <a:r>
              <a:rPr lang="en-US" b="1" err="1"/>
              <a:t>leur</a:t>
            </a:r>
            <a:r>
              <a:rPr lang="en-US" b="1"/>
              <a:t> </a:t>
            </a:r>
            <a:r>
              <a:rPr lang="en-US" b="1" err="1"/>
              <a:t>consentement</a:t>
            </a:r>
            <a:r>
              <a:rPr lang="en-US" b="1"/>
              <a:t> </a:t>
            </a:r>
            <a:r>
              <a:rPr lang="en-US" b="1" err="1"/>
              <a:t>explicite</a:t>
            </a:r>
            <a:r>
              <a:rPr lang="en-US"/>
              <a:t> pour que </a:t>
            </a:r>
            <a:r>
              <a:rPr lang="en-US" err="1"/>
              <a:t>leurs</a:t>
            </a:r>
            <a:r>
              <a:rPr lang="en-US"/>
              <a:t> </a:t>
            </a:r>
            <a:r>
              <a:rPr lang="en-US" b="1" err="1"/>
              <a:t>données</a:t>
            </a:r>
            <a:r>
              <a:rPr lang="en-US" b="1"/>
              <a:t> </a:t>
            </a:r>
            <a:r>
              <a:rPr lang="en-US" b="1" err="1"/>
              <a:t>personnelles</a:t>
            </a:r>
            <a:r>
              <a:rPr lang="en-US" b="1"/>
              <a:t> </a:t>
            </a:r>
            <a:r>
              <a:rPr lang="en-US" b="1" err="1"/>
              <a:t>soient</a:t>
            </a:r>
            <a:r>
              <a:rPr lang="en-US" b="1"/>
              <a:t> </a:t>
            </a:r>
            <a:r>
              <a:rPr lang="en-US" b="1" err="1"/>
              <a:t>collectées</a:t>
            </a:r>
            <a:r>
              <a:rPr lang="en-US" b="1"/>
              <a:t> et </a:t>
            </a:r>
            <a:r>
              <a:rPr lang="en-US" b="1" err="1"/>
              <a:t>traitées</a:t>
            </a:r>
            <a:r>
              <a:rPr lang="en-US" b="1"/>
              <a:t>.</a:t>
            </a:r>
            <a:r>
              <a:rPr lang="en-US"/>
              <a:t> Ce </a:t>
            </a:r>
            <a:r>
              <a:rPr lang="en-US" err="1"/>
              <a:t>consentement</a:t>
            </a:r>
            <a:r>
              <a:rPr lang="en-US"/>
              <a:t> doit </a:t>
            </a:r>
            <a:r>
              <a:rPr lang="en-US" err="1"/>
              <a:t>être</a:t>
            </a:r>
            <a:r>
              <a:rPr lang="en-US"/>
              <a:t> </a:t>
            </a:r>
            <a:r>
              <a:rPr lang="en-US" b="1"/>
              <a:t>libre</a:t>
            </a:r>
            <a:r>
              <a:rPr lang="en-US"/>
              <a:t>, </a:t>
            </a:r>
            <a:r>
              <a:rPr lang="en-US" b="1" err="1"/>
              <a:t>informé</a:t>
            </a:r>
            <a:r>
              <a:rPr lang="en-US"/>
              <a:t> et </a:t>
            </a:r>
            <a:r>
              <a:rPr lang="en-US" b="1" err="1"/>
              <a:t>révocable</a:t>
            </a:r>
            <a:r>
              <a:rPr lang="en-US"/>
              <a:t> à tout moment.</a:t>
            </a:r>
            <a:endParaRPr lang="en-US">
              <a:ea typeface="Calibri"/>
              <a:cs typeface="Calibri"/>
            </a:endParaRPr>
          </a:p>
          <a:p>
            <a:endParaRPr lang="en-US">
              <a:ea typeface="Calibri"/>
              <a:cs typeface="Calibri"/>
            </a:endParaRPr>
          </a:p>
          <a:p>
            <a:r>
              <a:rPr lang="en-US" b="1"/>
              <a:t>Droits des </a:t>
            </a:r>
            <a:r>
              <a:rPr lang="en-US" b="1" err="1"/>
              <a:t>individus</a:t>
            </a:r>
            <a:r>
              <a:rPr lang="en-US"/>
              <a:t> : </a:t>
            </a:r>
            <a:r>
              <a:rPr lang="en-US" b="1" err="1"/>
              <a:t>accéder</a:t>
            </a:r>
            <a:r>
              <a:rPr lang="en-US" b="1"/>
              <a:t> à </a:t>
            </a:r>
            <a:r>
              <a:rPr lang="en-US" b="1" err="1"/>
              <a:t>leurs</a:t>
            </a:r>
            <a:r>
              <a:rPr lang="en-US" b="1"/>
              <a:t> </a:t>
            </a:r>
            <a:r>
              <a:rPr lang="en-US" b="1" err="1"/>
              <a:t>données</a:t>
            </a:r>
            <a:r>
              <a:rPr lang="en-US"/>
              <a:t>, de </a:t>
            </a:r>
            <a:r>
              <a:rPr lang="en-US" b="1"/>
              <a:t>les </a:t>
            </a:r>
            <a:r>
              <a:rPr lang="en-US" b="1" err="1"/>
              <a:t>corriger</a:t>
            </a:r>
            <a:r>
              <a:rPr lang="en-US" b="1"/>
              <a:t>, de les supprimer</a:t>
            </a:r>
            <a:r>
              <a:rPr lang="en-US"/>
              <a:t> </a:t>
            </a:r>
            <a:r>
              <a:rPr lang="en-US" b="1"/>
              <a:t>et le droit d'être </a:t>
            </a:r>
            <a:r>
              <a:rPr lang="en-US" b="1" err="1"/>
              <a:t>informé</a:t>
            </a:r>
            <a:r>
              <a:rPr lang="en-US" b="1"/>
              <a:t> sur la manière </a:t>
            </a:r>
            <a:r>
              <a:rPr lang="en-US" b="1" err="1"/>
              <a:t>dont</a:t>
            </a:r>
            <a:r>
              <a:rPr lang="en-US" b="1"/>
              <a:t> </a:t>
            </a:r>
            <a:r>
              <a:rPr lang="en-US" b="1" err="1"/>
              <a:t>leurs</a:t>
            </a:r>
            <a:r>
              <a:rPr lang="en-US" b="1"/>
              <a:t> </a:t>
            </a:r>
            <a:r>
              <a:rPr lang="en-US" b="1" err="1"/>
              <a:t>données</a:t>
            </a:r>
            <a:r>
              <a:rPr lang="en-US" b="1"/>
              <a:t> </a:t>
            </a:r>
            <a:r>
              <a:rPr lang="en-US" b="1" err="1"/>
              <a:t>sont</a:t>
            </a:r>
            <a:r>
              <a:rPr lang="en-US" b="1"/>
              <a:t> </a:t>
            </a:r>
            <a:r>
              <a:rPr lang="en-US" b="1" err="1"/>
              <a:t>traitées</a:t>
            </a:r>
            <a:r>
              <a:rPr lang="en-US" b="1"/>
              <a:t>.</a:t>
            </a:r>
            <a:endParaRPr lang="en-US" b="1">
              <a:ea typeface="Calibri"/>
              <a:cs typeface="Calibri"/>
            </a:endParaRPr>
          </a:p>
          <a:p>
            <a:endParaRPr lang="en-US" b="1">
              <a:ea typeface="Calibri"/>
              <a:cs typeface="Calibri"/>
            </a:endParaRPr>
          </a:p>
          <a:p>
            <a:r>
              <a:rPr lang="en-US" b="1" err="1"/>
              <a:t>Responsabilité</a:t>
            </a:r>
            <a:r>
              <a:rPr lang="en-US" b="1"/>
              <a:t> des </a:t>
            </a:r>
            <a:r>
              <a:rPr lang="en-US" b="1" err="1"/>
              <a:t>entreprises</a:t>
            </a:r>
            <a:r>
              <a:rPr lang="en-US"/>
              <a:t> : </a:t>
            </a:r>
            <a:r>
              <a:rPr lang="en-US" b="1"/>
              <a:t>Les </a:t>
            </a:r>
            <a:r>
              <a:rPr lang="en-US" b="1" err="1"/>
              <a:t>entreprises</a:t>
            </a:r>
            <a:r>
              <a:rPr lang="en-US" b="1"/>
              <a:t> </a:t>
            </a:r>
            <a:r>
              <a:rPr lang="en-US" b="1" err="1"/>
              <a:t>sont</a:t>
            </a:r>
            <a:r>
              <a:rPr lang="en-US" b="1"/>
              <a:t> tenues de </a:t>
            </a:r>
            <a:r>
              <a:rPr lang="en-US" b="1" err="1"/>
              <a:t>mettre</a:t>
            </a:r>
            <a:r>
              <a:rPr lang="en-US" b="1"/>
              <a:t> </a:t>
            </a:r>
            <a:r>
              <a:rPr lang="en-US" b="1" err="1"/>
              <a:t>en</a:t>
            </a:r>
            <a:r>
              <a:rPr lang="en-US" b="1"/>
              <a:t> place des </a:t>
            </a:r>
            <a:r>
              <a:rPr lang="en-US" b="1" err="1"/>
              <a:t>mesures</a:t>
            </a:r>
            <a:r>
              <a:rPr lang="en-US" b="1"/>
              <a:t> de </a:t>
            </a:r>
            <a:r>
              <a:rPr lang="en-US" b="1" err="1"/>
              <a:t>sécurité</a:t>
            </a:r>
            <a:r>
              <a:rPr lang="en-US" b="1"/>
              <a:t> </a:t>
            </a:r>
            <a:r>
              <a:rPr lang="en-US" b="1" err="1"/>
              <a:t>appropriées</a:t>
            </a:r>
            <a:r>
              <a:rPr lang="en-US" b="1"/>
              <a:t> pour </a:t>
            </a:r>
            <a:r>
              <a:rPr lang="en-US" b="1" err="1"/>
              <a:t>protéger</a:t>
            </a:r>
            <a:r>
              <a:rPr lang="en-US" b="1"/>
              <a:t> les </a:t>
            </a:r>
            <a:r>
              <a:rPr lang="en-US" b="1" err="1"/>
              <a:t>données</a:t>
            </a:r>
            <a:r>
              <a:rPr lang="en-US" b="1"/>
              <a:t> </a:t>
            </a:r>
            <a:r>
              <a:rPr lang="en-US" b="1" err="1"/>
              <a:t>personnelles</a:t>
            </a:r>
            <a:r>
              <a:rPr lang="en-US" b="1"/>
              <a:t>.</a:t>
            </a:r>
            <a:r>
              <a:rPr lang="en-US"/>
              <a:t> </a:t>
            </a:r>
            <a:r>
              <a:rPr lang="en-US" b="1" err="1"/>
              <a:t>Nommer</a:t>
            </a:r>
            <a:r>
              <a:rPr lang="en-US" b="1"/>
              <a:t> un </a:t>
            </a:r>
            <a:r>
              <a:rPr lang="en-US" b="1" err="1"/>
              <a:t>Délégué</a:t>
            </a:r>
            <a:r>
              <a:rPr lang="en-US" b="1"/>
              <a:t> à la Protection des </a:t>
            </a:r>
            <a:r>
              <a:rPr lang="en-US" b="1" err="1"/>
              <a:t>Données</a:t>
            </a:r>
            <a:r>
              <a:rPr lang="en-US" b="1"/>
              <a:t> (DPD) dans </a:t>
            </a:r>
            <a:r>
              <a:rPr lang="en-US" b="1" err="1"/>
              <a:t>certaines</a:t>
            </a:r>
            <a:r>
              <a:rPr lang="en-US" b="1"/>
              <a:t> </a:t>
            </a:r>
            <a:r>
              <a:rPr lang="en-US" b="1" err="1"/>
              <a:t>circonstances</a:t>
            </a:r>
            <a:r>
              <a:rPr lang="en-US" b="1"/>
              <a:t>.</a:t>
            </a:r>
            <a:endParaRPr lang="en-US" b="1">
              <a:ea typeface="Calibri"/>
              <a:cs typeface="Calibri"/>
            </a:endParaRPr>
          </a:p>
          <a:p>
            <a:endParaRPr lang="en-US" b="1">
              <a:ea typeface="Calibri"/>
              <a:cs typeface="Calibri"/>
            </a:endParaRPr>
          </a:p>
          <a:p>
            <a:r>
              <a:rPr lang="en-US" b="1"/>
              <a:t>Notification des violations de </a:t>
            </a:r>
            <a:r>
              <a:rPr lang="en-US" b="1" err="1"/>
              <a:t>données</a:t>
            </a:r>
            <a:r>
              <a:rPr lang="en-US"/>
              <a:t> : </a:t>
            </a:r>
            <a:r>
              <a:rPr lang="en-US" b="1"/>
              <a:t>En </a:t>
            </a:r>
            <a:r>
              <a:rPr lang="en-US" b="1" err="1"/>
              <a:t>cas</a:t>
            </a:r>
            <a:r>
              <a:rPr lang="en-US" b="1"/>
              <a:t> de violation de </a:t>
            </a:r>
            <a:r>
              <a:rPr lang="en-US" b="1" err="1"/>
              <a:t>données</a:t>
            </a:r>
            <a:r>
              <a:rPr lang="en-US" b="1"/>
              <a:t>, les </a:t>
            </a:r>
            <a:r>
              <a:rPr lang="en-US" b="1" err="1"/>
              <a:t>entreprises</a:t>
            </a:r>
            <a:r>
              <a:rPr lang="en-US" b="1"/>
              <a:t> </a:t>
            </a:r>
            <a:r>
              <a:rPr lang="en-US" b="1" err="1"/>
              <a:t>sont</a:t>
            </a:r>
            <a:r>
              <a:rPr lang="en-US" b="1"/>
              <a:t> tenues </a:t>
            </a:r>
            <a:r>
              <a:rPr lang="en-US" b="1" err="1"/>
              <a:t>d'en</a:t>
            </a:r>
            <a:r>
              <a:rPr lang="en-US" b="1"/>
              <a:t> informer</a:t>
            </a:r>
            <a:r>
              <a:rPr lang="en-US"/>
              <a:t> les </a:t>
            </a:r>
            <a:r>
              <a:rPr lang="en-US" b="1" err="1"/>
              <a:t>autorités</a:t>
            </a:r>
            <a:r>
              <a:rPr lang="en-US" b="1"/>
              <a:t> de </a:t>
            </a:r>
            <a:r>
              <a:rPr lang="en-US" b="1" err="1"/>
              <a:t>réglementation</a:t>
            </a:r>
            <a:r>
              <a:rPr lang="en-US"/>
              <a:t> et les </a:t>
            </a:r>
            <a:r>
              <a:rPr lang="en-US" b="1" err="1"/>
              <a:t>personnes</a:t>
            </a:r>
            <a:r>
              <a:rPr lang="en-US" b="1"/>
              <a:t> </a:t>
            </a:r>
            <a:r>
              <a:rPr lang="en-US" b="1" err="1"/>
              <a:t>concernées</a:t>
            </a:r>
            <a:r>
              <a:rPr lang="en-US"/>
              <a:t> dans les </a:t>
            </a:r>
            <a:r>
              <a:rPr lang="en-US" b="1"/>
              <a:t>72 </a:t>
            </a:r>
            <a:r>
              <a:rPr lang="en-US" b="1" err="1"/>
              <a:t>heures</a:t>
            </a:r>
            <a:r>
              <a:rPr lang="en-US" b="1"/>
              <a:t>.</a:t>
            </a:r>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8</a:t>
            </a:fld>
            <a:endParaRPr lang="fr-FR"/>
          </a:p>
        </p:txBody>
      </p:sp>
    </p:spTree>
    <p:extLst>
      <p:ext uri="{BB962C8B-B14F-4D97-AF65-F5344CB8AC3E}">
        <p14:creationId xmlns:p14="http://schemas.microsoft.com/office/powerpoint/2010/main" val="228037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un </a:t>
            </a:r>
            <a:r>
              <a:rPr lang="en-US" b="1"/>
              <a:t>document </a:t>
            </a:r>
            <a:r>
              <a:rPr lang="en-US" b="1" err="1"/>
              <a:t>officiel</a:t>
            </a:r>
            <a:r>
              <a:rPr lang="en-US"/>
              <a:t> </a:t>
            </a:r>
            <a:r>
              <a:rPr lang="en-US" err="1"/>
              <a:t>émis</a:t>
            </a:r>
            <a:r>
              <a:rPr lang="en-US"/>
              <a:t> par </a:t>
            </a:r>
            <a:r>
              <a:rPr lang="en-US" err="1"/>
              <a:t>une</a:t>
            </a:r>
            <a:r>
              <a:rPr lang="en-US"/>
              <a:t> </a:t>
            </a:r>
            <a:r>
              <a:rPr lang="en-US" err="1"/>
              <a:t>organisation</a:t>
            </a:r>
            <a:r>
              <a:rPr lang="en-US"/>
              <a:t>, </a:t>
            </a:r>
            <a:r>
              <a:rPr lang="en-US" err="1"/>
              <a:t>une</a:t>
            </a:r>
            <a:r>
              <a:rPr lang="en-US"/>
              <a:t> </a:t>
            </a:r>
            <a:r>
              <a:rPr lang="en-US" err="1"/>
              <a:t>entreprise</a:t>
            </a:r>
            <a:r>
              <a:rPr lang="en-US"/>
              <a:t> </a:t>
            </a:r>
            <a:r>
              <a:rPr lang="en-US" err="1"/>
              <a:t>ou</a:t>
            </a:r>
            <a:r>
              <a:rPr lang="en-US"/>
              <a:t> </a:t>
            </a:r>
            <a:r>
              <a:rPr lang="en-US" err="1"/>
              <a:t>une</a:t>
            </a:r>
            <a:r>
              <a:rPr lang="en-US"/>
              <a:t> institution </a:t>
            </a:r>
            <a:endParaRPr lang="fr-FR" err="1"/>
          </a:p>
          <a:p>
            <a:endParaRPr lang="en-US">
              <a:ea typeface="Calibri"/>
              <a:cs typeface="Calibri"/>
            </a:endParaRPr>
          </a:p>
          <a:p>
            <a:r>
              <a:rPr lang="en-US" b="1" err="1"/>
              <a:t>définir</a:t>
            </a:r>
            <a:r>
              <a:rPr lang="en-US" b="1"/>
              <a:t> les </a:t>
            </a:r>
            <a:r>
              <a:rPr lang="en-US" b="1" err="1"/>
              <a:t>règles</a:t>
            </a:r>
            <a:r>
              <a:rPr lang="en-US" b="1"/>
              <a:t>, les </a:t>
            </a:r>
            <a:r>
              <a:rPr lang="en-US" b="1" err="1"/>
              <a:t>normes</a:t>
            </a:r>
            <a:r>
              <a:rPr lang="en-US" b="1"/>
              <a:t> et les directives</a:t>
            </a:r>
            <a:r>
              <a:rPr lang="en-US"/>
              <a:t> </a:t>
            </a:r>
            <a:r>
              <a:rPr lang="en-US" err="1"/>
              <a:t>concernant</a:t>
            </a:r>
            <a:r>
              <a:rPr lang="en-US"/>
              <a:t> </a:t>
            </a:r>
            <a:r>
              <a:rPr lang="en-US" err="1"/>
              <a:t>l'</a:t>
            </a:r>
            <a:r>
              <a:rPr lang="en-US" b="1" err="1"/>
              <a:t>utilisation</a:t>
            </a:r>
            <a:r>
              <a:rPr lang="en-US" b="1"/>
              <a:t> des </a:t>
            </a:r>
            <a:r>
              <a:rPr lang="en-US" b="1" err="1"/>
              <a:t>ressources</a:t>
            </a:r>
            <a:r>
              <a:rPr lang="en-US" b="1"/>
              <a:t> </a:t>
            </a:r>
            <a:r>
              <a:rPr lang="en-US" b="1" err="1"/>
              <a:t>informatiques</a:t>
            </a:r>
            <a:r>
              <a:rPr lang="en-US" b="1"/>
              <a:t> et des technologies</a:t>
            </a:r>
            <a:r>
              <a:rPr lang="en-US"/>
              <a:t> </a:t>
            </a:r>
            <a:endParaRPr lang="fr-FR"/>
          </a:p>
          <a:p>
            <a:endParaRPr lang="en-US" b="1"/>
          </a:p>
          <a:p>
            <a:r>
              <a:rPr lang="en-US" b="1" err="1"/>
              <a:t>garantir</a:t>
            </a:r>
            <a:r>
              <a:rPr lang="en-US" b="1"/>
              <a:t> un usage </a:t>
            </a:r>
            <a:r>
              <a:rPr lang="en-US" b="1" err="1"/>
              <a:t>approprié</a:t>
            </a:r>
            <a:r>
              <a:rPr lang="en-US" b="1"/>
              <a:t> et </a:t>
            </a:r>
            <a:r>
              <a:rPr lang="en-US" b="1" err="1"/>
              <a:t>sécurisé</a:t>
            </a:r>
            <a:r>
              <a:rPr lang="en-US" b="1"/>
              <a:t> des </a:t>
            </a:r>
            <a:r>
              <a:rPr lang="en-US" b="1" err="1"/>
              <a:t>systèmes</a:t>
            </a:r>
            <a:r>
              <a:rPr lang="en-US" b="1"/>
              <a:t> </a:t>
            </a:r>
            <a:r>
              <a:rPr lang="en-US" b="1" err="1"/>
              <a:t>informatiques</a:t>
            </a:r>
            <a:r>
              <a:rPr lang="en-US"/>
              <a:t>, du </a:t>
            </a:r>
            <a:r>
              <a:rPr lang="en-US" err="1"/>
              <a:t>réseau</a:t>
            </a:r>
            <a:r>
              <a:rPr lang="en-US"/>
              <a:t>, des </a:t>
            </a:r>
            <a:r>
              <a:rPr lang="en-US" err="1"/>
              <a:t>logiciels</a:t>
            </a:r>
            <a:r>
              <a:rPr lang="en-US"/>
              <a:t> et des </a:t>
            </a:r>
            <a:r>
              <a:rPr lang="en-US" err="1"/>
              <a:t>données</a:t>
            </a:r>
            <a:endParaRPr lang="fr-FR">
              <a:ea typeface="Calibri"/>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9</a:t>
            </a:fld>
            <a:endParaRPr lang="fr-FR"/>
          </a:p>
        </p:txBody>
      </p:sp>
    </p:spTree>
    <p:extLst>
      <p:ext uri="{BB962C8B-B14F-4D97-AF65-F5344CB8AC3E}">
        <p14:creationId xmlns:p14="http://schemas.microsoft.com/office/powerpoint/2010/main" val="3665971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1"/>
              <a:t>document de </a:t>
            </a:r>
            <a:r>
              <a:rPr lang="en-US" b="1" err="1"/>
              <a:t>référence</a:t>
            </a:r>
            <a:endParaRPr lang="fr-FR" err="1"/>
          </a:p>
          <a:p>
            <a:r>
              <a:rPr lang="en-US"/>
              <a:t> </a:t>
            </a:r>
            <a:r>
              <a:rPr lang="en-US" b="1" err="1"/>
              <a:t>fournir</a:t>
            </a:r>
            <a:r>
              <a:rPr lang="en-US" b="1"/>
              <a:t> des </a:t>
            </a:r>
            <a:r>
              <a:rPr lang="en-US" b="1" err="1"/>
              <a:t>recommandations</a:t>
            </a:r>
            <a:r>
              <a:rPr lang="en-US" b="1"/>
              <a:t> et des </a:t>
            </a:r>
            <a:r>
              <a:rPr lang="en-US" b="1" err="1"/>
              <a:t>bonnes</a:t>
            </a:r>
            <a:r>
              <a:rPr lang="en-US" b="1"/>
              <a:t> pratiques</a:t>
            </a:r>
            <a:r>
              <a:rPr lang="en-US"/>
              <a:t> pour </a:t>
            </a:r>
            <a:r>
              <a:rPr lang="en-US" b="1" err="1"/>
              <a:t>protéger</a:t>
            </a:r>
            <a:r>
              <a:rPr lang="en-US" b="1"/>
              <a:t> les </a:t>
            </a:r>
            <a:r>
              <a:rPr lang="en-US" b="1" err="1"/>
              <a:t>systèmes</a:t>
            </a:r>
            <a:r>
              <a:rPr lang="en-US" b="1"/>
              <a:t> </a:t>
            </a:r>
            <a:r>
              <a:rPr lang="en-US" b="1" err="1"/>
              <a:t>d'information</a:t>
            </a:r>
            <a:r>
              <a:rPr lang="en-US"/>
              <a:t> des </a:t>
            </a:r>
            <a:r>
              <a:rPr lang="en-US" err="1"/>
              <a:t>organisations</a:t>
            </a:r>
            <a:r>
              <a:rPr lang="en-US"/>
              <a:t> </a:t>
            </a:r>
            <a:r>
              <a:rPr lang="en-US" err="1"/>
              <a:t>contre</a:t>
            </a:r>
            <a:r>
              <a:rPr lang="en-US"/>
              <a:t> les </a:t>
            </a:r>
            <a:r>
              <a:rPr lang="en-US" b="1"/>
              <a:t>menaces </a:t>
            </a:r>
            <a:r>
              <a:rPr lang="en-US" b="1" err="1"/>
              <a:t>cybernétiques</a:t>
            </a:r>
            <a:r>
              <a:rPr lang="en-US"/>
              <a:t>.</a:t>
            </a:r>
            <a:endParaRPr lang="fr-FR">
              <a:ea typeface="Calibri" panose="020F0502020204030204"/>
              <a:cs typeface="Calibri" panose="020F0502020204030204"/>
            </a:endParaRPr>
          </a:p>
          <a:p>
            <a:endParaRPr lang="en-US">
              <a:ea typeface="Calibri"/>
              <a:cs typeface="Calibri"/>
            </a:endParaRPr>
          </a:p>
          <a:p>
            <a:r>
              <a:rPr lang="en-US">
                <a:ea typeface="Calibri"/>
                <a:cs typeface="Calibri"/>
              </a:rPr>
              <a:t>Gestion : </a:t>
            </a:r>
          </a:p>
          <a:p>
            <a:endParaRPr lang="en-US">
              <a:ea typeface="Calibri"/>
              <a:cs typeface="Calibri"/>
            </a:endParaRPr>
          </a:p>
          <a:p>
            <a:r>
              <a:rPr lang="en-US" err="1">
                <a:ea typeface="Calibri"/>
                <a:cs typeface="Calibri"/>
              </a:rPr>
              <a:t>Comptes</a:t>
            </a:r>
            <a:r>
              <a:rPr lang="en-US">
                <a:ea typeface="Calibri"/>
                <a:cs typeface="Calibri"/>
              </a:rPr>
              <a:t> </a:t>
            </a:r>
            <a:r>
              <a:rPr lang="en-US" err="1"/>
              <a:t>en</a:t>
            </a:r>
            <a:r>
              <a:rPr lang="en-US"/>
              <a:t> accordant </a:t>
            </a:r>
            <a:r>
              <a:rPr lang="en-US" err="1"/>
              <a:t>uniquement</a:t>
            </a:r>
            <a:r>
              <a:rPr lang="en-US"/>
              <a:t> les </a:t>
            </a:r>
            <a:r>
              <a:rPr lang="en-US" b="1" err="1"/>
              <a:t>privilèges</a:t>
            </a:r>
            <a:r>
              <a:rPr lang="en-US" b="1"/>
              <a:t> </a:t>
            </a:r>
            <a:r>
              <a:rPr lang="en-US" b="1" err="1"/>
              <a:t>nécessaires</a:t>
            </a:r>
            <a:r>
              <a:rPr lang="en-US" b="1"/>
              <a:t> à </a:t>
            </a:r>
            <a:r>
              <a:rPr lang="en-US" b="1" err="1"/>
              <a:t>chaque</a:t>
            </a:r>
            <a:r>
              <a:rPr lang="en-US" b="1"/>
              <a:t> </a:t>
            </a:r>
            <a:r>
              <a:rPr lang="en-US" b="1" err="1"/>
              <a:t>utilisateur</a:t>
            </a:r>
            <a:r>
              <a:rPr lang="en-US" b="1"/>
              <a:t>.</a:t>
            </a:r>
            <a:endParaRPr lang="en-US" b="1">
              <a:ea typeface="Calibri"/>
              <a:cs typeface="Calibri"/>
            </a:endParaRPr>
          </a:p>
          <a:p>
            <a:endParaRPr lang="en-US" b="1">
              <a:ea typeface="Calibri"/>
              <a:cs typeface="Calibri"/>
            </a:endParaRPr>
          </a:p>
          <a:p>
            <a:r>
              <a:rPr lang="en-US">
                <a:ea typeface="Calibri"/>
                <a:cs typeface="Calibri"/>
              </a:rPr>
              <a:t>MDP </a:t>
            </a:r>
            <a:r>
              <a:rPr lang="en-US"/>
              <a:t> </a:t>
            </a:r>
            <a:r>
              <a:rPr lang="en-US" b="1"/>
              <a:t>mots de passe forts</a:t>
            </a:r>
            <a:r>
              <a:rPr lang="en-US"/>
              <a:t> et </a:t>
            </a:r>
            <a:r>
              <a:rPr lang="en-US" b="1" err="1"/>
              <a:t>renouvellement</a:t>
            </a:r>
            <a:r>
              <a:rPr lang="en-US" b="1"/>
              <a:t> </a:t>
            </a:r>
            <a:r>
              <a:rPr lang="en-US" b="1" err="1"/>
              <a:t>régulier</a:t>
            </a:r>
            <a:r>
              <a:rPr lang="en-US"/>
              <a:t> + A2F</a:t>
            </a:r>
          </a:p>
          <a:p>
            <a:endParaRPr lang="en-US">
              <a:ea typeface="Calibri"/>
              <a:cs typeface="Calibri"/>
            </a:endParaRPr>
          </a:p>
          <a:p>
            <a:r>
              <a:rPr lang="en-US" err="1">
                <a:ea typeface="Calibri"/>
                <a:cs typeface="Calibri"/>
              </a:rPr>
              <a:t>Correctifs</a:t>
            </a:r>
            <a:r>
              <a:rPr lang="en-US">
                <a:ea typeface="Calibri"/>
                <a:cs typeface="Calibri"/>
              </a:rPr>
              <a:t> </a:t>
            </a:r>
            <a:r>
              <a:rPr lang="en-US" b="1" err="1">
                <a:ea typeface="Calibri"/>
                <a:cs typeface="Calibri"/>
              </a:rPr>
              <a:t>garder</a:t>
            </a:r>
            <a:r>
              <a:rPr lang="en-US" b="1">
                <a:ea typeface="Calibri"/>
                <a:cs typeface="Calibri"/>
              </a:rPr>
              <a:t> les </a:t>
            </a:r>
            <a:r>
              <a:rPr lang="en-US" b="1" err="1">
                <a:ea typeface="Calibri"/>
                <a:cs typeface="Calibri"/>
              </a:rPr>
              <a:t>systèmes</a:t>
            </a:r>
            <a:r>
              <a:rPr lang="en-US" b="1">
                <a:ea typeface="Calibri"/>
                <a:cs typeface="Calibri"/>
              </a:rPr>
              <a:t> et </a:t>
            </a:r>
            <a:r>
              <a:rPr lang="en-US" b="1" err="1">
                <a:ea typeface="Calibri"/>
                <a:cs typeface="Calibri"/>
              </a:rPr>
              <a:t>logiciels</a:t>
            </a:r>
            <a:r>
              <a:rPr lang="en-US" b="1">
                <a:ea typeface="Calibri"/>
                <a:cs typeface="Calibri"/>
              </a:rPr>
              <a:t> à jour</a:t>
            </a:r>
          </a:p>
          <a:p>
            <a:endParaRPr lang="en-US" b="1">
              <a:ea typeface="Calibri"/>
              <a:cs typeface="Calibri"/>
            </a:endParaRPr>
          </a:p>
          <a:p>
            <a:r>
              <a:rPr lang="en-US">
                <a:ea typeface="Calibri"/>
                <a:cs typeface="Calibri"/>
              </a:rPr>
              <a:t>Incident </a:t>
            </a:r>
            <a:r>
              <a:rPr lang="en-US" b="1" err="1">
                <a:ea typeface="Calibri"/>
                <a:cs typeface="Calibri"/>
              </a:rPr>
              <a:t>réactivité</a:t>
            </a:r>
            <a:r>
              <a:rPr lang="en-US" b="1">
                <a:ea typeface="Calibri"/>
                <a:cs typeface="Calibri"/>
              </a:rPr>
              <a:t> face aux incidents</a:t>
            </a:r>
          </a:p>
          <a:p>
            <a:endParaRPr lang="en-US" b="1">
              <a:ea typeface="Calibri"/>
              <a:cs typeface="Calibri"/>
            </a:endParaRPr>
          </a:p>
          <a:p>
            <a:r>
              <a:rPr lang="en-US" err="1">
                <a:ea typeface="Calibri"/>
                <a:cs typeface="Calibri"/>
              </a:rPr>
              <a:t>Fournisseurs</a:t>
            </a:r>
            <a:r>
              <a:rPr lang="en-US">
                <a:ea typeface="Calibri"/>
                <a:cs typeface="Calibri"/>
              </a:rPr>
              <a:t> </a:t>
            </a:r>
            <a:r>
              <a:rPr lang="en-US" b="1" err="1">
                <a:ea typeface="Calibri"/>
                <a:cs typeface="Calibri"/>
              </a:rPr>
              <a:t>veiller</a:t>
            </a:r>
            <a:r>
              <a:rPr lang="en-US" b="1">
                <a:ea typeface="Calibri"/>
                <a:cs typeface="Calibri"/>
              </a:rPr>
              <a:t> à la </a:t>
            </a:r>
            <a:r>
              <a:rPr lang="en-US" b="1" err="1">
                <a:ea typeface="Calibri"/>
                <a:cs typeface="Calibri"/>
              </a:rPr>
              <a:t>sécu</a:t>
            </a:r>
            <a:r>
              <a:rPr lang="en-US" b="1">
                <a:ea typeface="Calibri"/>
                <a:cs typeface="Calibri"/>
              </a:rPr>
              <a:t> des </a:t>
            </a:r>
            <a:r>
              <a:rPr lang="en-US" b="1" err="1">
                <a:ea typeface="Calibri"/>
                <a:cs typeface="Calibri"/>
              </a:rPr>
              <a:t>fournisseurs</a:t>
            </a:r>
            <a:r>
              <a:rPr lang="en-US" b="1">
                <a:ea typeface="Calibri"/>
                <a:cs typeface="Calibri"/>
              </a:rPr>
              <a:t> (clauses de </a:t>
            </a:r>
            <a:r>
              <a:rPr lang="en-US" b="1" err="1">
                <a:ea typeface="Calibri"/>
                <a:cs typeface="Calibri"/>
              </a:rPr>
              <a:t>sécu</a:t>
            </a:r>
            <a:r>
              <a:rPr lang="en-US" b="1">
                <a:ea typeface="Calibri"/>
                <a:cs typeface="Calibri"/>
              </a:rPr>
              <a:t> </a:t>
            </a:r>
            <a:r>
              <a:rPr lang="en-US" b="1" err="1">
                <a:ea typeface="Calibri"/>
                <a:cs typeface="Calibri"/>
              </a:rPr>
              <a:t>contrat</a:t>
            </a:r>
            <a:r>
              <a:rPr lang="en-US" b="1">
                <a:ea typeface="Calibri"/>
                <a:cs typeface="Calibri"/>
              </a:rPr>
              <a:t>)</a:t>
            </a:r>
          </a:p>
          <a:p>
            <a:endParaRPr lang="en-US" b="1">
              <a:ea typeface="Calibri"/>
              <a:cs typeface="Calibri"/>
            </a:endParaRPr>
          </a:p>
          <a:p>
            <a:r>
              <a:rPr lang="en-US">
                <a:ea typeface="Calibri"/>
                <a:cs typeface="Calibri"/>
              </a:rPr>
              <a:t>Sécurité :</a:t>
            </a:r>
          </a:p>
          <a:p>
            <a:endParaRPr lang="en-US">
              <a:ea typeface="Calibri"/>
              <a:cs typeface="Calibri"/>
            </a:endParaRPr>
          </a:p>
          <a:p>
            <a:r>
              <a:rPr lang="en-US" err="1">
                <a:ea typeface="Calibri"/>
                <a:cs typeface="Calibri"/>
              </a:rPr>
              <a:t>Réseaux</a:t>
            </a:r>
            <a:r>
              <a:rPr lang="en-US">
                <a:ea typeface="Calibri"/>
                <a:cs typeface="Calibri"/>
              </a:rPr>
              <a:t> </a:t>
            </a:r>
            <a:r>
              <a:rPr lang="en-US" b="1">
                <a:ea typeface="Calibri"/>
                <a:cs typeface="Calibri"/>
              </a:rPr>
              <a:t>segmentation des </a:t>
            </a:r>
            <a:r>
              <a:rPr lang="en-US" b="1" err="1">
                <a:ea typeface="Calibri"/>
                <a:cs typeface="Calibri"/>
              </a:rPr>
              <a:t>réseaux</a:t>
            </a:r>
            <a:r>
              <a:rPr lang="en-US" b="1">
                <a:ea typeface="Calibri"/>
                <a:cs typeface="Calibri"/>
              </a:rPr>
              <a:t> internes (limiter la </a:t>
            </a:r>
            <a:r>
              <a:rPr lang="en-US" b="1" err="1">
                <a:ea typeface="Calibri"/>
                <a:cs typeface="Calibri"/>
              </a:rPr>
              <a:t>propa</a:t>
            </a:r>
            <a:r>
              <a:rPr lang="en-US" b="1">
                <a:ea typeface="Calibri"/>
                <a:cs typeface="Calibri"/>
              </a:rPr>
              <a:t> des menaces)</a:t>
            </a:r>
          </a:p>
          <a:p>
            <a:endParaRPr lang="en-US" b="1">
              <a:ea typeface="Calibri"/>
              <a:cs typeface="Calibri"/>
            </a:endParaRPr>
          </a:p>
          <a:p>
            <a:r>
              <a:rPr lang="en-US">
                <a:ea typeface="Calibri"/>
                <a:cs typeface="Calibri"/>
              </a:rPr>
              <a:t>Applications </a:t>
            </a:r>
            <a:r>
              <a:rPr lang="en-US" b="1" err="1">
                <a:ea typeface="Calibri"/>
                <a:cs typeface="Calibri"/>
              </a:rPr>
              <a:t>bonnes</a:t>
            </a:r>
            <a:r>
              <a:rPr lang="en-US" b="1">
                <a:ea typeface="Calibri"/>
                <a:cs typeface="Calibri"/>
              </a:rPr>
              <a:t> pratiques (test de </a:t>
            </a:r>
            <a:r>
              <a:rPr lang="en-US" b="1" err="1">
                <a:ea typeface="Calibri"/>
                <a:cs typeface="Calibri"/>
              </a:rPr>
              <a:t>vulnérabilité</a:t>
            </a:r>
            <a:r>
              <a:rPr lang="en-US" b="1">
                <a:ea typeface="Calibri"/>
                <a:cs typeface="Calibri"/>
              </a:rPr>
              <a:t>)</a:t>
            </a:r>
          </a:p>
          <a:p>
            <a:endParaRPr lang="en-US" b="1">
              <a:ea typeface="Calibri"/>
              <a:cs typeface="Calibri"/>
            </a:endParaRPr>
          </a:p>
          <a:p>
            <a:r>
              <a:rPr lang="en-US" err="1">
                <a:ea typeface="Calibri"/>
                <a:cs typeface="Calibri"/>
              </a:rPr>
              <a:t>Equipement</a:t>
            </a:r>
            <a:r>
              <a:rPr lang="en-US">
                <a:ea typeface="Calibri"/>
                <a:cs typeface="Calibri"/>
              </a:rPr>
              <a:t> </a:t>
            </a:r>
            <a:r>
              <a:rPr lang="en-US" b="1">
                <a:ea typeface="Calibri"/>
                <a:cs typeface="Calibri"/>
              </a:rPr>
              <a:t>(antivirus)</a:t>
            </a:r>
          </a:p>
          <a:p>
            <a:endParaRPr lang="en-US" b="1">
              <a:ea typeface="Calibri"/>
              <a:cs typeface="Calibri"/>
            </a:endParaRPr>
          </a:p>
          <a:p>
            <a:r>
              <a:rPr lang="en-US" err="1">
                <a:ea typeface="Calibri"/>
                <a:cs typeface="Calibri"/>
              </a:rPr>
              <a:t>Sensibilisation</a:t>
            </a:r>
            <a:r>
              <a:rPr lang="en-US">
                <a:ea typeface="Calibri"/>
                <a:cs typeface="Calibri"/>
              </a:rPr>
              <a:t> :</a:t>
            </a:r>
          </a:p>
          <a:p>
            <a:endParaRPr lang="en-US">
              <a:ea typeface="Calibri"/>
              <a:cs typeface="Calibri"/>
            </a:endParaRPr>
          </a:p>
          <a:p>
            <a:r>
              <a:rPr lang="en-US" err="1">
                <a:ea typeface="Calibri"/>
                <a:cs typeface="Calibri"/>
              </a:rPr>
              <a:t>Acteurs</a:t>
            </a:r>
            <a:r>
              <a:rPr lang="en-US">
                <a:ea typeface="Calibri"/>
                <a:cs typeface="Calibri"/>
              </a:rPr>
              <a:t> </a:t>
            </a:r>
            <a:r>
              <a:rPr lang="en-US" b="1">
                <a:ea typeface="Calibri"/>
                <a:cs typeface="Calibri"/>
              </a:rPr>
              <a:t>(</a:t>
            </a:r>
            <a:r>
              <a:rPr lang="en-US" b="1" err="1">
                <a:ea typeface="Calibri"/>
                <a:cs typeface="Calibri"/>
              </a:rPr>
              <a:t>employés</a:t>
            </a:r>
            <a:r>
              <a:rPr lang="en-US" b="1">
                <a:ea typeface="Calibri"/>
                <a:cs typeface="Calibri"/>
              </a:rPr>
              <a:t>)</a:t>
            </a:r>
          </a:p>
          <a:p>
            <a:endParaRPr lang="en-US" b="1">
              <a:ea typeface="Calibri"/>
              <a:cs typeface="Calibri"/>
            </a:endParaRPr>
          </a:p>
          <a:p>
            <a:r>
              <a:rPr lang="en-US" err="1">
                <a:ea typeface="Calibri"/>
                <a:cs typeface="Calibri"/>
              </a:rPr>
              <a:t>Enjeux</a:t>
            </a:r>
            <a:r>
              <a:rPr lang="en-US">
                <a:ea typeface="Calibri"/>
                <a:cs typeface="Calibri"/>
              </a:rPr>
              <a:t> </a:t>
            </a:r>
            <a:r>
              <a:rPr lang="en-US" b="1">
                <a:ea typeface="Calibri"/>
                <a:cs typeface="Calibri"/>
              </a:rPr>
              <a:t>(</a:t>
            </a:r>
            <a:r>
              <a:rPr lang="en-US" b="1" err="1">
                <a:ea typeface="Calibri"/>
                <a:cs typeface="Calibri"/>
              </a:rPr>
              <a:t>cybercriminalité</a:t>
            </a:r>
            <a:r>
              <a:rPr lang="en-US" b="1">
                <a:ea typeface="Calibri"/>
                <a:cs typeface="Calibri"/>
              </a:rPr>
              <a:t> ex : phishing)</a:t>
            </a:r>
          </a:p>
          <a:p>
            <a:endParaRPr lang="en-US" b="1">
              <a:ea typeface="Calibri"/>
              <a:cs typeface="Calibri"/>
            </a:endParaRPr>
          </a:p>
          <a:p>
            <a:pPr marL="171450" indent="-171450">
              <a:buFont typeface="Calibri"/>
              <a:buChar char="-"/>
            </a:pPr>
            <a:r>
              <a:rPr lang="en-US"/>
              <a:t>Surveillance et </a:t>
            </a:r>
            <a:r>
              <a:rPr lang="en-US" err="1"/>
              <a:t>détection</a:t>
            </a:r>
            <a:r>
              <a:rPr lang="en-US"/>
              <a:t> : </a:t>
            </a:r>
            <a:r>
              <a:rPr lang="en-US" b="1" err="1"/>
              <a:t>mettre</a:t>
            </a:r>
            <a:r>
              <a:rPr lang="en-US" b="1"/>
              <a:t> </a:t>
            </a:r>
            <a:r>
              <a:rPr lang="en-US" b="1" err="1"/>
              <a:t>en</a:t>
            </a:r>
            <a:r>
              <a:rPr lang="en-US" b="1"/>
              <a:t> place des </a:t>
            </a:r>
            <a:r>
              <a:rPr lang="en-US" b="1" err="1"/>
              <a:t>outils</a:t>
            </a:r>
            <a:r>
              <a:rPr lang="en-US" b="1"/>
              <a:t> de surveillance</a:t>
            </a:r>
            <a:r>
              <a:rPr lang="en-US"/>
              <a:t>  pour </a:t>
            </a:r>
            <a:r>
              <a:rPr lang="en-US" b="1"/>
              <a:t>identifier </a:t>
            </a:r>
            <a:r>
              <a:rPr lang="en-US" b="1" err="1"/>
              <a:t>rapidement</a:t>
            </a:r>
            <a:r>
              <a:rPr lang="en-US" b="1"/>
              <a:t> les intrusions.</a:t>
            </a:r>
            <a:endParaRPr lang="en-US" b="1">
              <a:ea typeface="Calibri"/>
              <a:cs typeface="Calibri"/>
            </a:endParaRPr>
          </a:p>
          <a:p>
            <a:pPr marL="171450" indent="-171450">
              <a:buFont typeface="Calibri"/>
              <a:buChar char="-"/>
            </a:pPr>
            <a:endParaRPr lang="en-US" b="1"/>
          </a:p>
          <a:p>
            <a:pPr marL="171450" indent="-171450">
              <a:buFont typeface="Calibri"/>
              <a:buChar char="-"/>
            </a:pPr>
            <a:r>
              <a:rPr lang="en-US" err="1"/>
              <a:t>Sauvegarde</a:t>
            </a:r>
            <a:r>
              <a:rPr lang="en-US"/>
              <a:t> et </a:t>
            </a:r>
            <a:r>
              <a:rPr lang="en-US" err="1"/>
              <a:t>récupération</a:t>
            </a:r>
            <a:r>
              <a:rPr lang="en-US"/>
              <a:t> : </a:t>
            </a:r>
            <a:r>
              <a:rPr lang="en-US" b="1" err="1"/>
              <a:t>sauvegardes</a:t>
            </a:r>
            <a:r>
              <a:rPr lang="en-US" b="1"/>
              <a:t> </a:t>
            </a:r>
            <a:r>
              <a:rPr lang="en-US" b="1" err="1"/>
              <a:t>régulières</a:t>
            </a:r>
            <a:r>
              <a:rPr lang="en-US"/>
              <a:t> et </a:t>
            </a:r>
            <a:r>
              <a:rPr lang="en-US" b="1"/>
              <a:t>tests pour assurer </a:t>
            </a:r>
            <a:r>
              <a:rPr lang="en-US" b="1" err="1"/>
              <a:t>leur</a:t>
            </a:r>
            <a:r>
              <a:rPr lang="en-US" b="1"/>
              <a:t> </a:t>
            </a:r>
            <a:r>
              <a:rPr lang="en-US" b="1" err="1"/>
              <a:t>disponibilité</a:t>
            </a:r>
            <a:r>
              <a:rPr lang="en-US"/>
              <a:t> </a:t>
            </a:r>
            <a:r>
              <a:rPr lang="en-US" err="1"/>
              <a:t>en</a:t>
            </a:r>
            <a:r>
              <a:rPr lang="en-US"/>
              <a:t> </a:t>
            </a:r>
            <a:r>
              <a:rPr lang="en-US" err="1"/>
              <a:t>cas</a:t>
            </a:r>
            <a:r>
              <a:rPr lang="en-US"/>
              <a:t> </a:t>
            </a:r>
            <a:r>
              <a:rPr lang="en-US" err="1"/>
              <a:t>d'incident</a:t>
            </a:r>
            <a:r>
              <a:rPr lang="en-US"/>
              <a:t>.</a:t>
            </a:r>
            <a:endParaRPr lang="en-US">
              <a:ea typeface="Calibri"/>
              <a:cs typeface="Calibri"/>
            </a:endParaRPr>
          </a:p>
          <a:p>
            <a:pPr marL="171450" indent="-171450">
              <a:buFont typeface="Calibri"/>
              <a:buChar char="-"/>
            </a:pPr>
            <a:endParaRPr lang="en-US"/>
          </a:p>
          <a:p>
            <a:pPr marL="171450" indent="-171450">
              <a:buFont typeface="Calibri"/>
              <a:buChar char="-"/>
            </a:pPr>
            <a:r>
              <a:rPr lang="en-US"/>
              <a:t>Documentation : </a:t>
            </a:r>
            <a:r>
              <a:rPr lang="en-US" b="1" err="1"/>
              <a:t>tenir</a:t>
            </a:r>
            <a:r>
              <a:rPr lang="en-US" b="1"/>
              <a:t> à jour </a:t>
            </a:r>
            <a:r>
              <a:rPr lang="en-US" b="1" err="1"/>
              <a:t>une</a:t>
            </a:r>
            <a:r>
              <a:rPr lang="en-US" b="1"/>
              <a:t> documentation</a:t>
            </a:r>
            <a:r>
              <a:rPr lang="en-US"/>
              <a:t> sur la </a:t>
            </a:r>
            <a:r>
              <a:rPr lang="en-US" err="1"/>
              <a:t>sécurité</a:t>
            </a:r>
            <a:r>
              <a:rPr lang="en-US"/>
              <a:t> </a:t>
            </a:r>
            <a:r>
              <a:rPr lang="en-US" err="1"/>
              <a:t>informatique</a:t>
            </a:r>
            <a:r>
              <a:rPr lang="en-US"/>
              <a:t> pour </a:t>
            </a:r>
            <a:r>
              <a:rPr lang="en-US" b="1" err="1"/>
              <a:t>faciliter</a:t>
            </a:r>
            <a:r>
              <a:rPr lang="en-US" b="1"/>
              <a:t> la gestion des </a:t>
            </a:r>
            <a:r>
              <a:rPr lang="en-US" b="1" err="1"/>
              <a:t>risques</a:t>
            </a:r>
            <a:endParaRPr lang="en-US" b="1" err="1">
              <a:ea typeface="Calibri"/>
              <a:cs typeface="Calibri"/>
            </a:endParaRPr>
          </a:p>
          <a:p>
            <a:pPr marL="171450" indent="-171450">
              <a:buFont typeface="Calibri"/>
              <a:buChar char="-"/>
            </a:pPr>
            <a:endParaRPr lang="en-US">
              <a:ea typeface="Calibri"/>
              <a:cs typeface="Calibri"/>
            </a:endParaRPr>
          </a:p>
          <a:p>
            <a:pPr marL="171450" indent="-171450">
              <a:buFont typeface="Calibri"/>
              <a:buChar char="-"/>
            </a:pPr>
            <a:endParaRPr lang="en-US">
              <a:ea typeface="Calibri"/>
              <a:cs typeface="Calibri"/>
            </a:endParaRPr>
          </a:p>
          <a:p>
            <a:endParaRPr lang="en-US" b="1">
              <a:ea typeface="Calibri"/>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11</a:t>
            </a:fld>
            <a:endParaRPr lang="fr-FR"/>
          </a:p>
        </p:txBody>
      </p:sp>
    </p:spTree>
    <p:extLst>
      <p:ext uri="{BB962C8B-B14F-4D97-AF65-F5344CB8AC3E}">
        <p14:creationId xmlns:p14="http://schemas.microsoft.com/office/powerpoint/2010/main" val="3635248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un document </a:t>
            </a:r>
            <a:r>
              <a:rPr lang="en-US" err="1"/>
              <a:t>visant</a:t>
            </a:r>
            <a:r>
              <a:rPr lang="en-US"/>
              <a:t> à </a:t>
            </a:r>
            <a:r>
              <a:rPr lang="en-US" b="1"/>
              <a:t>aider les petites et </a:t>
            </a:r>
            <a:r>
              <a:rPr lang="en-US" b="1" err="1"/>
              <a:t>moyennes</a:t>
            </a:r>
            <a:r>
              <a:rPr lang="en-US" b="1"/>
              <a:t> </a:t>
            </a:r>
            <a:r>
              <a:rPr lang="en-US" b="1" err="1"/>
              <a:t>entreprises</a:t>
            </a:r>
            <a:r>
              <a:rPr lang="en-US"/>
              <a:t> à </a:t>
            </a:r>
            <a:r>
              <a:rPr lang="en-US" b="1" err="1"/>
              <a:t>renforcer</a:t>
            </a:r>
            <a:r>
              <a:rPr lang="en-US" b="1"/>
              <a:t> </a:t>
            </a:r>
            <a:r>
              <a:rPr lang="en-US" b="1" err="1"/>
              <a:t>leur</a:t>
            </a:r>
            <a:r>
              <a:rPr lang="en-US" b="1"/>
              <a:t> </a:t>
            </a:r>
            <a:r>
              <a:rPr lang="en-US" b="1" err="1"/>
              <a:t>sécurité</a:t>
            </a:r>
            <a:r>
              <a:rPr lang="en-US" b="1"/>
              <a:t> </a:t>
            </a:r>
            <a:r>
              <a:rPr lang="en-US" b="1" err="1"/>
              <a:t>informatique</a:t>
            </a:r>
            <a:r>
              <a:rPr lang="en-US"/>
              <a:t> tout </a:t>
            </a:r>
            <a:r>
              <a:rPr lang="en-US" err="1"/>
              <a:t>en</a:t>
            </a:r>
            <a:r>
              <a:rPr lang="en-US"/>
              <a:t> </a:t>
            </a:r>
            <a:r>
              <a:rPr lang="en-US" b="1" err="1"/>
              <a:t>respectant</a:t>
            </a:r>
            <a:r>
              <a:rPr lang="en-US" b="1"/>
              <a:t> la </a:t>
            </a:r>
            <a:r>
              <a:rPr lang="en-US" b="1" err="1"/>
              <a:t>législation</a:t>
            </a:r>
            <a:r>
              <a:rPr lang="en-US"/>
              <a:t> (</a:t>
            </a:r>
            <a:r>
              <a:rPr lang="en-US" b="1" err="1"/>
              <a:t>notamment</a:t>
            </a:r>
            <a:r>
              <a:rPr lang="en-US" b="1"/>
              <a:t> le RGPD</a:t>
            </a:r>
            <a:r>
              <a:rPr lang="en-US"/>
              <a:t>)</a:t>
            </a:r>
          </a:p>
          <a:p>
            <a:endParaRPr lang="en-US">
              <a:ea typeface="Calibri"/>
              <a:cs typeface="Calibri"/>
            </a:endParaRPr>
          </a:p>
          <a:p>
            <a:pPr marL="171450" indent="-171450">
              <a:buFont typeface="Calibri"/>
              <a:buChar char="-"/>
            </a:pPr>
            <a:r>
              <a:rPr lang="en-US">
                <a:ea typeface="Calibri"/>
                <a:cs typeface="Calibri"/>
              </a:rPr>
              <a:t>Gestion : </a:t>
            </a:r>
          </a:p>
          <a:p>
            <a:r>
              <a:rPr lang="en-US" err="1"/>
              <a:t>Comptes</a:t>
            </a:r>
            <a:r>
              <a:rPr lang="en-US"/>
              <a:t> : </a:t>
            </a:r>
            <a:r>
              <a:rPr lang="en-US" err="1"/>
              <a:t>régulièrement</a:t>
            </a:r>
            <a:r>
              <a:rPr lang="en-US"/>
              <a:t> </a:t>
            </a:r>
            <a:r>
              <a:rPr lang="en-US" b="1" err="1"/>
              <a:t>revus</a:t>
            </a:r>
            <a:r>
              <a:rPr lang="en-US" b="1"/>
              <a:t> et </a:t>
            </a:r>
            <a:r>
              <a:rPr lang="en-US" b="1" err="1"/>
              <a:t>révoqués</a:t>
            </a:r>
            <a:r>
              <a:rPr lang="en-US" b="1"/>
              <a:t>.</a:t>
            </a:r>
            <a:endParaRPr lang="en-US" b="1">
              <a:ea typeface="Calibri"/>
              <a:cs typeface="Calibri"/>
            </a:endParaRPr>
          </a:p>
          <a:p>
            <a:r>
              <a:rPr lang="en-US">
                <a:ea typeface="Calibri"/>
                <a:cs typeface="Calibri"/>
              </a:rPr>
              <a:t>Documentation :  </a:t>
            </a:r>
            <a:r>
              <a:rPr lang="en-US" b="1" err="1"/>
              <a:t>analyser</a:t>
            </a:r>
            <a:r>
              <a:rPr lang="en-US" b="1"/>
              <a:t> les causes</a:t>
            </a:r>
            <a:r>
              <a:rPr lang="en-US"/>
              <a:t> et </a:t>
            </a:r>
            <a:r>
              <a:rPr lang="en-US" err="1"/>
              <a:t>mettre</a:t>
            </a:r>
            <a:r>
              <a:rPr lang="en-US"/>
              <a:t> </a:t>
            </a:r>
            <a:r>
              <a:rPr lang="en-US" err="1"/>
              <a:t>en</a:t>
            </a:r>
            <a:r>
              <a:rPr lang="en-US"/>
              <a:t> place des </a:t>
            </a:r>
            <a:r>
              <a:rPr lang="en-US" b="1" err="1"/>
              <a:t>mesures</a:t>
            </a:r>
            <a:r>
              <a:rPr lang="en-US" b="1"/>
              <a:t> correctives.</a:t>
            </a:r>
            <a:endParaRPr lang="en-US" b="1">
              <a:ea typeface="Calibri"/>
              <a:cs typeface="Calibri"/>
            </a:endParaRPr>
          </a:p>
          <a:p>
            <a:endParaRPr lang="en-US" b="1">
              <a:ea typeface="Calibri"/>
              <a:cs typeface="Calibri"/>
            </a:endParaRPr>
          </a:p>
          <a:p>
            <a:pPr marL="171450" indent="-171450">
              <a:buFont typeface="Calibri"/>
              <a:buChar char="-"/>
            </a:pPr>
            <a:r>
              <a:rPr lang="en-US">
                <a:ea typeface="Calibri"/>
                <a:cs typeface="Calibri"/>
              </a:rPr>
              <a:t>Sécurité</a:t>
            </a:r>
            <a:endParaRPr lang="en-US" b="1">
              <a:ea typeface="Calibri"/>
              <a:cs typeface="Calibri"/>
            </a:endParaRPr>
          </a:p>
          <a:p>
            <a:r>
              <a:rPr lang="en-US" err="1"/>
              <a:t>Dispositifs</a:t>
            </a:r>
            <a:r>
              <a:rPr lang="en-US"/>
              <a:t> mobiles (smartphones, </a:t>
            </a:r>
            <a:r>
              <a:rPr lang="en-US" err="1"/>
              <a:t>clés</a:t>
            </a:r>
            <a:r>
              <a:rPr lang="en-US"/>
              <a:t> USB)</a:t>
            </a:r>
            <a:endParaRPr lang="en-US">
              <a:ea typeface="Calibri"/>
              <a:cs typeface="Calibri"/>
            </a:endParaRPr>
          </a:p>
          <a:p>
            <a:endParaRPr lang="en-US">
              <a:ea typeface="Calibri"/>
              <a:cs typeface="Calibri"/>
            </a:endParaRPr>
          </a:p>
        </p:txBody>
      </p:sp>
      <p:sp>
        <p:nvSpPr>
          <p:cNvPr id="4" name="Espace réservé du numéro de diapositive 3"/>
          <p:cNvSpPr>
            <a:spLocks noGrp="1"/>
          </p:cNvSpPr>
          <p:nvPr>
            <p:ph type="sldNum" sz="quarter" idx="5"/>
          </p:nvPr>
        </p:nvSpPr>
        <p:spPr/>
        <p:txBody>
          <a:bodyPr/>
          <a:lstStyle/>
          <a:p>
            <a:fld id="{8726B58D-4BDD-407D-973B-54AEF9E9422A}" type="slidenum">
              <a:rPr lang="fr-FR" smtClean="0"/>
              <a:t>12</a:t>
            </a:fld>
            <a:endParaRPr lang="fr-FR"/>
          </a:p>
        </p:txBody>
      </p:sp>
    </p:spTree>
    <p:extLst>
      <p:ext uri="{BB962C8B-B14F-4D97-AF65-F5344CB8AC3E}">
        <p14:creationId xmlns:p14="http://schemas.microsoft.com/office/powerpoint/2010/main" val="314177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6961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274217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752877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223240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132290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7257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45741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86710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33134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17722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a:t>
            </a:fld>
            <a:endParaRPr lang="en-US"/>
          </a:p>
        </p:txBody>
      </p:sp>
    </p:spTree>
    <p:extLst>
      <p:ext uri="{BB962C8B-B14F-4D97-AF65-F5344CB8AC3E}">
        <p14:creationId xmlns:p14="http://schemas.microsoft.com/office/powerpoint/2010/main" val="421224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‹N°›</a:t>
            </a:fld>
            <a:endParaRPr lang="en-US"/>
          </a:p>
        </p:txBody>
      </p:sp>
    </p:spTree>
    <p:extLst>
      <p:ext uri="{BB962C8B-B14F-4D97-AF65-F5344CB8AC3E}">
        <p14:creationId xmlns:p14="http://schemas.microsoft.com/office/powerpoint/2010/main" val="32697976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methoden.forum-seniorenarbeit.de/2020/12/technik-verstehen-lernen/" TargetMode="Externa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freepngimg.com/png/27297-software-transparent-image" TargetMode="Externa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www.pngall.com/cybersecurity-png/" TargetMode="Externa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www.pngall.com/help-png/download/52256" TargetMode="Externa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mailto:Tech4business@gmail.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www.pngall.com/budget-png"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50" name="Freeform: Shape 57">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63" name="Freeform: Shape 62">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ZoneTexte 3">
            <a:extLst>
              <a:ext uri="{FF2B5EF4-FFF2-40B4-BE49-F238E27FC236}">
                <a16:creationId xmlns:a16="http://schemas.microsoft.com/office/drawing/2014/main" id="{D41E7FA3-142A-8311-2287-15C19AFF9AF2}"/>
              </a:ext>
            </a:extLst>
          </p:cNvPr>
          <p:cNvSpPr txBox="1"/>
          <p:nvPr/>
        </p:nvSpPr>
        <p:spPr>
          <a:xfrm>
            <a:off x="3159700" y="3019466"/>
            <a:ext cx="5872904" cy="80872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kern="1200">
                <a:solidFill>
                  <a:schemeClr val="tx2"/>
                </a:solidFill>
                <a:latin typeface="Century Gothic"/>
                <a:ea typeface="+mj-ea"/>
                <a:cs typeface="+mj-cs"/>
              </a:rPr>
              <a:t>PROJET WELCOME</a:t>
            </a:r>
            <a:endParaRPr lang="en-US" sz="5200" b="1" kern="1200">
              <a:solidFill>
                <a:schemeClr val="tx2"/>
              </a:solidFill>
              <a:latin typeface="Century Gothic"/>
              <a:ea typeface="+mj-ea"/>
              <a:cs typeface="Calibri Light"/>
            </a:endParaRPr>
          </a:p>
        </p:txBody>
      </p:sp>
      <p:sp>
        <p:nvSpPr>
          <p:cNvPr id="48" name="ZoneTexte 47">
            <a:extLst>
              <a:ext uri="{FF2B5EF4-FFF2-40B4-BE49-F238E27FC236}">
                <a16:creationId xmlns:a16="http://schemas.microsoft.com/office/drawing/2014/main" id="{A2D10414-E257-C7B0-CABF-2CA4C3A3F0AC}"/>
              </a:ext>
            </a:extLst>
          </p:cNvPr>
          <p:cNvSpPr txBox="1"/>
          <p:nvPr/>
        </p:nvSpPr>
        <p:spPr>
          <a:xfrm>
            <a:off x="3271759" y="3963446"/>
            <a:ext cx="5648788" cy="1398586"/>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gn="ctr">
              <a:lnSpc>
                <a:spcPct val="90000"/>
              </a:lnSpc>
              <a:spcBef>
                <a:spcPts val="1000"/>
              </a:spcBef>
            </a:pPr>
            <a:r>
              <a:rPr lang="en-US" sz="1100" kern="1200">
                <a:solidFill>
                  <a:schemeClr val="tx2"/>
                </a:solidFill>
                <a:latin typeface="Century Gothic"/>
              </a:rPr>
              <a:t>Arthur STEMPF</a:t>
            </a:r>
            <a:endParaRPr lang="en-US" sz="1100" kern="1200">
              <a:solidFill>
                <a:schemeClr val="tx2"/>
              </a:solidFill>
              <a:latin typeface="Century Gothic"/>
              <a:cs typeface="Calibri"/>
            </a:endParaRPr>
          </a:p>
          <a:p>
            <a:pPr algn="ctr">
              <a:lnSpc>
                <a:spcPct val="90000"/>
              </a:lnSpc>
              <a:spcBef>
                <a:spcPts val="1000"/>
              </a:spcBef>
            </a:pPr>
            <a:r>
              <a:rPr lang="en-US" sz="1100" kern="1200">
                <a:solidFill>
                  <a:schemeClr val="tx2"/>
                </a:solidFill>
                <a:latin typeface="Century Gothic"/>
              </a:rPr>
              <a:t>Franck HINTERREITER</a:t>
            </a:r>
            <a:endParaRPr lang="en-US" sz="1100" kern="1200">
              <a:solidFill>
                <a:schemeClr val="tx2"/>
              </a:solidFill>
              <a:latin typeface="Century Gothic"/>
              <a:cs typeface="Calibri"/>
            </a:endParaRPr>
          </a:p>
          <a:p>
            <a:pPr algn="ctr">
              <a:lnSpc>
                <a:spcPct val="90000"/>
              </a:lnSpc>
              <a:spcBef>
                <a:spcPts val="1000"/>
              </a:spcBef>
            </a:pPr>
            <a:r>
              <a:rPr lang="en-US" sz="1100" kern="1200">
                <a:solidFill>
                  <a:schemeClr val="tx2"/>
                </a:solidFill>
                <a:latin typeface="Century Gothic"/>
              </a:rPr>
              <a:t>Olivier </a:t>
            </a:r>
            <a:r>
              <a:rPr lang="en-US" sz="1100">
                <a:solidFill>
                  <a:schemeClr val="tx2"/>
                </a:solidFill>
                <a:latin typeface="Century Gothic"/>
              </a:rPr>
              <a:t>POUVIL</a:t>
            </a:r>
          </a:p>
          <a:p>
            <a:pPr algn="ctr">
              <a:lnSpc>
                <a:spcPct val="90000"/>
              </a:lnSpc>
              <a:spcBef>
                <a:spcPts val="1000"/>
              </a:spcBef>
            </a:pPr>
            <a:r>
              <a:rPr lang="en-US" sz="1100">
                <a:solidFill>
                  <a:schemeClr val="tx2"/>
                </a:solidFill>
                <a:latin typeface="Century Gothic"/>
              </a:rPr>
              <a:t>Colin</a:t>
            </a:r>
            <a:r>
              <a:rPr lang="en-US" sz="1100">
                <a:solidFill>
                  <a:schemeClr val="tx2"/>
                </a:solidFill>
                <a:latin typeface="Century Gothic"/>
                <a:cs typeface="Calibri"/>
              </a:rPr>
              <a:t> MONTERASTELLI</a:t>
            </a:r>
            <a:endParaRPr lang="en-US" sz="2400">
              <a:solidFill>
                <a:schemeClr val="tx2"/>
              </a:solidFill>
              <a:latin typeface="Century Gothic"/>
            </a:endParaRPr>
          </a:p>
        </p:txBody>
      </p:sp>
      <p:sp>
        <p:nvSpPr>
          <p:cNvPr id="9" name="ZoneTexte 8">
            <a:extLst>
              <a:ext uri="{FF2B5EF4-FFF2-40B4-BE49-F238E27FC236}">
                <a16:creationId xmlns:a16="http://schemas.microsoft.com/office/drawing/2014/main" id="{2662CF3D-7E0F-A5F2-D39D-9E861DC09375}"/>
              </a:ext>
            </a:extLst>
          </p:cNvPr>
          <p:cNvSpPr txBox="1"/>
          <p:nvPr/>
        </p:nvSpPr>
        <p:spPr>
          <a:xfrm>
            <a:off x="4356847" y="1976718"/>
            <a:ext cx="184731" cy="369332"/>
          </a:xfrm>
          <a:prstGeom prst="rect">
            <a:avLst/>
          </a:prstGeom>
          <a:noFill/>
        </p:spPr>
        <p:txBody>
          <a:bodyPr wrap="none" rtlCol="0">
            <a:spAutoFit/>
          </a:bodyPr>
          <a:lstStyle/>
          <a:p>
            <a:endParaRPr lang="fr-FR"/>
          </a:p>
        </p:txBody>
      </p:sp>
    </p:spTree>
    <p:extLst>
      <p:ext uri="{BB962C8B-B14F-4D97-AF65-F5344CB8AC3E}">
        <p14:creationId xmlns:p14="http://schemas.microsoft.com/office/powerpoint/2010/main" val="353980093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 calcmode="lin" valueType="num">
                                      <p:cBhvr additive="base">
                                        <p:cTn id="10" dur="500" fill="hold"/>
                                        <p:tgtEl>
                                          <p:spTgt spid="48"/>
                                        </p:tgtEl>
                                        <p:attrNameLst>
                                          <p:attrName>ppt_x</p:attrName>
                                        </p:attrNameLst>
                                      </p:cBhvr>
                                      <p:tavLst>
                                        <p:tav tm="0">
                                          <p:val>
                                            <p:strVal val="#ppt_x"/>
                                          </p:val>
                                        </p:tav>
                                        <p:tav tm="100000">
                                          <p:val>
                                            <p:strVal val="#ppt_x"/>
                                          </p:val>
                                        </p:tav>
                                      </p:tavLst>
                                    </p:anim>
                                    <p:anim calcmode="lin" valueType="num">
                                      <p:cBhvr additive="base">
                                        <p:cTn id="11" dur="500" fill="hold"/>
                                        <p:tgtEl>
                                          <p:spTgt spid="48"/>
                                        </p:tgtEl>
                                        <p:attrNameLst>
                                          <p:attrName>ppt_y</p:attrName>
                                        </p:attrNameLst>
                                      </p:cBhvr>
                                      <p:tavLst>
                                        <p:tav tm="0">
                                          <p:val>
                                            <p:strVal val="1+#ppt_h/2"/>
                                          </p:val>
                                        </p:tav>
                                        <p:tav tm="100000">
                                          <p:val>
                                            <p:strVal val="#ppt_y"/>
                                          </p:val>
                                        </p:tav>
                                      </p:tavLst>
                                    </p:anim>
                                  </p:childTnLst>
                                </p:cTn>
                              </p:par>
                              <p:par>
                                <p:cTn id="12" presetID="2" presetClass="entr" presetSubtype="4" fill="hold" grpId="0" nodeType="withEffect" nodePh="1">
                                  <p:stCondLst>
                                    <p:cond delay="0"/>
                                  </p:stCondLst>
                                  <p:endCondLst>
                                    <p:cond evt="begin" delay="0">
                                      <p:tn val="12"/>
                                    </p:cond>
                                  </p:end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59" name="Group 46">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48" name="Freeform: Shape 47">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48">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50">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54" name="Freeform: Shape 53">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5">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AAD59B27-C804-3FA0-F12C-81AF40284D01}"/>
              </a:ext>
            </a:extLst>
          </p:cNvPr>
          <p:cNvSpPr>
            <a:spLocks noGrp="1"/>
          </p:cNvSpPr>
          <p:nvPr>
            <p:ph type="title"/>
          </p:nvPr>
        </p:nvSpPr>
        <p:spPr>
          <a:xfrm>
            <a:off x="332447" y="1570253"/>
            <a:ext cx="5760719" cy="4747805"/>
          </a:xfrm>
        </p:spPr>
        <p:txBody>
          <a:bodyPr vert="horz" lIns="91440" tIns="45720" rIns="91440" bIns="45720" rtlCol="0" anchor="ctr">
            <a:normAutofit/>
          </a:bodyPr>
          <a:lstStyle/>
          <a:p>
            <a:r>
              <a:rPr lang="en-US" sz="4000" b="1">
                <a:solidFill>
                  <a:schemeClr val="tx2"/>
                </a:solidFill>
                <a:latin typeface="Century Gothic"/>
              </a:rPr>
              <a:t>3.</a:t>
            </a:r>
            <a:r>
              <a:rPr lang="en-US" sz="4000" b="1" kern="1200">
                <a:solidFill>
                  <a:schemeClr val="tx2"/>
                </a:solidFill>
                <a:latin typeface="Century Gothic"/>
              </a:rPr>
              <a:t> Guides de </a:t>
            </a:r>
            <a:r>
              <a:rPr lang="en-US" sz="4000" b="1" kern="1200" err="1">
                <a:solidFill>
                  <a:schemeClr val="tx2"/>
                </a:solidFill>
                <a:latin typeface="Century Gothic"/>
              </a:rPr>
              <a:t>bonnes</a:t>
            </a:r>
            <a:r>
              <a:rPr lang="en-US" sz="4000" b="1" kern="1200">
                <a:solidFill>
                  <a:schemeClr val="tx2"/>
                </a:solidFill>
                <a:latin typeface="Century Gothic"/>
              </a:rPr>
              <a:t> pratiques et </a:t>
            </a:r>
            <a:r>
              <a:rPr lang="en-US" sz="4000" b="1" kern="1200" err="1">
                <a:solidFill>
                  <a:schemeClr val="tx2"/>
                </a:solidFill>
                <a:latin typeface="Century Gothic"/>
              </a:rPr>
              <a:t>d'hygiène</a:t>
            </a:r>
            <a:r>
              <a:rPr lang="en-US" sz="4000" b="1" kern="1200">
                <a:solidFill>
                  <a:schemeClr val="tx2"/>
                </a:solidFill>
                <a:latin typeface="Century Gothic"/>
              </a:rPr>
              <a:t> </a:t>
            </a:r>
            <a:r>
              <a:rPr lang="en-US" sz="4000" b="1" kern="1200" err="1">
                <a:solidFill>
                  <a:schemeClr val="tx2"/>
                </a:solidFill>
                <a:latin typeface="Century Gothic"/>
              </a:rPr>
              <a:t>informatique</a:t>
            </a:r>
            <a:r>
              <a:rPr lang="en-US" sz="4000" b="1" kern="1200">
                <a:solidFill>
                  <a:schemeClr val="tx2"/>
                </a:solidFill>
                <a:latin typeface="Century Gothic"/>
              </a:rPr>
              <a:t> </a:t>
            </a:r>
            <a:r>
              <a:rPr lang="en-US" sz="4000" b="1" kern="1200" err="1">
                <a:solidFill>
                  <a:schemeClr val="tx2"/>
                </a:solidFill>
                <a:latin typeface="Century Gothic"/>
              </a:rPr>
              <a:t>en</a:t>
            </a:r>
            <a:r>
              <a:rPr lang="en-US" sz="4000" b="1" kern="1200">
                <a:solidFill>
                  <a:schemeClr val="tx2"/>
                </a:solidFill>
                <a:latin typeface="Century Gothic"/>
              </a:rPr>
              <a:t> PME</a:t>
            </a:r>
          </a:p>
        </p:txBody>
      </p:sp>
    </p:spTree>
    <p:extLst>
      <p:ext uri="{BB962C8B-B14F-4D97-AF65-F5344CB8AC3E}">
        <p14:creationId xmlns:p14="http://schemas.microsoft.com/office/powerpoint/2010/main" val="2530897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capture d’écran, Police, diagramme&#10;&#10;Description générée automatiquement">
            <a:extLst>
              <a:ext uri="{FF2B5EF4-FFF2-40B4-BE49-F238E27FC236}">
                <a16:creationId xmlns:a16="http://schemas.microsoft.com/office/drawing/2014/main" id="{58E53DF8-8054-6AA8-B88D-08D9592530AD}"/>
              </a:ext>
            </a:extLst>
          </p:cNvPr>
          <p:cNvPicPr>
            <a:picLocks noChangeAspect="1"/>
          </p:cNvPicPr>
          <p:nvPr/>
        </p:nvPicPr>
        <p:blipFill>
          <a:blip r:embed="rId3"/>
          <a:stretch>
            <a:fillRect/>
          </a:stretch>
        </p:blipFill>
        <p:spPr>
          <a:xfrm>
            <a:off x="227527" y="61885"/>
            <a:ext cx="11575959" cy="6798626"/>
          </a:xfrm>
          <a:prstGeom prst="rect">
            <a:avLst/>
          </a:prstGeom>
        </p:spPr>
      </p:pic>
    </p:spTree>
    <p:extLst>
      <p:ext uri="{BB962C8B-B14F-4D97-AF65-F5344CB8AC3E}">
        <p14:creationId xmlns:p14="http://schemas.microsoft.com/office/powerpoint/2010/main" val="74858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Image 16" descr="Une image contenant texte, capture d’écran, Police, nombre&#10;&#10;Description générée automatiquement">
            <a:extLst>
              <a:ext uri="{FF2B5EF4-FFF2-40B4-BE49-F238E27FC236}">
                <a16:creationId xmlns:a16="http://schemas.microsoft.com/office/drawing/2014/main" id="{FEB26F82-6524-EF83-0458-743FDDDDDCB1}"/>
              </a:ext>
            </a:extLst>
          </p:cNvPr>
          <p:cNvPicPr>
            <a:picLocks noChangeAspect="1"/>
          </p:cNvPicPr>
          <p:nvPr/>
        </p:nvPicPr>
        <p:blipFill>
          <a:blip r:embed="rId3"/>
          <a:stretch>
            <a:fillRect/>
          </a:stretch>
        </p:blipFill>
        <p:spPr>
          <a:xfrm>
            <a:off x="689020" y="1014884"/>
            <a:ext cx="10588579" cy="4838967"/>
          </a:xfrm>
          <a:prstGeom prst="rect">
            <a:avLst/>
          </a:prstGeom>
        </p:spPr>
      </p:pic>
    </p:spTree>
    <p:extLst>
      <p:ext uri="{BB962C8B-B14F-4D97-AF65-F5344CB8AC3E}">
        <p14:creationId xmlns:p14="http://schemas.microsoft.com/office/powerpoint/2010/main" val="20344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AAD59B27-C804-3FA0-F12C-81AF40284D01}"/>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en-US" sz="3600" kern="1200">
                <a:solidFill>
                  <a:schemeClr val="tx2"/>
                </a:solidFill>
                <a:latin typeface="Century Gothic"/>
              </a:rPr>
              <a:t>4. </a:t>
            </a:r>
            <a:r>
              <a:rPr lang="fr-FR" sz="3600" kern="1200">
                <a:solidFill>
                  <a:schemeClr val="tx2"/>
                </a:solidFill>
                <a:latin typeface="Century Gothic"/>
              </a:rPr>
              <a:t>Règles régissant l'utilisation des SI mis à disposition des salariés</a:t>
            </a:r>
          </a:p>
          <a:p>
            <a:endParaRPr lang="en-US" sz="3600" kern="1200">
              <a:solidFill>
                <a:schemeClr val="tx2"/>
              </a:solidFill>
              <a:latin typeface="+mj-lt"/>
              <a:ea typeface="+mj-ea"/>
              <a:cs typeface="+mj-cs"/>
            </a:endParaRPr>
          </a:p>
        </p:txBody>
      </p:sp>
      <p:sp>
        <p:nvSpPr>
          <p:cNvPr id="4" name="ZoneTexte 3">
            <a:extLst>
              <a:ext uri="{FF2B5EF4-FFF2-40B4-BE49-F238E27FC236}">
                <a16:creationId xmlns:a16="http://schemas.microsoft.com/office/drawing/2014/main" id="{03166322-3209-B9B3-9D4F-5351C666F253}"/>
              </a:ext>
            </a:extLst>
          </p:cNvPr>
          <p:cNvSpPr txBox="1"/>
          <p:nvPr/>
        </p:nvSpPr>
        <p:spPr>
          <a:xfrm>
            <a:off x="6172200" y="804672"/>
            <a:ext cx="5221224"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fr-FR" sz="2400">
                <a:solidFill>
                  <a:schemeClr val="tx2"/>
                </a:solidFill>
                <a:latin typeface="Century Gothic"/>
              </a:rPr>
              <a:t>Les règles régissant l'utilisation des systèmes d'information (SI) mis à disposition des salariés peuvent varier d'une entreprise à l'autre, mais voici quelques directives générales qui sont couramment mises en place :</a:t>
            </a:r>
          </a:p>
          <a:p>
            <a:pPr>
              <a:lnSpc>
                <a:spcPct val="90000"/>
              </a:lnSpc>
              <a:spcAft>
                <a:spcPts val="600"/>
              </a:spcAft>
            </a:pPr>
            <a:br>
              <a:rPr lang="en-US"/>
            </a:br>
            <a:endParaRPr lang="en-US">
              <a:solidFill>
                <a:schemeClr val="tx2"/>
              </a:solidFill>
              <a:ea typeface="Calibri" panose="020F0502020204030204"/>
              <a:cs typeface="Calibri" panose="020F0502020204030204"/>
            </a:endParaRPr>
          </a:p>
        </p:txBody>
      </p:sp>
    </p:spTree>
    <p:extLst>
      <p:ext uri="{BB962C8B-B14F-4D97-AF65-F5344CB8AC3E}">
        <p14:creationId xmlns:p14="http://schemas.microsoft.com/office/powerpoint/2010/main" val="756345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D24687B-4F74-4CA2-05B0-770418524795}"/>
              </a:ext>
            </a:extLst>
          </p:cNvPr>
          <p:cNvSpPr>
            <a:spLocks noGrp="1"/>
          </p:cNvSpPr>
          <p:nvPr>
            <p:ph type="title"/>
          </p:nvPr>
        </p:nvSpPr>
        <p:spPr>
          <a:xfrm>
            <a:off x="838200" y="557188"/>
            <a:ext cx="10515600" cy="1133499"/>
          </a:xfrm>
        </p:spPr>
        <p:txBody>
          <a:bodyPr>
            <a:normAutofit/>
          </a:bodyPr>
          <a:lstStyle/>
          <a:p>
            <a:pPr algn="ctr"/>
            <a:r>
              <a:rPr lang="fr-FR" sz="5200">
                <a:latin typeface="Century Gothic"/>
                <a:cs typeface="Calibri Light"/>
              </a:rPr>
              <a:t>4.1 Usage de la</a:t>
            </a:r>
            <a:r>
              <a:rPr lang="fr-FR" sz="5200" cap="none">
                <a:ln>
                  <a:noFill/>
                </a:ln>
                <a:effectLst/>
                <a:latin typeface="Century Gothic"/>
                <a:cs typeface="Calibri Light"/>
              </a:rPr>
              <a:t> messagerie</a:t>
            </a:r>
          </a:p>
        </p:txBody>
      </p:sp>
      <p:graphicFrame>
        <p:nvGraphicFramePr>
          <p:cNvPr id="5" name="ZoneTexte 27">
            <a:extLst>
              <a:ext uri="{FF2B5EF4-FFF2-40B4-BE49-F238E27FC236}">
                <a16:creationId xmlns:a16="http://schemas.microsoft.com/office/drawing/2014/main" id="{1979ADD1-6224-BBDC-4C5D-B995B90B7574}"/>
              </a:ext>
            </a:extLst>
          </p:cNvPr>
          <p:cNvGraphicFramePr/>
          <p:nvPr>
            <p:extLst>
              <p:ext uri="{D42A27DB-BD31-4B8C-83A1-F6EECF244321}">
                <p14:modId xmlns:p14="http://schemas.microsoft.com/office/powerpoint/2010/main" val="4203828198"/>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572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66571B-A0D1-C766-AA1A-05DCE19EAD00}"/>
              </a:ext>
            </a:extLst>
          </p:cNvPr>
          <p:cNvSpPr>
            <a:spLocks noGrp="1"/>
          </p:cNvSpPr>
          <p:nvPr>
            <p:ph type="title"/>
          </p:nvPr>
        </p:nvSpPr>
        <p:spPr>
          <a:xfrm>
            <a:off x="838200" y="365125"/>
            <a:ext cx="10515600" cy="1325563"/>
          </a:xfrm>
        </p:spPr>
        <p:txBody>
          <a:bodyPr>
            <a:normAutofit/>
          </a:bodyPr>
          <a:lstStyle/>
          <a:p>
            <a:r>
              <a:rPr lang="fr-FR" spc="-50">
                <a:latin typeface="Century Gothic"/>
                <a:cs typeface="Calibri Light"/>
              </a:rPr>
              <a:t>4.2 Usage de l'imprimante</a:t>
            </a:r>
            <a:endParaRPr lang="fr-FR" b="1" spc="-50">
              <a:latin typeface="Century Gothic"/>
              <a:cs typeface="Calibri Light"/>
            </a:endParaRPr>
          </a:p>
        </p:txBody>
      </p:sp>
      <p:graphicFrame>
        <p:nvGraphicFramePr>
          <p:cNvPr id="5" name="ZoneTexte 27">
            <a:extLst>
              <a:ext uri="{FF2B5EF4-FFF2-40B4-BE49-F238E27FC236}">
                <a16:creationId xmlns:a16="http://schemas.microsoft.com/office/drawing/2014/main" id="{80093707-F003-C97B-2ACE-C34083366EB9}"/>
              </a:ext>
            </a:extLst>
          </p:cNvPr>
          <p:cNvGraphicFramePr/>
          <p:nvPr>
            <p:extLst>
              <p:ext uri="{D42A27DB-BD31-4B8C-83A1-F6EECF244321}">
                <p14:modId xmlns:p14="http://schemas.microsoft.com/office/powerpoint/2010/main" val="36374519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012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323AF6-89BF-6A20-4B72-347BC6BC12C6}"/>
              </a:ext>
            </a:extLst>
          </p:cNvPr>
          <p:cNvSpPr>
            <a:spLocks noGrp="1"/>
          </p:cNvSpPr>
          <p:nvPr>
            <p:ph type="title"/>
          </p:nvPr>
        </p:nvSpPr>
        <p:spPr>
          <a:xfrm>
            <a:off x="838200" y="365125"/>
            <a:ext cx="10515600" cy="1325563"/>
          </a:xfrm>
        </p:spPr>
        <p:txBody>
          <a:bodyPr>
            <a:normAutofit/>
          </a:bodyPr>
          <a:lstStyle/>
          <a:p>
            <a:r>
              <a:rPr lang="fr-FR">
                <a:latin typeface="Century Gothic"/>
                <a:cs typeface="Calibri Light"/>
              </a:rPr>
              <a:t>4.3 Usage de l'ordinateur </a:t>
            </a:r>
            <a:endParaRPr lang="fr-FR">
              <a:latin typeface="Century Gothic"/>
            </a:endParaRPr>
          </a:p>
        </p:txBody>
      </p:sp>
      <p:graphicFrame>
        <p:nvGraphicFramePr>
          <p:cNvPr id="50" name="ZoneTexte 27">
            <a:extLst>
              <a:ext uri="{FF2B5EF4-FFF2-40B4-BE49-F238E27FC236}">
                <a16:creationId xmlns:a16="http://schemas.microsoft.com/office/drawing/2014/main" id="{58FD3694-3244-A9AC-2375-A3510F9A9840}"/>
              </a:ext>
            </a:extLst>
          </p:cNvPr>
          <p:cNvGraphicFramePr/>
          <p:nvPr>
            <p:extLst>
              <p:ext uri="{D42A27DB-BD31-4B8C-83A1-F6EECF244321}">
                <p14:modId xmlns:p14="http://schemas.microsoft.com/office/powerpoint/2010/main" val="2617882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084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E5D18BD-6AB9-A828-551F-5126F1BC2058}"/>
              </a:ext>
            </a:extLst>
          </p:cNvPr>
          <p:cNvSpPr>
            <a:spLocks noGrp="1"/>
          </p:cNvSpPr>
          <p:nvPr>
            <p:ph type="title"/>
          </p:nvPr>
        </p:nvSpPr>
        <p:spPr>
          <a:xfrm>
            <a:off x="838200" y="557188"/>
            <a:ext cx="10515600" cy="1133499"/>
          </a:xfrm>
        </p:spPr>
        <p:txBody>
          <a:bodyPr>
            <a:normAutofit/>
          </a:bodyPr>
          <a:lstStyle/>
          <a:p>
            <a:pPr algn="ctr"/>
            <a:r>
              <a:rPr lang="fr-FR" sz="4800">
                <a:latin typeface="Century Gothic"/>
                <a:cs typeface="Calibri Light"/>
              </a:rPr>
              <a:t>4.4 Usage du téléphone portable</a:t>
            </a:r>
          </a:p>
        </p:txBody>
      </p:sp>
      <p:graphicFrame>
        <p:nvGraphicFramePr>
          <p:cNvPr id="5" name="ZoneTexte 27">
            <a:extLst>
              <a:ext uri="{FF2B5EF4-FFF2-40B4-BE49-F238E27FC236}">
                <a16:creationId xmlns:a16="http://schemas.microsoft.com/office/drawing/2014/main" id="{C31558EA-9DF9-BA87-2696-D35F644DEBB2}"/>
              </a:ext>
            </a:extLst>
          </p:cNvPr>
          <p:cNvGraphicFramePr/>
          <p:nvPr>
            <p:extLst>
              <p:ext uri="{D42A27DB-BD31-4B8C-83A1-F6EECF244321}">
                <p14:modId xmlns:p14="http://schemas.microsoft.com/office/powerpoint/2010/main" val="172272506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08804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E5D18BD-6AB9-A828-551F-5126F1BC2058}"/>
              </a:ext>
            </a:extLst>
          </p:cNvPr>
          <p:cNvSpPr>
            <a:spLocks noGrp="1"/>
          </p:cNvSpPr>
          <p:nvPr>
            <p:ph type="title"/>
          </p:nvPr>
        </p:nvSpPr>
        <p:spPr>
          <a:xfrm>
            <a:off x="838200" y="557188"/>
            <a:ext cx="10515600" cy="1133499"/>
          </a:xfrm>
        </p:spPr>
        <p:txBody>
          <a:bodyPr>
            <a:normAutofit/>
          </a:bodyPr>
          <a:lstStyle/>
          <a:p>
            <a:pPr algn="ctr"/>
            <a:r>
              <a:rPr lang="fr-FR" sz="4800">
                <a:latin typeface="Century Gothic"/>
                <a:cs typeface="Calibri Light"/>
              </a:rPr>
              <a:t>4.5 Usage d'internet</a:t>
            </a:r>
          </a:p>
        </p:txBody>
      </p:sp>
      <p:graphicFrame>
        <p:nvGraphicFramePr>
          <p:cNvPr id="5" name="ZoneTexte 27">
            <a:extLst>
              <a:ext uri="{FF2B5EF4-FFF2-40B4-BE49-F238E27FC236}">
                <a16:creationId xmlns:a16="http://schemas.microsoft.com/office/drawing/2014/main" id="{C31558EA-9DF9-BA87-2696-D35F644DEBB2}"/>
              </a:ext>
            </a:extLst>
          </p:cNvPr>
          <p:cNvGraphicFramePr/>
          <p:nvPr>
            <p:extLst>
              <p:ext uri="{D42A27DB-BD31-4B8C-83A1-F6EECF244321}">
                <p14:modId xmlns:p14="http://schemas.microsoft.com/office/powerpoint/2010/main" val="408518211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0707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B601B5FA-9F03-0D23-DB00-DD55414E804B}"/>
              </a:ext>
            </a:extLst>
          </p:cNvPr>
          <p:cNvSpPr>
            <a:spLocks noGrp="1"/>
          </p:cNvSpPr>
          <p:nvPr>
            <p:ph type="title"/>
          </p:nvPr>
        </p:nvSpPr>
        <p:spPr>
          <a:xfrm>
            <a:off x="3312321" y="2182971"/>
            <a:ext cx="5760846" cy="2889861"/>
          </a:xfrm>
        </p:spPr>
        <p:txBody>
          <a:bodyPr vert="horz" lIns="91440" tIns="45720" rIns="91440" bIns="45720" rtlCol="0" anchor="b">
            <a:normAutofit/>
          </a:bodyPr>
          <a:lstStyle/>
          <a:p>
            <a:pPr algn="ctr"/>
            <a:r>
              <a:rPr lang="en-US" sz="5200" b="1" kern="1200">
                <a:solidFill>
                  <a:schemeClr val="tx2"/>
                </a:solidFill>
                <a:latin typeface="Century Gothic"/>
              </a:rPr>
              <a:t>5. Analyse des </a:t>
            </a:r>
            <a:r>
              <a:rPr lang="en-US" sz="5200" b="1" kern="1200" err="1">
                <a:solidFill>
                  <a:schemeClr val="tx2"/>
                </a:solidFill>
                <a:latin typeface="Century Gothic"/>
              </a:rPr>
              <a:t>problématiques</a:t>
            </a:r>
            <a:r>
              <a:rPr lang="en-US" sz="5200" b="1" kern="1200">
                <a:solidFill>
                  <a:schemeClr val="tx2"/>
                </a:solidFill>
                <a:latin typeface="Century Gothic"/>
              </a:rPr>
              <a:t> de </a:t>
            </a:r>
            <a:r>
              <a:rPr lang="en-US" sz="5200" b="1" kern="1200" err="1">
                <a:solidFill>
                  <a:schemeClr val="tx2"/>
                </a:solidFill>
                <a:latin typeface="Century Gothic"/>
              </a:rPr>
              <a:t>l’entreprise</a:t>
            </a:r>
            <a:endParaRPr lang="en-US" sz="5200" b="1" kern="1200">
              <a:solidFill>
                <a:schemeClr val="tx2"/>
              </a:solidFill>
              <a:latin typeface="Century Gothic"/>
            </a:endParaRPr>
          </a:p>
          <a:p>
            <a:pPr algn="ctr"/>
            <a:endParaRPr lang="en-US" sz="5200" kern="1200">
              <a:solidFill>
                <a:schemeClr val="tx2"/>
              </a:solidFill>
              <a:latin typeface="+mj-lt"/>
              <a:ea typeface="+mj-ea"/>
              <a:cs typeface="+mj-cs"/>
            </a:endParaRPr>
          </a:p>
        </p:txBody>
      </p:sp>
    </p:spTree>
    <p:extLst>
      <p:ext uri="{BB962C8B-B14F-4D97-AF65-F5344CB8AC3E}">
        <p14:creationId xmlns:p14="http://schemas.microsoft.com/office/powerpoint/2010/main" val="2692702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6" name="Group 20">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22" name="Freeform: Shape 21">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2" name="ZoneTexte 11">
            <a:extLst>
              <a:ext uri="{FF2B5EF4-FFF2-40B4-BE49-F238E27FC236}">
                <a16:creationId xmlns:a16="http://schemas.microsoft.com/office/drawing/2014/main" id="{344E0D5F-EBA3-E577-2A74-3BC9B69D3314}"/>
              </a:ext>
            </a:extLst>
          </p:cNvPr>
          <p:cNvSpPr txBox="1"/>
          <p:nvPr/>
        </p:nvSpPr>
        <p:spPr>
          <a:xfrm>
            <a:off x="823417" y="1865763"/>
            <a:ext cx="3606405" cy="282090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a:solidFill>
                  <a:schemeClr val="tx2"/>
                </a:solidFill>
                <a:latin typeface="Century Gothic"/>
                <a:ea typeface="+mj-ea"/>
                <a:cs typeface="+mj-cs"/>
              </a:rPr>
              <a:t>SOMMAIRE</a:t>
            </a:r>
          </a:p>
        </p:txBody>
      </p:sp>
      <p:grpSp>
        <p:nvGrpSpPr>
          <p:cNvPr id="11" name="Groupe 10">
            <a:extLst>
              <a:ext uri="{FF2B5EF4-FFF2-40B4-BE49-F238E27FC236}">
                <a16:creationId xmlns:a16="http://schemas.microsoft.com/office/drawing/2014/main" id="{8732AAE8-4E68-B38D-7561-5ADADB1F6157}"/>
              </a:ext>
            </a:extLst>
          </p:cNvPr>
          <p:cNvGrpSpPr/>
          <p:nvPr/>
        </p:nvGrpSpPr>
        <p:grpSpPr>
          <a:xfrm>
            <a:off x="6091238" y="934670"/>
            <a:ext cx="5386971" cy="5234876"/>
            <a:chOff x="804582" y="-23618"/>
            <a:chExt cx="7847385" cy="7625821"/>
          </a:xfrm>
        </p:grpSpPr>
        <p:sp>
          <p:nvSpPr>
            <p:cNvPr id="4" name="ZoneTexte 3">
              <a:extLst>
                <a:ext uri="{FF2B5EF4-FFF2-40B4-BE49-F238E27FC236}">
                  <a16:creationId xmlns:a16="http://schemas.microsoft.com/office/drawing/2014/main" id="{08F33CDA-72EE-C632-9108-CE074BF53573}"/>
                </a:ext>
              </a:extLst>
            </p:cNvPr>
            <p:cNvSpPr txBox="1"/>
            <p:nvPr/>
          </p:nvSpPr>
          <p:spPr>
            <a:xfrm>
              <a:off x="804745" y="-23618"/>
              <a:ext cx="6172200" cy="538018"/>
            </a:xfrm>
            <a:prstGeom prst="rect">
              <a:avLst/>
            </a:prstGeom>
            <a:noFill/>
          </p:spPr>
          <p:txBody>
            <a:bodyPr wrap="square" lIns="91440" tIns="45720" rIns="91440" bIns="45720" rtlCol="0" anchor="t">
              <a:spAutoFit/>
            </a:bodyPr>
            <a:lstStyle/>
            <a:p>
              <a:pPr defTabSz="621792">
                <a:spcAft>
                  <a:spcPts val="600"/>
                </a:spcAft>
              </a:pPr>
              <a:r>
                <a:rPr lang="fr-FR">
                  <a:latin typeface="Century Gothic"/>
                  <a:cs typeface="Calibri"/>
                </a:rPr>
                <a:t>1. Introduction </a:t>
              </a:r>
              <a:endParaRPr lang="fr-FR">
                <a:cs typeface="Calibri"/>
              </a:endParaRPr>
            </a:p>
          </p:txBody>
        </p:sp>
        <p:sp>
          <p:nvSpPr>
            <p:cNvPr id="5" name="ZoneTexte 4">
              <a:extLst>
                <a:ext uri="{FF2B5EF4-FFF2-40B4-BE49-F238E27FC236}">
                  <a16:creationId xmlns:a16="http://schemas.microsoft.com/office/drawing/2014/main" id="{46F4E800-79E0-EC92-56E5-934324CEB9F0}"/>
                </a:ext>
              </a:extLst>
            </p:cNvPr>
            <p:cNvSpPr txBox="1"/>
            <p:nvPr/>
          </p:nvSpPr>
          <p:spPr>
            <a:xfrm>
              <a:off x="804745" y="941407"/>
              <a:ext cx="6172201" cy="538018"/>
            </a:xfrm>
            <a:prstGeom prst="rect">
              <a:avLst/>
            </a:prstGeom>
            <a:noFill/>
          </p:spPr>
          <p:txBody>
            <a:bodyPr wrap="square" lIns="91440" tIns="45720" rIns="91440" bIns="45720" rtlCol="0" anchor="t">
              <a:spAutoFit/>
            </a:bodyPr>
            <a:lstStyle/>
            <a:p>
              <a:pPr defTabSz="621792">
                <a:spcAft>
                  <a:spcPts val="600"/>
                </a:spcAft>
              </a:pPr>
              <a:r>
                <a:rPr lang="fr-FR">
                  <a:latin typeface="Century Gothic"/>
                </a:rPr>
                <a:t>2. Contraintes légales liées à l'IT</a:t>
              </a:r>
            </a:p>
          </p:txBody>
        </p:sp>
        <p:sp>
          <p:nvSpPr>
            <p:cNvPr id="6" name="ZoneTexte 5">
              <a:extLst>
                <a:ext uri="{FF2B5EF4-FFF2-40B4-BE49-F238E27FC236}">
                  <a16:creationId xmlns:a16="http://schemas.microsoft.com/office/drawing/2014/main" id="{5426CC32-3330-566F-238E-59372E804934}"/>
                </a:ext>
              </a:extLst>
            </p:cNvPr>
            <p:cNvSpPr txBox="1"/>
            <p:nvPr/>
          </p:nvSpPr>
          <p:spPr>
            <a:xfrm>
              <a:off x="804745" y="1906435"/>
              <a:ext cx="7847222" cy="941532"/>
            </a:xfrm>
            <a:prstGeom prst="rect">
              <a:avLst/>
            </a:prstGeom>
            <a:noFill/>
          </p:spPr>
          <p:txBody>
            <a:bodyPr wrap="square" lIns="91440" tIns="45720" rIns="91440" bIns="45720" rtlCol="0" anchor="t">
              <a:spAutoFit/>
            </a:bodyPr>
            <a:lstStyle/>
            <a:p>
              <a:pPr defTabSz="621792">
                <a:spcAft>
                  <a:spcPts val="600"/>
                </a:spcAft>
              </a:pPr>
              <a:r>
                <a:rPr lang="fr-FR">
                  <a:latin typeface="Century Gothic"/>
                </a:rPr>
                <a:t>3. Guides </a:t>
              </a:r>
              <a:r>
                <a:rPr lang="fr-FR" kern="1200">
                  <a:latin typeface="Century Gothic"/>
                </a:rPr>
                <a:t>bonnes pratiques et hygiène informatique en PME</a:t>
              </a:r>
              <a:r>
                <a:rPr lang="fr-FR">
                  <a:latin typeface="Century Gothic"/>
                </a:rPr>
                <a:t> </a:t>
              </a:r>
            </a:p>
          </p:txBody>
        </p:sp>
        <p:sp>
          <p:nvSpPr>
            <p:cNvPr id="7" name="ZoneTexte 6">
              <a:extLst>
                <a:ext uri="{FF2B5EF4-FFF2-40B4-BE49-F238E27FC236}">
                  <a16:creationId xmlns:a16="http://schemas.microsoft.com/office/drawing/2014/main" id="{1C4FE381-2862-D4C0-8B58-4BF83E1FED0E}"/>
                </a:ext>
              </a:extLst>
            </p:cNvPr>
            <p:cNvSpPr txBox="1"/>
            <p:nvPr/>
          </p:nvSpPr>
          <p:spPr>
            <a:xfrm>
              <a:off x="804582" y="3387393"/>
              <a:ext cx="7451911" cy="941532"/>
            </a:xfrm>
            <a:prstGeom prst="rect">
              <a:avLst/>
            </a:prstGeom>
            <a:noFill/>
          </p:spPr>
          <p:txBody>
            <a:bodyPr wrap="square" lIns="91440" tIns="45720" rIns="91440" bIns="45720" rtlCol="0" anchor="t">
              <a:spAutoFit/>
            </a:bodyPr>
            <a:lstStyle/>
            <a:p>
              <a:pPr defTabSz="621792">
                <a:spcAft>
                  <a:spcPts val="600"/>
                </a:spcAft>
              </a:pPr>
              <a:r>
                <a:rPr lang="fr-FR">
                  <a:latin typeface="Century Gothic"/>
                </a:rPr>
                <a:t>4. Règles</a:t>
              </a:r>
              <a:r>
                <a:rPr lang="fr-FR" kern="1200">
                  <a:latin typeface="Century Gothic"/>
                </a:rPr>
                <a:t> régissant l’utilisation des SI mis à disposition des salariés</a:t>
              </a:r>
              <a:endParaRPr lang="fr-FR">
                <a:latin typeface="Century Gothic"/>
              </a:endParaRPr>
            </a:p>
          </p:txBody>
        </p:sp>
        <p:sp>
          <p:nvSpPr>
            <p:cNvPr id="8" name="ZoneTexte 7">
              <a:extLst>
                <a:ext uri="{FF2B5EF4-FFF2-40B4-BE49-F238E27FC236}">
                  <a16:creationId xmlns:a16="http://schemas.microsoft.com/office/drawing/2014/main" id="{050AA83D-3DCE-7063-A5C9-64E5C082F186}"/>
                </a:ext>
              </a:extLst>
            </p:cNvPr>
            <p:cNvSpPr txBox="1"/>
            <p:nvPr/>
          </p:nvSpPr>
          <p:spPr>
            <a:xfrm>
              <a:off x="804745" y="4712005"/>
              <a:ext cx="6172200" cy="941532"/>
            </a:xfrm>
            <a:prstGeom prst="rect">
              <a:avLst/>
            </a:prstGeom>
            <a:noFill/>
          </p:spPr>
          <p:txBody>
            <a:bodyPr wrap="square" lIns="91440" tIns="45720" rIns="91440" bIns="45720" rtlCol="0" anchor="t">
              <a:spAutoFit/>
            </a:bodyPr>
            <a:lstStyle/>
            <a:p>
              <a:pPr defTabSz="621792">
                <a:spcAft>
                  <a:spcPts val="600"/>
                </a:spcAft>
              </a:pPr>
              <a:r>
                <a:rPr lang="fr-FR">
                  <a:latin typeface="Century Gothic"/>
                </a:rPr>
                <a:t>5. Analyse </a:t>
              </a:r>
              <a:r>
                <a:rPr lang="fr-FR" kern="1200">
                  <a:latin typeface="Century Gothic"/>
                </a:rPr>
                <a:t>des problèmes de l’entreprise</a:t>
              </a:r>
              <a:r>
                <a:rPr lang="fr-FR">
                  <a:latin typeface="Century Gothic"/>
                </a:rPr>
                <a:t>  </a:t>
              </a:r>
            </a:p>
          </p:txBody>
        </p:sp>
        <p:sp>
          <p:nvSpPr>
            <p:cNvPr id="9" name="ZoneTexte 8">
              <a:extLst>
                <a:ext uri="{FF2B5EF4-FFF2-40B4-BE49-F238E27FC236}">
                  <a16:creationId xmlns:a16="http://schemas.microsoft.com/office/drawing/2014/main" id="{D75EF929-9B78-9126-BFD5-8E9ECE80EEC3}"/>
                </a:ext>
              </a:extLst>
            </p:cNvPr>
            <p:cNvSpPr txBox="1"/>
            <p:nvPr/>
          </p:nvSpPr>
          <p:spPr>
            <a:xfrm>
              <a:off x="804745" y="6146061"/>
              <a:ext cx="6172200" cy="538018"/>
            </a:xfrm>
            <a:prstGeom prst="rect">
              <a:avLst/>
            </a:prstGeom>
            <a:noFill/>
          </p:spPr>
          <p:txBody>
            <a:bodyPr wrap="square" lIns="91440" tIns="45720" rIns="91440" bIns="45720" rtlCol="0" anchor="t">
              <a:spAutoFit/>
            </a:bodyPr>
            <a:lstStyle/>
            <a:p>
              <a:pPr defTabSz="621792">
                <a:spcAft>
                  <a:spcPts val="600"/>
                </a:spcAft>
              </a:pPr>
              <a:r>
                <a:rPr lang="fr-FR">
                  <a:latin typeface="Century Gothic"/>
                </a:rPr>
                <a:t>6. Solution </a:t>
              </a:r>
              <a:r>
                <a:rPr lang="fr-FR" kern="1200">
                  <a:latin typeface="Century Gothic"/>
                </a:rPr>
                <a:t>proposée</a:t>
              </a:r>
              <a:r>
                <a:rPr lang="fr-FR">
                  <a:latin typeface="Century Gothic"/>
                </a:rPr>
                <a:t> </a:t>
              </a:r>
            </a:p>
          </p:txBody>
        </p:sp>
        <p:sp>
          <p:nvSpPr>
            <p:cNvPr id="10" name="ZoneTexte 9">
              <a:extLst>
                <a:ext uri="{FF2B5EF4-FFF2-40B4-BE49-F238E27FC236}">
                  <a16:creationId xmlns:a16="http://schemas.microsoft.com/office/drawing/2014/main" id="{1E9B6662-B4BB-F36C-0A74-2FA88685EC19}"/>
                </a:ext>
              </a:extLst>
            </p:cNvPr>
            <p:cNvSpPr txBox="1"/>
            <p:nvPr/>
          </p:nvSpPr>
          <p:spPr>
            <a:xfrm>
              <a:off x="804745" y="7064185"/>
              <a:ext cx="6172201" cy="538018"/>
            </a:xfrm>
            <a:prstGeom prst="rect">
              <a:avLst/>
            </a:prstGeom>
            <a:noFill/>
          </p:spPr>
          <p:txBody>
            <a:bodyPr wrap="square" lIns="91440" tIns="45720" rIns="91440" bIns="45720" rtlCol="0" anchor="t">
              <a:spAutoFit/>
            </a:bodyPr>
            <a:lstStyle/>
            <a:p>
              <a:pPr defTabSz="621792">
                <a:spcAft>
                  <a:spcPts val="600"/>
                </a:spcAft>
              </a:pPr>
              <a:r>
                <a:rPr lang="fr-FR">
                  <a:latin typeface="Century Gothic"/>
                </a:rPr>
                <a:t>7. Conclusion</a:t>
              </a:r>
            </a:p>
          </p:txBody>
        </p:sp>
      </p:grpSp>
    </p:spTree>
    <p:extLst>
      <p:ext uri="{BB962C8B-B14F-4D97-AF65-F5344CB8AC3E}">
        <p14:creationId xmlns:p14="http://schemas.microsoft.com/office/powerpoint/2010/main" val="2689993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 2" descr="Une image contenant texte, capture d’écran, Police, conception&#10;&#10;Description générée automatiquement">
            <a:extLst>
              <a:ext uri="{FF2B5EF4-FFF2-40B4-BE49-F238E27FC236}">
                <a16:creationId xmlns:a16="http://schemas.microsoft.com/office/drawing/2014/main" id="{70B7451A-85D6-FF53-FF09-A28885A7B3B7}"/>
              </a:ext>
            </a:extLst>
          </p:cNvPr>
          <p:cNvPicPr>
            <a:picLocks noChangeAspect="1"/>
          </p:cNvPicPr>
          <p:nvPr/>
        </p:nvPicPr>
        <p:blipFill>
          <a:blip r:embed="rId3"/>
          <a:stretch>
            <a:fillRect/>
          </a:stretch>
        </p:blipFill>
        <p:spPr>
          <a:xfrm>
            <a:off x="254758" y="617614"/>
            <a:ext cx="11682483" cy="6896565"/>
          </a:xfrm>
          <a:prstGeom prst="rect">
            <a:avLst/>
          </a:prstGeom>
        </p:spPr>
      </p:pic>
      <p:pic>
        <p:nvPicPr>
          <p:cNvPr id="8" name="Image 7" descr="Une image contenant habits, homme, chaussures, dessin humoristique&#10;&#10;Description générée automatiquement">
            <a:extLst>
              <a:ext uri="{FF2B5EF4-FFF2-40B4-BE49-F238E27FC236}">
                <a16:creationId xmlns:a16="http://schemas.microsoft.com/office/drawing/2014/main" id="{EB947ED9-E426-9019-59BF-0719DBC6E9C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665694" y="4479823"/>
            <a:ext cx="3180229" cy="2212618"/>
          </a:xfrm>
          <a:prstGeom prst="rect">
            <a:avLst/>
          </a:prstGeom>
        </p:spPr>
      </p:pic>
    </p:spTree>
    <p:extLst>
      <p:ext uri="{BB962C8B-B14F-4D97-AF65-F5344CB8AC3E}">
        <p14:creationId xmlns:p14="http://schemas.microsoft.com/office/powerpoint/2010/main" val="2890403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 2" descr="Une image contenant texte, capture d’écran, Police, conception&#10;&#10;Description générée automatiquement">
            <a:extLst>
              <a:ext uri="{FF2B5EF4-FFF2-40B4-BE49-F238E27FC236}">
                <a16:creationId xmlns:a16="http://schemas.microsoft.com/office/drawing/2014/main" id="{70B7451A-85D6-FF53-FF09-A28885A7B3B7}"/>
              </a:ext>
            </a:extLst>
          </p:cNvPr>
          <p:cNvPicPr>
            <a:picLocks noChangeAspect="1"/>
          </p:cNvPicPr>
          <p:nvPr/>
        </p:nvPicPr>
        <p:blipFill rotWithShape="1">
          <a:blip r:embed="rId3"/>
          <a:srcRect r="60267" b="75927"/>
          <a:stretch/>
        </p:blipFill>
        <p:spPr>
          <a:xfrm>
            <a:off x="582870" y="-260415"/>
            <a:ext cx="11034626" cy="3956106"/>
          </a:xfrm>
          <a:prstGeom prst="rect">
            <a:avLst/>
          </a:prstGeom>
        </p:spPr>
      </p:pic>
      <p:pic>
        <p:nvPicPr>
          <p:cNvPr id="6" name="Image 5" descr="Une image contenant texte, Appareil électronique, ordinateur, capture d’écran&#10;&#10;Description générée automatiquement">
            <a:extLst>
              <a:ext uri="{FF2B5EF4-FFF2-40B4-BE49-F238E27FC236}">
                <a16:creationId xmlns:a16="http://schemas.microsoft.com/office/drawing/2014/main" id="{ABFCFF71-3B1B-FA06-8937-42D2BB1BCC5D}"/>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54959" y="3778511"/>
            <a:ext cx="4222374" cy="2640329"/>
          </a:xfrm>
          <a:prstGeom prst="rect">
            <a:avLst/>
          </a:prstGeom>
        </p:spPr>
      </p:pic>
    </p:spTree>
    <p:extLst>
      <p:ext uri="{BB962C8B-B14F-4D97-AF65-F5344CB8AC3E}">
        <p14:creationId xmlns:p14="http://schemas.microsoft.com/office/powerpoint/2010/main" val="4215785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 2" descr="Une image contenant texte, capture d’écran, Police, conception&#10;&#10;Description générée automatiquement">
            <a:extLst>
              <a:ext uri="{FF2B5EF4-FFF2-40B4-BE49-F238E27FC236}">
                <a16:creationId xmlns:a16="http://schemas.microsoft.com/office/drawing/2014/main" id="{70B7451A-85D6-FF53-FF09-A28885A7B3B7}"/>
              </a:ext>
            </a:extLst>
          </p:cNvPr>
          <p:cNvPicPr>
            <a:picLocks noChangeAspect="1"/>
          </p:cNvPicPr>
          <p:nvPr/>
        </p:nvPicPr>
        <p:blipFill rotWithShape="1">
          <a:blip r:embed="rId3"/>
          <a:srcRect l="67689" t="33171" r="96" b="39837"/>
          <a:stretch/>
        </p:blipFill>
        <p:spPr>
          <a:xfrm>
            <a:off x="1078940" y="939953"/>
            <a:ext cx="8125295" cy="4029280"/>
          </a:xfrm>
          <a:prstGeom prst="rect">
            <a:avLst/>
          </a:prstGeom>
        </p:spPr>
      </p:pic>
      <p:pic>
        <p:nvPicPr>
          <p:cNvPr id="2" name="Image 1" descr="Une image contenant ordinateur, dessin humoristique&#10;&#10;Description générée automatiquement">
            <a:extLst>
              <a:ext uri="{FF2B5EF4-FFF2-40B4-BE49-F238E27FC236}">
                <a16:creationId xmlns:a16="http://schemas.microsoft.com/office/drawing/2014/main" id="{84E3A47D-B722-DF21-0BE2-41D378A5F6EB}"/>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8231841" y="2707306"/>
            <a:ext cx="3023346" cy="2743269"/>
          </a:xfrm>
          <a:prstGeom prst="rect">
            <a:avLst/>
          </a:prstGeom>
        </p:spPr>
      </p:pic>
    </p:spTree>
    <p:extLst>
      <p:ext uri="{BB962C8B-B14F-4D97-AF65-F5344CB8AC3E}">
        <p14:creationId xmlns:p14="http://schemas.microsoft.com/office/powerpoint/2010/main" val="2770594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 2" descr="Une image contenant texte, capture d’écran, Police, conception&#10;&#10;Description générée automatiquement">
            <a:extLst>
              <a:ext uri="{FF2B5EF4-FFF2-40B4-BE49-F238E27FC236}">
                <a16:creationId xmlns:a16="http://schemas.microsoft.com/office/drawing/2014/main" id="{70B7451A-85D6-FF53-FF09-A28885A7B3B7}"/>
              </a:ext>
            </a:extLst>
          </p:cNvPr>
          <p:cNvPicPr>
            <a:picLocks noChangeAspect="1"/>
          </p:cNvPicPr>
          <p:nvPr/>
        </p:nvPicPr>
        <p:blipFill rotWithShape="1">
          <a:blip r:embed="rId3"/>
          <a:srcRect l="67789" t="13074" r="888" b="65293"/>
          <a:stretch/>
        </p:blipFill>
        <p:spPr>
          <a:xfrm>
            <a:off x="2450543" y="765513"/>
            <a:ext cx="9636482" cy="3929280"/>
          </a:xfrm>
          <a:prstGeom prst="rect">
            <a:avLst/>
          </a:prstGeom>
        </p:spPr>
      </p:pic>
      <p:pic>
        <p:nvPicPr>
          <p:cNvPr id="6" name="Image 5" descr="Free vector graphic: Man, Working, What-To-Do - Free Image on Pixabay ...">
            <a:extLst>
              <a:ext uri="{FF2B5EF4-FFF2-40B4-BE49-F238E27FC236}">
                <a16:creationId xmlns:a16="http://schemas.microsoft.com/office/drawing/2014/main" id="{CC154BD6-C74F-2BEA-3A37-B3C47BFB1A13}"/>
              </a:ext>
            </a:extLst>
          </p:cNvPr>
          <p:cNvPicPr>
            <a:picLocks noChangeAspect="1"/>
          </p:cNvPicPr>
          <p:nvPr/>
        </p:nvPicPr>
        <p:blipFill>
          <a:blip r:embed="rId4"/>
          <a:stretch>
            <a:fillRect/>
          </a:stretch>
        </p:blipFill>
        <p:spPr>
          <a:xfrm>
            <a:off x="1452282" y="3674364"/>
            <a:ext cx="3393141" cy="2254712"/>
          </a:xfrm>
          <a:prstGeom prst="rect">
            <a:avLst/>
          </a:prstGeom>
        </p:spPr>
      </p:pic>
    </p:spTree>
    <p:extLst>
      <p:ext uri="{BB962C8B-B14F-4D97-AF65-F5344CB8AC3E}">
        <p14:creationId xmlns:p14="http://schemas.microsoft.com/office/powerpoint/2010/main" val="80800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 2" descr="Une image contenant texte, capture d’écran, Police, conception&#10;&#10;Description générée automatiquement">
            <a:extLst>
              <a:ext uri="{FF2B5EF4-FFF2-40B4-BE49-F238E27FC236}">
                <a16:creationId xmlns:a16="http://schemas.microsoft.com/office/drawing/2014/main" id="{70B7451A-85D6-FF53-FF09-A28885A7B3B7}"/>
              </a:ext>
            </a:extLst>
          </p:cNvPr>
          <p:cNvPicPr>
            <a:picLocks noChangeAspect="1"/>
          </p:cNvPicPr>
          <p:nvPr/>
        </p:nvPicPr>
        <p:blipFill rotWithShape="1">
          <a:blip r:embed="rId3"/>
          <a:srcRect l="6974" t="25000" r="60201" b="15458"/>
          <a:stretch/>
        </p:blipFill>
        <p:spPr>
          <a:xfrm>
            <a:off x="4367952" y="-35418"/>
            <a:ext cx="6479328" cy="6941440"/>
          </a:xfrm>
          <a:prstGeom prst="rect">
            <a:avLst/>
          </a:prstGeom>
        </p:spPr>
      </p:pic>
      <p:pic>
        <p:nvPicPr>
          <p:cNvPr id="2" name="Image 1" descr="Une image contenant Visage humain, habits, dessin humoristique, illustration&#10;&#10;Description générée automatiquement">
            <a:extLst>
              <a:ext uri="{FF2B5EF4-FFF2-40B4-BE49-F238E27FC236}">
                <a16:creationId xmlns:a16="http://schemas.microsoft.com/office/drawing/2014/main" id="{AF40BD60-B65F-7B2D-E910-E48076D9E6C2}"/>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903194" y="1441076"/>
            <a:ext cx="2743200" cy="2743200"/>
          </a:xfrm>
          <a:prstGeom prst="rect">
            <a:avLst/>
          </a:prstGeom>
        </p:spPr>
      </p:pic>
    </p:spTree>
    <p:extLst>
      <p:ext uri="{BB962C8B-B14F-4D97-AF65-F5344CB8AC3E}">
        <p14:creationId xmlns:p14="http://schemas.microsoft.com/office/powerpoint/2010/main" val="2122735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E9E0A2B2-1170-37E8-529D-77DDF58A97F1}"/>
              </a:ext>
            </a:extLst>
          </p:cNvPr>
          <p:cNvSpPr>
            <a:spLocks noGrp="1"/>
          </p:cNvSpPr>
          <p:nvPr>
            <p:ph type="title"/>
          </p:nvPr>
        </p:nvSpPr>
        <p:spPr>
          <a:xfrm>
            <a:off x="3311819" y="2546622"/>
            <a:ext cx="5760846" cy="2310312"/>
          </a:xfrm>
        </p:spPr>
        <p:txBody>
          <a:bodyPr vert="horz" lIns="91440" tIns="45720" rIns="91440" bIns="45720" rtlCol="0" anchor="b">
            <a:normAutofit/>
          </a:bodyPr>
          <a:lstStyle/>
          <a:p>
            <a:pPr algn="ctr"/>
            <a:r>
              <a:rPr lang="en-US" sz="5200" b="1" kern="1200">
                <a:solidFill>
                  <a:schemeClr val="tx2"/>
                </a:solidFill>
                <a:latin typeface="Century Gothic"/>
              </a:rPr>
              <a:t>6. Solutions </a:t>
            </a:r>
            <a:r>
              <a:rPr lang="en-US" sz="5200" b="1" kern="1200" err="1">
                <a:solidFill>
                  <a:schemeClr val="tx2"/>
                </a:solidFill>
                <a:latin typeface="Century Gothic"/>
              </a:rPr>
              <a:t>proposées</a:t>
            </a:r>
            <a:endParaRPr lang="en-US" sz="5200" b="1" kern="1200">
              <a:solidFill>
                <a:schemeClr val="tx2"/>
              </a:solidFill>
              <a:latin typeface="Century Gothic"/>
            </a:endParaRPr>
          </a:p>
          <a:p>
            <a:pPr algn="ctr"/>
            <a:endParaRPr lang="en-US" sz="5200" kern="1200">
              <a:solidFill>
                <a:schemeClr val="tx2"/>
              </a:solidFill>
              <a:latin typeface="+mj-lt"/>
              <a:ea typeface="+mj-ea"/>
              <a:cs typeface="+mj-cs"/>
            </a:endParaRPr>
          </a:p>
        </p:txBody>
      </p:sp>
    </p:spTree>
    <p:extLst>
      <p:ext uri="{BB962C8B-B14F-4D97-AF65-F5344CB8AC3E}">
        <p14:creationId xmlns:p14="http://schemas.microsoft.com/office/powerpoint/2010/main" val="3800881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0886CA7B-2D9E-A440-FD2A-842B5F402A63}"/>
              </a:ext>
            </a:extLst>
          </p:cNvPr>
          <p:cNvSpPr>
            <a:spLocks noGrp="1"/>
          </p:cNvSpPr>
          <p:nvPr>
            <p:ph type="title"/>
          </p:nvPr>
        </p:nvSpPr>
        <p:spPr>
          <a:xfrm>
            <a:off x="3221107" y="2515415"/>
            <a:ext cx="5754696" cy="1826462"/>
          </a:xfrm>
        </p:spPr>
        <p:txBody>
          <a:bodyPr>
            <a:normAutofit/>
          </a:bodyPr>
          <a:lstStyle/>
          <a:p>
            <a:pPr algn="ctr"/>
            <a:r>
              <a:rPr lang="fr-FR" b="1">
                <a:solidFill>
                  <a:schemeClr val="tx2"/>
                </a:solidFill>
                <a:latin typeface="Century Gothic"/>
                <a:cs typeface="Arial"/>
              </a:rPr>
              <a:t>6.1 Gestion des incidents (ITIL)</a:t>
            </a:r>
          </a:p>
          <a:p>
            <a:pPr algn="ctr"/>
            <a:endParaRPr lang="fr-FR" sz="3600">
              <a:solidFill>
                <a:schemeClr val="tx2"/>
              </a:solidFill>
              <a:cs typeface="Calibri Light"/>
            </a:endParaRP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5817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ZoneTexte 3">
            <a:extLst>
              <a:ext uri="{FF2B5EF4-FFF2-40B4-BE49-F238E27FC236}">
                <a16:creationId xmlns:a16="http://schemas.microsoft.com/office/drawing/2014/main" id="{BA5B7C9A-0A69-126A-886B-FC61DE2F0B53}"/>
              </a:ext>
            </a:extLst>
          </p:cNvPr>
          <p:cNvSpPr txBox="1"/>
          <p:nvPr/>
        </p:nvSpPr>
        <p:spPr>
          <a:xfrm>
            <a:off x="105987" y="108649"/>
            <a:ext cx="10906787" cy="58862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4400">
                <a:solidFill>
                  <a:schemeClr val="tx2"/>
                </a:solidFill>
                <a:latin typeface="Century Gothic"/>
              </a:rPr>
              <a:t>6.1.1 </a:t>
            </a:r>
            <a:r>
              <a:rPr lang="en-US" sz="4400" err="1">
                <a:solidFill>
                  <a:schemeClr val="tx2"/>
                </a:solidFill>
                <a:latin typeface="Century Gothic"/>
              </a:rPr>
              <a:t>Système</a:t>
            </a:r>
            <a:r>
              <a:rPr lang="en-US" sz="4400">
                <a:solidFill>
                  <a:schemeClr val="tx2"/>
                </a:solidFill>
                <a:latin typeface="Century Gothic"/>
              </a:rPr>
              <a:t> de ticketing</a:t>
            </a:r>
            <a:endParaRPr lang="fr-FR" sz="4400">
              <a:solidFill>
                <a:schemeClr val="tx2"/>
              </a:solidFill>
            </a:endParaRPr>
          </a:p>
          <a:p>
            <a:pPr marL="285750" indent="-228600">
              <a:lnSpc>
                <a:spcPct val="90000"/>
              </a:lnSpc>
              <a:spcAft>
                <a:spcPts val="600"/>
              </a:spcAft>
              <a:buFont typeface="Arial" panose="020B0604020202020204" pitchFamily="34" charset="0"/>
              <a:buChar char="•"/>
            </a:pPr>
            <a:endParaRPr lang="en-US" sz="1000">
              <a:solidFill>
                <a:schemeClr val="tx2"/>
              </a:solidFill>
              <a:latin typeface="Century Gothic"/>
            </a:endParaRPr>
          </a:p>
          <a:p>
            <a:pPr marL="285750" indent="-228600">
              <a:lnSpc>
                <a:spcPct val="90000"/>
              </a:lnSpc>
              <a:spcAft>
                <a:spcPts val="600"/>
              </a:spcAft>
              <a:buFont typeface="Arial" panose="020B0604020202020204" pitchFamily="34" charset="0"/>
              <a:buChar char="•"/>
            </a:pPr>
            <a:r>
              <a:rPr lang="en-US" sz="2400" err="1">
                <a:solidFill>
                  <a:schemeClr val="tx2"/>
                </a:solidFill>
                <a:latin typeface="Century Gothic"/>
              </a:rPr>
              <a:t>Efficacité</a:t>
            </a:r>
            <a:endParaRPr lang="en-US" sz="2400">
              <a:solidFill>
                <a:schemeClr val="tx2"/>
              </a:solidFill>
              <a:latin typeface="Century Gothic"/>
            </a:endParaRPr>
          </a:p>
          <a:p>
            <a:pPr marL="57150">
              <a:lnSpc>
                <a:spcPct val="90000"/>
              </a:lnSpc>
              <a:spcAft>
                <a:spcPts val="600"/>
              </a:spcAft>
            </a:pPr>
            <a:endParaRPr lang="en-US" sz="2400">
              <a:solidFill>
                <a:schemeClr val="tx2"/>
              </a:solidFill>
              <a:latin typeface="Century Gothic"/>
            </a:endParaRPr>
          </a:p>
          <a:p>
            <a:pPr marL="285750" indent="-228600">
              <a:lnSpc>
                <a:spcPct val="90000"/>
              </a:lnSpc>
              <a:spcAft>
                <a:spcPts val="600"/>
              </a:spcAft>
              <a:buFont typeface="Arial" panose="020B0604020202020204" pitchFamily="34" charset="0"/>
              <a:buChar char="•"/>
            </a:pPr>
            <a:r>
              <a:rPr lang="en-US" sz="2400" err="1">
                <a:solidFill>
                  <a:schemeClr val="tx2"/>
                </a:solidFill>
                <a:latin typeface="Century Gothic"/>
              </a:rPr>
              <a:t>Rapidité</a:t>
            </a:r>
            <a:endParaRPr lang="en-US" sz="2400">
              <a:solidFill>
                <a:schemeClr val="tx2"/>
              </a:solidFill>
              <a:latin typeface="Century Gothic"/>
            </a:endParaRPr>
          </a:p>
          <a:p>
            <a:pPr marL="285750" indent="-228600">
              <a:lnSpc>
                <a:spcPct val="90000"/>
              </a:lnSpc>
              <a:spcAft>
                <a:spcPts val="600"/>
              </a:spcAft>
              <a:buFont typeface="Arial" panose="020B0604020202020204" pitchFamily="34" charset="0"/>
              <a:buChar char="•"/>
            </a:pPr>
            <a:endParaRPr lang="en-US" sz="2400">
              <a:solidFill>
                <a:schemeClr val="tx2"/>
              </a:solidFill>
              <a:latin typeface="Century Gothic"/>
            </a:endParaRPr>
          </a:p>
          <a:p>
            <a:pPr marL="285750" indent="-228600">
              <a:lnSpc>
                <a:spcPct val="90000"/>
              </a:lnSpc>
              <a:spcAft>
                <a:spcPts val="600"/>
              </a:spcAft>
              <a:buFont typeface="Arial" panose="020B0604020202020204" pitchFamily="34" charset="0"/>
              <a:buChar char="•"/>
            </a:pPr>
            <a:r>
              <a:rPr lang="en-US" sz="2400">
                <a:solidFill>
                  <a:schemeClr val="tx2"/>
                </a:solidFill>
                <a:latin typeface="Century Gothic"/>
              </a:rPr>
              <a:t>Documentation (stats)</a:t>
            </a:r>
          </a:p>
          <a:p>
            <a:pPr indent="-228600">
              <a:lnSpc>
                <a:spcPct val="90000"/>
              </a:lnSpc>
              <a:spcAft>
                <a:spcPts val="600"/>
              </a:spcAft>
              <a:buFont typeface="Arial" panose="020B0604020202020204" pitchFamily="34" charset="0"/>
              <a:buChar char="•"/>
            </a:pPr>
            <a:endParaRPr lang="en-US" sz="4400">
              <a:solidFill>
                <a:schemeClr val="tx2"/>
              </a:solidFill>
              <a:latin typeface="Century Gothic"/>
            </a:endParaRPr>
          </a:p>
          <a:p>
            <a:pPr>
              <a:lnSpc>
                <a:spcPct val="90000"/>
              </a:lnSpc>
              <a:spcAft>
                <a:spcPts val="600"/>
              </a:spcAft>
            </a:pPr>
            <a:r>
              <a:rPr lang="en-US" sz="4400">
                <a:solidFill>
                  <a:schemeClr val="tx2"/>
                </a:solidFill>
                <a:latin typeface="Century Gothic"/>
              </a:rPr>
              <a:t>6.1.2 </a:t>
            </a:r>
            <a:r>
              <a:rPr lang="en-US" sz="4400" err="1">
                <a:solidFill>
                  <a:schemeClr val="tx2"/>
                </a:solidFill>
                <a:latin typeface="Century Gothic"/>
              </a:rPr>
              <a:t>Sensibilisation</a:t>
            </a:r>
            <a:r>
              <a:rPr lang="en-US" sz="4400">
                <a:solidFill>
                  <a:schemeClr val="tx2"/>
                </a:solidFill>
                <a:latin typeface="Century Gothic"/>
              </a:rPr>
              <a:t> et Formation </a:t>
            </a:r>
          </a:p>
          <a:p>
            <a:pPr indent="-228600">
              <a:lnSpc>
                <a:spcPct val="90000"/>
              </a:lnSpc>
              <a:spcAft>
                <a:spcPts val="600"/>
              </a:spcAft>
              <a:buFont typeface="Arial" panose="020B0604020202020204" pitchFamily="34" charset="0"/>
              <a:buChar char="•"/>
            </a:pPr>
            <a:endParaRPr lang="en-US" sz="1000">
              <a:solidFill>
                <a:schemeClr val="tx2"/>
              </a:solidFill>
              <a:latin typeface="Century Gothic"/>
            </a:endParaRPr>
          </a:p>
          <a:p>
            <a:pPr marL="285750" indent="-228600">
              <a:lnSpc>
                <a:spcPct val="90000"/>
              </a:lnSpc>
              <a:spcAft>
                <a:spcPts val="600"/>
              </a:spcAft>
              <a:buFont typeface="Arial" panose="020B0604020202020204" pitchFamily="34" charset="0"/>
              <a:buChar char="•"/>
            </a:pPr>
            <a:r>
              <a:rPr lang="en-US" sz="2400">
                <a:solidFill>
                  <a:schemeClr val="tx2"/>
                </a:solidFill>
                <a:latin typeface="Century Gothic"/>
              </a:rPr>
              <a:t>Mise </a:t>
            </a:r>
            <a:r>
              <a:rPr lang="en-US" sz="2400" err="1">
                <a:solidFill>
                  <a:schemeClr val="tx2"/>
                </a:solidFill>
                <a:latin typeface="Century Gothic"/>
              </a:rPr>
              <a:t>en</a:t>
            </a:r>
            <a:r>
              <a:rPr lang="en-US" sz="2400">
                <a:solidFill>
                  <a:schemeClr val="tx2"/>
                </a:solidFill>
                <a:latin typeface="Century Gothic"/>
              </a:rPr>
              <a:t> place d'un support</a:t>
            </a:r>
          </a:p>
          <a:p>
            <a:pPr marL="285750" indent="-228600">
              <a:lnSpc>
                <a:spcPct val="90000"/>
              </a:lnSpc>
              <a:spcAft>
                <a:spcPts val="600"/>
              </a:spcAft>
              <a:buFont typeface="Arial" panose="020B0604020202020204" pitchFamily="34" charset="0"/>
              <a:buChar char="•"/>
            </a:pPr>
            <a:endParaRPr lang="en-US" sz="2400">
              <a:solidFill>
                <a:schemeClr val="tx2"/>
              </a:solidFill>
              <a:latin typeface="Century Gothic"/>
            </a:endParaRPr>
          </a:p>
          <a:p>
            <a:pPr marL="285750" indent="-228600">
              <a:lnSpc>
                <a:spcPct val="90000"/>
              </a:lnSpc>
              <a:spcAft>
                <a:spcPts val="600"/>
              </a:spcAft>
              <a:buFont typeface="Arial" panose="020B0604020202020204" pitchFamily="34" charset="0"/>
              <a:buChar char="•"/>
            </a:pPr>
            <a:r>
              <a:rPr lang="en-US" sz="2400">
                <a:solidFill>
                  <a:schemeClr val="tx2"/>
                </a:solidFill>
                <a:latin typeface="Century Gothic"/>
              </a:rPr>
              <a:t>Mise </a:t>
            </a:r>
            <a:r>
              <a:rPr lang="en-US" sz="2400" err="1">
                <a:solidFill>
                  <a:schemeClr val="tx2"/>
                </a:solidFill>
                <a:latin typeface="Century Gothic"/>
              </a:rPr>
              <a:t>en</a:t>
            </a:r>
            <a:r>
              <a:rPr lang="en-US" sz="2400">
                <a:solidFill>
                  <a:schemeClr val="tx2"/>
                </a:solidFill>
                <a:latin typeface="Century Gothic"/>
              </a:rPr>
              <a:t> place </a:t>
            </a:r>
            <a:r>
              <a:rPr lang="en-US" sz="2400" err="1">
                <a:solidFill>
                  <a:schemeClr val="tx2"/>
                </a:solidFill>
                <a:latin typeface="Century Gothic"/>
              </a:rPr>
              <a:t>d'une</a:t>
            </a:r>
            <a:r>
              <a:rPr lang="en-US" sz="2400">
                <a:solidFill>
                  <a:schemeClr val="tx2"/>
                </a:solidFill>
                <a:latin typeface="Century Gothic"/>
              </a:rPr>
              <a:t> base de </a:t>
            </a:r>
            <a:r>
              <a:rPr lang="en-US" sz="2400" err="1">
                <a:solidFill>
                  <a:schemeClr val="tx2"/>
                </a:solidFill>
                <a:latin typeface="Century Gothic"/>
              </a:rPr>
              <a:t>connaissances</a:t>
            </a:r>
            <a:endParaRPr lang="en-US" sz="2400">
              <a:solidFill>
                <a:schemeClr val="tx2"/>
              </a:solidFill>
              <a:latin typeface="Century Gothic"/>
            </a:endParaRPr>
          </a:p>
        </p:txBody>
      </p:sp>
    </p:spTree>
    <p:extLst>
      <p:ext uri="{BB962C8B-B14F-4D97-AF65-F5344CB8AC3E}">
        <p14:creationId xmlns:p14="http://schemas.microsoft.com/office/powerpoint/2010/main" val="625477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6" name="Rectangle 25">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C9D7E62-548F-1FAC-477F-33453B9C6BE2}"/>
              </a:ext>
            </a:extLst>
          </p:cNvPr>
          <p:cNvSpPr>
            <a:spLocks noGrp="1"/>
          </p:cNvSpPr>
          <p:nvPr>
            <p:ph type="title"/>
          </p:nvPr>
        </p:nvSpPr>
        <p:spPr>
          <a:xfrm>
            <a:off x="3371787" y="1998914"/>
            <a:ext cx="5448730" cy="2387918"/>
          </a:xfrm>
        </p:spPr>
        <p:txBody>
          <a:bodyPr vert="horz" lIns="91440" tIns="45720" rIns="91440" bIns="45720" rtlCol="0" anchor="b">
            <a:normAutofit/>
          </a:bodyPr>
          <a:lstStyle/>
          <a:p>
            <a:pPr algn="ctr"/>
            <a:r>
              <a:rPr lang="en-US" sz="5200" b="1" kern="1200">
                <a:solidFill>
                  <a:schemeClr val="tx2"/>
                </a:solidFill>
                <a:latin typeface="Century Gothic"/>
              </a:rPr>
              <a:t>6.2 Gestion de la </a:t>
            </a:r>
            <a:r>
              <a:rPr lang="en-US" sz="5200" b="1" kern="1200" err="1">
                <a:solidFill>
                  <a:schemeClr val="tx2"/>
                </a:solidFill>
                <a:latin typeface="Century Gothic"/>
              </a:rPr>
              <a:t>disponibilité</a:t>
            </a:r>
            <a:r>
              <a:rPr lang="en-US" sz="5200" b="1" kern="1200">
                <a:solidFill>
                  <a:schemeClr val="tx2"/>
                </a:solidFill>
                <a:latin typeface="Century Gothic"/>
              </a:rPr>
              <a:t> (ITIL)</a:t>
            </a:r>
          </a:p>
        </p:txBody>
      </p:sp>
      <p:grpSp>
        <p:nvGrpSpPr>
          <p:cNvPr id="28" name="Group 27">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9" name="Freeform: Shape 28">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5" name="Freeform: Shape 34">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8" name="Freeform: Shape 37">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67548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F2849E-140B-7D73-184B-D75949E766FC}"/>
              </a:ext>
            </a:extLst>
          </p:cNvPr>
          <p:cNvSpPr>
            <a:spLocks noGrp="1"/>
          </p:cNvSpPr>
          <p:nvPr>
            <p:ph type="title"/>
          </p:nvPr>
        </p:nvSpPr>
        <p:spPr>
          <a:xfrm>
            <a:off x="838200" y="770706"/>
            <a:ext cx="10515600" cy="1325563"/>
          </a:xfrm>
        </p:spPr>
        <p:txBody>
          <a:bodyPr/>
          <a:lstStyle/>
          <a:p>
            <a:r>
              <a:rPr lang="fr-FR" b="1">
                <a:latin typeface="Century Gothic"/>
                <a:ea typeface="Calibri Light"/>
                <a:cs typeface="Calibri Light"/>
              </a:rPr>
              <a:t>6.2.1 Objectifs </a:t>
            </a:r>
            <a:endParaRPr lang="fr-FR" b="1">
              <a:latin typeface="Century Gothic"/>
            </a:endParaRPr>
          </a:p>
        </p:txBody>
      </p:sp>
      <p:pic>
        <p:nvPicPr>
          <p:cNvPr id="37" name="Image 36" descr="Icône de coche verte">
            <a:extLst>
              <a:ext uri="{FF2B5EF4-FFF2-40B4-BE49-F238E27FC236}">
                <a16:creationId xmlns:a16="http://schemas.microsoft.com/office/drawing/2014/main" id="{A64BC742-DB41-532D-8F53-6EF97DF6E3C9}"/>
              </a:ext>
            </a:extLst>
          </p:cNvPr>
          <p:cNvPicPr>
            <a:picLocks noChangeAspect="1"/>
          </p:cNvPicPr>
          <p:nvPr/>
        </p:nvPicPr>
        <p:blipFill>
          <a:blip r:embed="rId3"/>
          <a:stretch>
            <a:fillRect/>
          </a:stretch>
        </p:blipFill>
        <p:spPr>
          <a:xfrm>
            <a:off x="1429555" y="3291625"/>
            <a:ext cx="1423115" cy="1433847"/>
          </a:xfrm>
          <a:prstGeom prst="rect">
            <a:avLst/>
          </a:prstGeom>
        </p:spPr>
      </p:pic>
      <p:pic>
        <p:nvPicPr>
          <p:cNvPr id="42" name="Espace réservé du contenu 41" descr="picto_performance | Semantis">
            <a:extLst>
              <a:ext uri="{FF2B5EF4-FFF2-40B4-BE49-F238E27FC236}">
                <a16:creationId xmlns:a16="http://schemas.microsoft.com/office/drawing/2014/main" id="{04C32278-02A9-E2FE-48A4-7257DBBFB445}"/>
              </a:ext>
            </a:extLst>
          </p:cNvPr>
          <p:cNvPicPr>
            <a:picLocks noGrp="1" noChangeAspect="1"/>
          </p:cNvPicPr>
          <p:nvPr>
            <p:ph idx="1"/>
          </p:nvPr>
        </p:nvPicPr>
        <p:blipFill>
          <a:blip r:embed="rId4"/>
          <a:stretch>
            <a:fillRect/>
          </a:stretch>
        </p:blipFill>
        <p:spPr>
          <a:xfrm>
            <a:off x="5379937" y="3295963"/>
            <a:ext cx="1421395" cy="1421395"/>
          </a:xfrm>
        </p:spPr>
      </p:pic>
      <p:sp>
        <p:nvSpPr>
          <p:cNvPr id="40" name="ZoneTexte 39">
            <a:extLst>
              <a:ext uri="{FF2B5EF4-FFF2-40B4-BE49-F238E27FC236}">
                <a16:creationId xmlns:a16="http://schemas.microsoft.com/office/drawing/2014/main" id="{EEE03796-C97B-BAA3-8AC5-5A3EE9FC05B7}"/>
              </a:ext>
            </a:extLst>
          </p:cNvPr>
          <p:cNvSpPr txBox="1"/>
          <p:nvPr/>
        </p:nvSpPr>
        <p:spPr>
          <a:xfrm>
            <a:off x="898838" y="4716887"/>
            <a:ext cx="259992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cs typeface="Calibri"/>
              </a:rPr>
              <a:t>Assurer la disponibilité</a:t>
            </a:r>
          </a:p>
          <a:p>
            <a:r>
              <a:rPr lang="fr-FR">
                <a:latin typeface="Century Gothic"/>
                <a:cs typeface="Calibri"/>
              </a:rPr>
              <a:t>des services</a:t>
            </a:r>
          </a:p>
          <a:p>
            <a:endParaRPr lang="fr-FR">
              <a:cs typeface="Calibri"/>
            </a:endParaRPr>
          </a:p>
        </p:txBody>
      </p:sp>
      <p:sp>
        <p:nvSpPr>
          <p:cNvPr id="43" name="ZoneTexte 42">
            <a:extLst>
              <a:ext uri="{FF2B5EF4-FFF2-40B4-BE49-F238E27FC236}">
                <a16:creationId xmlns:a16="http://schemas.microsoft.com/office/drawing/2014/main" id="{E6391F78-5445-A9CC-AE9C-C17C7C0D24E6}"/>
              </a:ext>
            </a:extLst>
          </p:cNvPr>
          <p:cNvSpPr txBox="1"/>
          <p:nvPr/>
        </p:nvSpPr>
        <p:spPr>
          <a:xfrm>
            <a:off x="4634230" y="4719569"/>
            <a:ext cx="32307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cs typeface="Calibri"/>
              </a:rPr>
              <a:t>Optimiser les performances</a:t>
            </a:r>
            <a:endParaRPr lang="fr-FR">
              <a:latin typeface="Century Gothic"/>
            </a:endParaRPr>
          </a:p>
        </p:txBody>
      </p:sp>
      <p:pic>
        <p:nvPicPr>
          <p:cNvPr id="44" name="Image 43" descr="Crayon Pictogramme - Images vectorielles gratuites sur Pixabay - Pixabay">
            <a:extLst>
              <a:ext uri="{FF2B5EF4-FFF2-40B4-BE49-F238E27FC236}">
                <a16:creationId xmlns:a16="http://schemas.microsoft.com/office/drawing/2014/main" id="{A25EE33C-98E7-74EB-9F8C-6D3973B2C127}"/>
              </a:ext>
            </a:extLst>
          </p:cNvPr>
          <p:cNvPicPr>
            <a:picLocks noChangeAspect="1"/>
          </p:cNvPicPr>
          <p:nvPr/>
        </p:nvPicPr>
        <p:blipFill>
          <a:blip r:embed="rId5"/>
          <a:stretch>
            <a:fillRect/>
          </a:stretch>
        </p:blipFill>
        <p:spPr>
          <a:xfrm>
            <a:off x="9317863" y="3431146"/>
            <a:ext cx="1272863" cy="1294328"/>
          </a:xfrm>
          <a:prstGeom prst="rect">
            <a:avLst/>
          </a:prstGeom>
        </p:spPr>
      </p:pic>
      <p:sp>
        <p:nvSpPr>
          <p:cNvPr id="45" name="ZoneTexte 44">
            <a:extLst>
              <a:ext uri="{FF2B5EF4-FFF2-40B4-BE49-F238E27FC236}">
                <a16:creationId xmlns:a16="http://schemas.microsoft.com/office/drawing/2014/main" id="{673EBB87-2B2C-2E7C-543E-D220C7FBCF3E}"/>
              </a:ext>
            </a:extLst>
          </p:cNvPr>
          <p:cNvSpPr txBox="1"/>
          <p:nvPr/>
        </p:nvSpPr>
        <p:spPr>
          <a:xfrm>
            <a:off x="8914725" y="4722253"/>
            <a:ext cx="21063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cs typeface="Calibri"/>
              </a:rPr>
              <a:t>Répondre aux exigences métier</a:t>
            </a:r>
            <a:endParaRPr lang="fr-FR">
              <a:latin typeface="Century Gothic"/>
            </a:endParaRPr>
          </a:p>
        </p:txBody>
      </p:sp>
    </p:spTree>
    <p:extLst>
      <p:ext uri="{BB962C8B-B14F-4D97-AF65-F5344CB8AC3E}">
        <p14:creationId xmlns:p14="http://schemas.microsoft.com/office/powerpoint/2010/main" val="2262805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ZoneTexte 1">
            <a:extLst>
              <a:ext uri="{FF2B5EF4-FFF2-40B4-BE49-F238E27FC236}">
                <a16:creationId xmlns:a16="http://schemas.microsoft.com/office/drawing/2014/main" id="{835CCD20-0FCE-579F-CA56-AFD93AFAAA5C}"/>
              </a:ext>
            </a:extLst>
          </p:cNvPr>
          <p:cNvSpPr txBox="1"/>
          <p:nvPr/>
        </p:nvSpPr>
        <p:spPr>
          <a:xfrm>
            <a:off x="268052" y="511317"/>
            <a:ext cx="6193357" cy="612243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457200" indent="-342900">
              <a:lnSpc>
                <a:spcPct val="90000"/>
              </a:lnSpc>
              <a:spcAft>
                <a:spcPts val="600"/>
              </a:spcAft>
              <a:buAutoNum type="arabicPeriod"/>
            </a:pPr>
            <a:r>
              <a:rPr lang="en-US" sz="2800" b="1">
                <a:solidFill>
                  <a:schemeClr val="tx2"/>
                </a:solidFill>
                <a:latin typeface="Century Gothic"/>
                <a:ea typeface="Calibri"/>
                <a:cs typeface="Calibri"/>
              </a:rPr>
              <a:t>Introduction </a:t>
            </a:r>
            <a:endParaRPr lang="fr-FR" sz="2800" b="1">
              <a:solidFill>
                <a:schemeClr val="tx2"/>
              </a:solidFill>
              <a:latin typeface="Century Gothic"/>
            </a:endParaRPr>
          </a:p>
          <a:p>
            <a:pPr marL="114300">
              <a:lnSpc>
                <a:spcPct val="90000"/>
              </a:lnSpc>
              <a:spcAft>
                <a:spcPts val="600"/>
              </a:spcAft>
            </a:pPr>
            <a:endParaRPr lang="en-US" sz="2800" b="1">
              <a:solidFill>
                <a:schemeClr val="tx2"/>
              </a:solidFill>
              <a:latin typeface="Century Gothic"/>
              <a:ea typeface="Calibri"/>
              <a:cs typeface="Calibri"/>
            </a:endParaRPr>
          </a:p>
          <a:p>
            <a:pPr marL="114300">
              <a:lnSpc>
                <a:spcPct val="90000"/>
              </a:lnSpc>
              <a:spcAft>
                <a:spcPts val="600"/>
              </a:spcAft>
            </a:pPr>
            <a:r>
              <a:rPr lang="en-US" sz="2800" b="1">
                <a:solidFill>
                  <a:schemeClr val="tx2"/>
                </a:solidFill>
                <a:latin typeface="Century Gothic"/>
                <a:ea typeface="Calibri"/>
                <a:cs typeface="Calibri"/>
              </a:rPr>
              <a:t>1.1 Presentation de Tech4Business</a:t>
            </a:r>
          </a:p>
          <a:p>
            <a:pPr marL="114300">
              <a:lnSpc>
                <a:spcPct val="90000"/>
              </a:lnSpc>
              <a:spcAft>
                <a:spcPts val="600"/>
              </a:spcAft>
            </a:pPr>
            <a:endParaRPr lang="en-US" sz="2800">
              <a:solidFill>
                <a:schemeClr val="tx2"/>
              </a:solidFill>
              <a:latin typeface="Century Gothic"/>
              <a:ea typeface="Calibri"/>
              <a:cs typeface="Calibri"/>
            </a:endParaRPr>
          </a:p>
          <a:p>
            <a:pPr marL="457200" indent="-342900">
              <a:lnSpc>
                <a:spcPct val="90000"/>
              </a:lnSpc>
              <a:spcAft>
                <a:spcPts val="600"/>
              </a:spcAft>
              <a:buFontTx/>
              <a:buChar char="-"/>
            </a:pPr>
            <a:r>
              <a:rPr lang="en-US" sz="2400" err="1">
                <a:solidFill>
                  <a:schemeClr val="tx2"/>
                </a:solidFill>
                <a:latin typeface="Century Gothic"/>
                <a:ea typeface="Calibri"/>
                <a:cs typeface="Calibri"/>
              </a:rPr>
              <a:t>Fondée</a:t>
            </a:r>
            <a:r>
              <a:rPr lang="en-US" sz="2400">
                <a:solidFill>
                  <a:schemeClr val="tx2"/>
                </a:solidFill>
                <a:latin typeface="Century Gothic"/>
                <a:ea typeface="Calibri"/>
                <a:cs typeface="Calibri"/>
              </a:rPr>
              <a:t> </a:t>
            </a:r>
            <a:r>
              <a:rPr lang="en-US" sz="2400" err="1">
                <a:solidFill>
                  <a:schemeClr val="tx2"/>
                </a:solidFill>
                <a:latin typeface="Century Gothic"/>
                <a:ea typeface="Calibri"/>
                <a:cs typeface="Calibri"/>
              </a:rPr>
              <a:t>en</a:t>
            </a:r>
            <a:r>
              <a:rPr lang="en-US" sz="2400">
                <a:solidFill>
                  <a:schemeClr val="tx2"/>
                </a:solidFill>
                <a:latin typeface="Century Gothic"/>
                <a:ea typeface="Calibri"/>
                <a:cs typeface="Calibri"/>
              </a:rPr>
              <a:t> 2013</a:t>
            </a:r>
          </a:p>
          <a:p>
            <a:pPr marL="457200" indent="-342900">
              <a:lnSpc>
                <a:spcPct val="90000"/>
              </a:lnSpc>
              <a:spcAft>
                <a:spcPts val="600"/>
              </a:spcAft>
              <a:buFont typeface="Calibri"/>
              <a:buChar char="-"/>
            </a:pPr>
            <a:r>
              <a:rPr lang="en-US" sz="2400" err="1">
                <a:solidFill>
                  <a:schemeClr val="tx2"/>
                </a:solidFill>
                <a:latin typeface="Century Gothic"/>
                <a:ea typeface="+mn-lt"/>
                <a:cs typeface="+mn-lt"/>
              </a:rPr>
              <a:t>Prestataire</a:t>
            </a:r>
            <a:r>
              <a:rPr lang="en-US" sz="2400">
                <a:solidFill>
                  <a:schemeClr val="tx2"/>
                </a:solidFill>
                <a:latin typeface="Century Gothic"/>
                <a:ea typeface="+mn-lt"/>
                <a:cs typeface="+mn-lt"/>
              </a:rPr>
              <a:t> </a:t>
            </a:r>
            <a:r>
              <a:rPr lang="en-US" sz="2400" err="1">
                <a:solidFill>
                  <a:schemeClr val="tx2"/>
                </a:solidFill>
                <a:latin typeface="Century Gothic"/>
                <a:ea typeface="+mn-lt"/>
                <a:cs typeface="+mn-lt"/>
              </a:rPr>
              <a:t>informatique</a:t>
            </a:r>
            <a:endParaRPr lang="en-US" sz="2400">
              <a:solidFill>
                <a:schemeClr val="tx2"/>
              </a:solidFill>
              <a:latin typeface="Century Gothic"/>
              <a:ea typeface="+mn-lt"/>
              <a:cs typeface="+mn-lt"/>
            </a:endParaRPr>
          </a:p>
          <a:p>
            <a:pPr marL="457200" indent="-342900">
              <a:lnSpc>
                <a:spcPct val="90000"/>
              </a:lnSpc>
              <a:spcAft>
                <a:spcPts val="600"/>
              </a:spcAft>
              <a:buFontTx/>
              <a:buChar char="-"/>
            </a:pPr>
            <a:r>
              <a:rPr lang="en-US" sz="2400">
                <a:solidFill>
                  <a:schemeClr val="tx2"/>
                </a:solidFill>
                <a:latin typeface="Century Gothic"/>
                <a:ea typeface="Calibri"/>
                <a:cs typeface="Calibri"/>
              </a:rPr>
              <a:t>180 </a:t>
            </a:r>
            <a:r>
              <a:rPr lang="en-US" sz="2400" err="1">
                <a:solidFill>
                  <a:schemeClr val="tx2"/>
                </a:solidFill>
                <a:latin typeface="Century Gothic"/>
                <a:ea typeface="Calibri"/>
                <a:cs typeface="Calibri"/>
              </a:rPr>
              <a:t>employés</a:t>
            </a:r>
            <a:endParaRPr lang="en-US" sz="2400">
              <a:solidFill>
                <a:schemeClr val="tx2"/>
              </a:solidFill>
              <a:latin typeface="Century Gothic"/>
              <a:ea typeface="Calibri"/>
              <a:cs typeface="Calibri"/>
            </a:endParaRPr>
          </a:p>
          <a:p>
            <a:pPr marL="457200" indent="-342900">
              <a:lnSpc>
                <a:spcPct val="90000"/>
              </a:lnSpc>
              <a:spcAft>
                <a:spcPts val="600"/>
              </a:spcAft>
              <a:buFontTx/>
              <a:buChar char="-"/>
            </a:pPr>
            <a:r>
              <a:rPr lang="en-US" sz="2400">
                <a:solidFill>
                  <a:schemeClr val="tx2"/>
                </a:solidFill>
                <a:latin typeface="Century Gothic"/>
                <a:ea typeface="Calibri"/>
                <a:cs typeface="Calibri"/>
              </a:rPr>
              <a:t>30 </a:t>
            </a:r>
            <a:r>
              <a:rPr lang="en-US" sz="2400" err="1">
                <a:solidFill>
                  <a:schemeClr val="tx2"/>
                </a:solidFill>
                <a:latin typeface="Century Gothic"/>
                <a:ea typeface="Calibri"/>
                <a:cs typeface="Calibri"/>
              </a:rPr>
              <a:t>collaborateurs</a:t>
            </a:r>
            <a:endParaRPr lang="en-US" sz="2400">
              <a:solidFill>
                <a:schemeClr val="tx2"/>
              </a:solidFill>
              <a:latin typeface="Century Gothic"/>
              <a:ea typeface="Calibri"/>
              <a:cs typeface="Calibri"/>
            </a:endParaRPr>
          </a:p>
          <a:p>
            <a:pPr marL="457200" indent="-342900">
              <a:lnSpc>
                <a:spcPct val="90000"/>
              </a:lnSpc>
              <a:spcAft>
                <a:spcPts val="600"/>
              </a:spcAft>
              <a:buChar char="-"/>
            </a:pPr>
            <a:endParaRPr lang="en-US" sz="2400">
              <a:solidFill>
                <a:schemeClr val="tx2"/>
              </a:solidFill>
              <a:latin typeface="Century Gothic"/>
              <a:ea typeface="Calibri"/>
              <a:cs typeface="Calibri"/>
            </a:endParaRPr>
          </a:p>
          <a:p>
            <a:pPr marL="114300">
              <a:lnSpc>
                <a:spcPct val="90000"/>
              </a:lnSpc>
              <a:spcAft>
                <a:spcPts val="600"/>
              </a:spcAft>
            </a:pPr>
            <a:r>
              <a:rPr lang="en-US" sz="2400">
                <a:solidFill>
                  <a:schemeClr val="tx2"/>
                </a:solidFill>
                <a:latin typeface="Century Gothic"/>
                <a:ea typeface="Calibri"/>
                <a:cs typeface="Calibri"/>
              </a:rPr>
              <a:t>Nos contacts : </a:t>
            </a:r>
          </a:p>
          <a:p>
            <a:pPr marL="114300">
              <a:lnSpc>
                <a:spcPct val="90000"/>
              </a:lnSpc>
              <a:spcAft>
                <a:spcPts val="600"/>
              </a:spcAft>
            </a:pPr>
            <a:endParaRPr lang="en-US" sz="2400">
              <a:solidFill>
                <a:schemeClr val="tx2"/>
              </a:solidFill>
              <a:latin typeface="Century Gothic"/>
              <a:ea typeface="Calibri"/>
              <a:cs typeface="Calibri"/>
            </a:endParaRPr>
          </a:p>
          <a:p>
            <a:pPr marL="457200" indent="-342900">
              <a:lnSpc>
                <a:spcPct val="90000"/>
              </a:lnSpc>
              <a:spcAft>
                <a:spcPts val="600"/>
              </a:spcAft>
              <a:buFontTx/>
              <a:buChar char="-"/>
            </a:pPr>
            <a:r>
              <a:rPr lang="en-US" sz="2400">
                <a:solidFill>
                  <a:schemeClr val="tx2"/>
                </a:solidFill>
                <a:latin typeface="Century Gothic"/>
                <a:ea typeface="Calibri"/>
                <a:cs typeface="Calibri"/>
                <a:hlinkClick r:id="rId3">
                  <a:extLst>
                    <a:ext uri="{A12FA001-AC4F-418D-AE19-62706E023703}">
                      <ahyp:hlinkClr xmlns:ahyp="http://schemas.microsoft.com/office/drawing/2018/hyperlinkcolor" val="tx"/>
                    </a:ext>
                  </a:extLst>
                </a:hlinkClick>
              </a:rPr>
              <a:t>Tech4business@gmail.com</a:t>
            </a:r>
            <a:endParaRPr lang="en-US" sz="2400">
              <a:solidFill>
                <a:schemeClr val="tx2"/>
              </a:solidFill>
              <a:latin typeface="Century Gothic"/>
              <a:ea typeface="Calibri"/>
              <a:cs typeface="Calibri"/>
            </a:endParaRPr>
          </a:p>
          <a:p>
            <a:pPr marL="457200" indent="-342900">
              <a:lnSpc>
                <a:spcPct val="90000"/>
              </a:lnSpc>
              <a:spcAft>
                <a:spcPts val="600"/>
              </a:spcAft>
              <a:buFontTx/>
              <a:buChar char="-"/>
            </a:pPr>
            <a:r>
              <a:rPr lang="en-US" sz="2400">
                <a:solidFill>
                  <a:schemeClr val="tx2"/>
                </a:solidFill>
                <a:latin typeface="Century Gothic"/>
                <a:ea typeface="Calibri"/>
                <a:cs typeface="Calibri"/>
              </a:rPr>
              <a:t>06 57 93 23 84</a:t>
            </a:r>
          </a:p>
          <a:p>
            <a:pPr marL="114300">
              <a:lnSpc>
                <a:spcPct val="90000"/>
              </a:lnSpc>
              <a:spcAft>
                <a:spcPts val="600"/>
              </a:spcAft>
            </a:pPr>
            <a:endParaRPr lang="en-US" sz="2400">
              <a:solidFill>
                <a:schemeClr val="tx2"/>
              </a:solidFill>
              <a:latin typeface="Century Gothic"/>
              <a:ea typeface="Calibri"/>
              <a:cs typeface="Calibri"/>
            </a:endParaRPr>
          </a:p>
          <a:p>
            <a:pPr marL="457200" indent="-342900">
              <a:lnSpc>
                <a:spcPct val="90000"/>
              </a:lnSpc>
              <a:spcAft>
                <a:spcPts val="600"/>
              </a:spcAft>
              <a:buFontTx/>
              <a:buChar char="-"/>
            </a:pPr>
            <a:endParaRPr lang="en-US" sz="2400">
              <a:solidFill>
                <a:schemeClr val="tx2"/>
              </a:solidFill>
              <a:latin typeface="Century Gothic"/>
              <a:ea typeface="Calibri"/>
              <a:cs typeface="Calibri"/>
            </a:endParaRPr>
          </a:p>
          <a:p>
            <a:pPr marL="457200" indent="-342900">
              <a:lnSpc>
                <a:spcPct val="90000"/>
              </a:lnSpc>
              <a:spcAft>
                <a:spcPts val="600"/>
              </a:spcAft>
              <a:buFontTx/>
              <a:buChar char="-"/>
            </a:pPr>
            <a:endParaRPr lang="en-US" sz="2400">
              <a:solidFill>
                <a:schemeClr val="tx2"/>
              </a:solidFill>
              <a:latin typeface="Century Gothic"/>
              <a:ea typeface="Calibri"/>
              <a:cs typeface="Calibri"/>
            </a:endParaRPr>
          </a:p>
          <a:p>
            <a:pPr marL="457200" indent="-342900">
              <a:lnSpc>
                <a:spcPct val="90000"/>
              </a:lnSpc>
              <a:spcAft>
                <a:spcPts val="600"/>
              </a:spcAft>
              <a:buFontTx/>
              <a:buChar char="-"/>
            </a:pPr>
            <a:endParaRPr lang="en-US" sz="2400">
              <a:solidFill>
                <a:schemeClr val="tx2"/>
              </a:solidFill>
              <a:latin typeface="Century Gothic"/>
              <a:ea typeface="Calibri"/>
              <a:cs typeface="Calibri"/>
            </a:endParaRPr>
          </a:p>
        </p:txBody>
      </p:sp>
      <p:grpSp>
        <p:nvGrpSpPr>
          <p:cNvPr id="12" name="Group 11">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3" name="Freeform: Shape 12">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Image 2" descr="Une image contenant Graphique, graphisme, capture d’écran, Police&#10;&#10;Description générée automatiquement">
            <a:extLst>
              <a:ext uri="{FF2B5EF4-FFF2-40B4-BE49-F238E27FC236}">
                <a16:creationId xmlns:a16="http://schemas.microsoft.com/office/drawing/2014/main" id="{B994ED20-1857-534A-35C9-412EB33011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279" y="510628"/>
            <a:ext cx="5634034" cy="5654849"/>
          </a:xfrm>
          <a:prstGeom prst="rect">
            <a:avLst/>
          </a:prstGeom>
        </p:spPr>
      </p:pic>
    </p:spTree>
    <p:extLst>
      <p:ext uri="{BB962C8B-B14F-4D97-AF65-F5344CB8AC3E}">
        <p14:creationId xmlns:p14="http://schemas.microsoft.com/office/powerpoint/2010/main" val="2791612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1654BE-D35C-E236-A807-6D19961D4F86}"/>
              </a:ext>
            </a:extLst>
          </p:cNvPr>
          <p:cNvSpPr>
            <a:spLocks noGrp="1"/>
          </p:cNvSpPr>
          <p:nvPr>
            <p:ph type="title"/>
          </p:nvPr>
        </p:nvSpPr>
        <p:spPr/>
        <p:txBody>
          <a:bodyPr/>
          <a:lstStyle/>
          <a:p>
            <a:r>
              <a:rPr lang="fr-FR" b="1">
                <a:latin typeface="Century Gothic"/>
                <a:ea typeface="Calibri Light"/>
                <a:cs typeface="Calibri Light"/>
              </a:rPr>
              <a:t>6.2.2 Composants </a:t>
            </a:r>
            <a:endParaRPr lang="fr-FR" b="1"/>
          </a:p>
        </p:txBody>
      </p:sp>
      <p:pic>
        <p:nvPicPr>
          <p:cNvPr id="24" name="Espace réservé du contenu 23" descr="Fichier:Camera pictogram.png — Wikipédia">
            <a:extLst>
              <a:ext uri="{FF2B5EF4-FFF2-40B4-BE49-F238E27FC236}">
                <a16:creationId xmlns:a16="http://schemas.microsoft.com/office/drawing/2014/main" id="{A5874983-455E-D501-9197-B643089D5FC5}"/>
              </a:ext>
            </a:extLst>
          </p:cNvPr>
          <p:cNvPicPr>
            <a:picLocks noGrp="1" noChangeAspect="1"/>
          </p:cNvPicPr>
          <p:nvPr>
            <p:ph idx="1"/>
          </p:nvPr>
        </p:nvPicPr>
        <p:blipFill>
          <a:blip r:embed="rId3"/>
          <a:stretch>
            <a:fillRect/>
          </a:stretch>
        </p:blipFill>
        <p:spPr>
          <a:xfrm>
            <a:off x="3755268" y="2913131"/>
            <a:ext cx="1178722" cy="1033326"/>
          </a:xfrm>
        </p:spPr>
      </p:pic>
      <p:sp>
        <p:nvSpPr>
          <p:cNvPr id="25" name="ZoneTexte 24">
            <a:extLst>
              <a:ext uri="{FF2B5EF4-FFF2-40B4-BE49-F238E27FC236}">
                <a16:creationId xmlns:a16="http://schemas.microsoft.com/office/drawing/2014/main" id="{C7E5C6A5-A6EB-55D1-B40F-EB680DE08E59}"/>
              </a:ext>
            </a:extLst>
          </p:cNvPr>
          <p:cNvSpPr txBox="1"/>
          <p:nvPr/>
        </p:nvSpPr>
        <p:spPr>
          <a:xfrm>
            <a:off x="3095689" y="4058229"/>
            <a:ext cx="27193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ea typeface="+mn-lt"/>
                <a:cs typeface="+mn-lt"/>
              </a:rPr>
              <a:t>Surveillance et gestion de la disponibilité</a:t>
            </a:r>
            <a:endParaRPr lang="fr-FR">
              <a:latin typeface="Century Gothic"/>
            </a:endParaRPr>
          </a:p>
        </p:txBody>
      </p:sp>
      <p:pic>
        <p:nvPicPr>
          <p:cNvPr id="26" name="Image 25" descr="simple-black-calendar-512 - Institut de Formation en Soins Infirmiers">
            <a:extLst>
              <a:ext uri="{FF2B5EF4-FFF2-40B4-BE49-F238E27FC236}">
                <a16:creationId xmlns:a16="http://schemas.microsoft.com/office/drawing/2014/main" id="{59CB206E-1BAB-FD38-93EE-57FD159457F2}"/>
              </a:ext>
            </a:extLst>
          </p:cNvPr>
          <p:cNvPicPr>
            <a:picLocks noChangeAspect="1"/>
          </p:cNvPicPr>
          <p:nvPr/>
        </p:nvPicPr>
        <p:blipFill>
          <a:blip r:embed="rId4"/>
          <a:stretch>
            <a:fillRect/>
          </a:stretch>
        </p:blipFill>
        <p:spPr>
          <a:xfrm>
            <a:off x="1012722" y="2794819"/>
            <a:ext cx="1157749" cy="1145459"/>
          </a:xfrm>
          <a:prstGeom prst="rect">
            <a:avLst/>
          </a:prstGeom>
        </p:spPr>
      </p:pic>
      <p:sp>
        <p:nvSpPr>
          <p:cNvPr id="27" name="ZoneTexte 26">
            <a:extLst>
              <a:ext uri="{FF2B5EF4-FFF2-40B4-BE49-F238E27FC236}">
                <a16:creationId xmlns:a16="http://schemas.microsoft.com/office/drawing/2014/main" id="{7252FA07-E688-900A-7318-C1067AFC51C0}"/>
              </a:ext>
            </a:extLst>
          </p:cNvPr>
          <p:cNvSpPr txBox="1"/>
          <p:nvPr/>
        </p:nvSpPr>
        <p:spPr>
          <a:xfrm>
            <a:off x="577905" y="4063856"/>
            <a:ext cx="203915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cs typeface="Calibri"/>
              </a:rPr>
              <a:t>Planification de la </a:t>
            </a:r>
            <a:r>
              <a:rPr lang="fr-FR" err="1">
                <a:latin typeface="Century Gothic"/>
                <a:cs typeface="Calibri"/>
              </a:rPr>
              <a:t>disponiblité</a:t>
            </a:r>
            <a:endParaRPr lang="fr-FR" err="1">
              <a:latin typeface="Century Gothic"/>
            </a:endParaRPr>
          </a:p>
        </p:txBody>
      </p:sp>
      <p:pic>
        <p:nvPicPr>
          <p:cNvPr id="28" name="Image 27" descr="Les pictogrammes de danger, ça sert à quoi ? - Actualités - mylia">
            <a:extLst>
              <a:ext uri="{FF2B5EF4-FFF2-40B4-BE49-F238E27FC236}">
                <a16:creationId xmlns:a16="http://schemas.microsoft.com/office/drawing/2014/main" id="{09BD93FA-1636-97AD-5DF1-DBE068D62E1C}"/>
              </a:ext>
            </a:extLst>
          </p:cNvPr>
          <p:cNvPicPr>
            <a:picLocks noChangeAspect="1"/>
          </p:cNvPicPr>
          <p:nvPr/>
        </p:nvPicPr>
        <p:blipFill>
          <a:blip r:embed="rId5"/>
          <a:stretch>
            <a:fillRect/>
          </a:stretch>
        </p:blipFill>
        <p:spPr>
          <a:xfrm>
            <a:off x="6641690" y="2856271"/>
            <a:ext cx="1071717" cy="1084007"/>
          </a:xfrm>
          <a:prstGeom prst="rect">
            <a:avLst/>
          </a:prstGeom>
        </p:spPr>
      </p:pic>
      <p:sp>
        <p:nvSpPr>
          <p:cNvPr id="29" name="ZoneTexte 28">
            <a:extLst>
              <a:ext uri="{FF2B5EF4-FFF2-40B4-BE49-F238E27FC236}">
                <a16:creationId xmlns:a16="http://schemas.microsoft.com/office/drawing/2014/main" id="{F07FB1F9-2454-A84C-12AA-031C372A8C54}"/>
              </a:ext>
            </a:extLst>
          </p:cNvPr>
          <p:cNvSpPr txBox="1"/>
          <p:nvPr/>
        </p:nvSpPr>
        <p:spPr>
          <a:xfrm>
            <a:off x="6385687" y="4063769"/>
            <a:ext cx="1497169" cy="6586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cs typeface="Calibri"/>
              </a:rPr>
              <a:t>Analyse des risques</a:t>
            </a:r>
            <a:endParaRPr lang="fr-FR">
              <a:latin typeface="Century Gothic"/>
            </a:endParaRPr>
          </a:p>
        </p:txBody>
      </p:sp>
      <p:pic>
        <p:nvPicPr>
          <p:cNvPr id="30" name="Image 29" descr="icône de silhouette de gestion du temps. pictogramme de couleur de contrôle  d'horloge de productivité d'efficacité. icône de calendrier de projet de  travail d'entreprise de processus d'optimisation. illustration vectorielle  isolée. 14315133 Art">
            <a:extLst>
              <a:ext uri="{FF2B5EF4-FFF2-40B4-BE49-F238E27FC236}">
                <a16:creationId xmlns:a16="http://schemas.microsoft.com/office/drawing/2014/main" id="{50A5F500-5B48-B38C-2D9F-88264ED1B837}"/>
              </a:ext>
            </a:extLst>
          </p:cNvPr>
          <p:cNvPicPr>
            <a:picLocks noChangeAspect="1"/>
          </p:cNvPicPr>
          <p:nvPr/>
        </p:nvPicPr>
        <p:blipFill>
          <a:blip r:embed="rId6"/>
          <a:stretch>
            <a:fillRect/>
          </a:stretch>
        </p:blipFill>
        <p:spPr>
          <a:xfrm>
            <a:off x="8964561" y="2475271"/>
            <a:ext cx="1772265" cy="1772265"/>
          </a:xfrm>
          <a:prstGeom prst="rect">
            <a:avLst/>
          </a:prstGeom>
        </p:spPr>
      </p:pic>
      <p:sp>
        <p:nvSpPr>
          <p:cNvPr id="31" name="ZoneTexte 30">
            <a:extLst>
              <a:ext uri="{FF2B5EF4-FFF2-40B4-BE49-F238E27FC236}">
                <a16:creationId xmlns:a16="http://schemas.microsoft.com/office/drawing/2014/main" id="{64DF532A-F090-9891-FAA6-4776E12DE8A5}"/>
              </a:ext>
            </a:extLst>
          </p:cNvPr>
          <p:cNvSpPr txBox="1"/>
          <p:nvPr/>
        </p:nvSpPr>
        <p:spPr>
          <a:xfrm>
            <a:off x="8807228" y="4075020"/>
            <a:ext cx="210623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ea typeface="+mn-lt"/>
                <a:cs typeface="+mn-lt"/>
              </a:rPr>
              <a:t>Optimisation de la disponibilité</a:t>
            </a:r>
            <a:endParaRPr lang="fr-FR">
              <a:latin typeface="Century Gothic"/>
            </a:endParaRPr>
          </a:p>
        </p:txBody>
      </p:sp>
    </p:spTree>
    <p:extLst>
      <p:ext uri="{BB962C8B-B14F-4D97-AF65-F5344CB8AC3E}">
        <p14:creationId xmlns:p14="http://schemas.microsoft.com/office/powerpoint/2010/main" val="3870607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9C9D7E62-548F-1FAC-477F-33453B9C6BE2}"/>
              </a:ext>
            </a:extLst>
          </p:cNvPr>
          <p:cNvSpPr>
            <a:spLocks noGrp="1"/>
          </p:cNvSpPr>
          <p:nvPr>
            <p:ph type="title"/>
          </p:nvPr>
        </p:nvSpPr>
        <p:spPr>
          <a:xfrm>
            <a:off x="659618" y="1243013"/>
            <a:ext cx="3855720" cy="4371974"/>
          </a:xfrm>
        </p:spPr>
        <p:txBody>
          <a:bodyPr vert="horz" lIns="91440" tIns="45720" rIns="91440" bIns="45720" rtlCol="0" anchor="ctr">
            <a:normAutofit/>
          </a:bodyPr>
          <a:lstStyle/>
          <a:p>
            <a:r>
              <a:rPr lang="en-US" sz="3600" b="1">
                <a:solidFill>
                  <a:schemeClr val="tx2"/>
                </a:solidFill>
                <a:latin typeface="Century Gothic"/>
              </a:rPr>
              <a:t>6.3 </a:t>
            </a:r>
            <a:r>
              <a:rPr lang="fr-FR" sz="3600" b="1">
                <a:solidFill>
                  <a:schemeClr val="tx2"/>
                </a:solidFill>
                <a:latin typeface="Century Gothic"/>
              </a:rPr>
              <a:t>Filtrage de contenu</a:t>
            </a:r>
            <a:endParaRPr lang="fr-FR" sz="3600" b="1" kern="1200">
              <a:solidFill>
                <a:schemeClr val="tx2"/>
              </a:solidFill>
              <a:latin typeface="Century Gothic"/>
            </a:endParaRPr>
          </a:p>
        </p:txBody>
      </p:sp>
      <p:sp>
        <p:nvSpPr>
          <p:cNvPr id="4" name="ZoneTexte 3">
            <a:extLst>
              <a:ext uri="{FF2B5EF4-FFF2-40B4-BE49-F238E27FC236}">
                <a16:creationId xmlns:a16="http://schemas.microsoft.com/office/drawing/2014/main" id="{DE3D29C1-7996-F657-7ACD-757A907C7DD6}"/>
              </a:ext>
            </a:extLst>
          </p:cNvPr>
          <p:cNvSpPr txBox="1"/>
          <p:nvPr/>
        </p:nvSpPr>
        <p:spPr>
          <a:xfrm>
            <a:off x="6172200" y="804672"/>
            <a:ext cx="5221224" cy="52303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fr-FR" sz="2400">
                <a:solidFill>
                  <a:schemeClr val="tx2"/>
                </a:solidFill>
                <a:latin typeface="Century Gothic"/>
              </a:rPr>
              <a:t>Le filtrage de contenu est un processus utilisé pour restreindre, modérer ou contrôler l'accès à certaines informations ou ressources numériques en ligne. </a:t>
            </a:r>
          </a:p>
        </p:txBody>
      </p:sp>
    </p:spTree>
    <p:extLst>
      <p:ext uri="{BB962C8B-B14F-4D97-AF65-F5344CB8AC3E}">
        <p14:creationId xmlns:p14="http://schemas.microsoft.com/office/powerpoint/2010/main" val="361968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72" name="Rectangle 1771">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74" name="Freeform: Shape 1773">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6" name="Freeform: Shape 1775">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78" name="Freeform: Shape 1777">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80" name="Freeform: Shape 1779">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re 1">
            <a:extLst>
              <a:ext uri="{FF2B5EF4-FFF2-40B4-BE49-F238E27FC236}">
                <a16:creationId xmlns:a16="http://schemas.microsoft.com/office/drawing/2014/main" id="{EC1654BE-D35C-E236-A807-6D19961D4F86}"/>
              </a:ext>
            </a:extLst>
          </p:cNvPr>
          <p:cNvSpPr>
            <a:spLocks noGrp="1"/>
          </p:cNvSpPr>
          <p:nvPr>
            <p:ph type="title"/>
          </p:nvPr>
        </p:nvSpPr>
        <p:spPr>
          <a:xfrm>
            <a:off x="2245932" y="893763"/>
            <a:ext cx="7340048" cy="1324651"/>
          </a:xfrm>
        </p:spPr>
        <p:txBody>
          <a:bodyPr anchor="b">
            <a:normAutofit/>
          </a:bodyPr>
          <a:lstStyle/>
          <a:p>
            <a:r>
              <a:rPr lang="fr-FR" sz="3600" b="1">
                <a:latin typeface="Century Gothic"/>
                <a:ea typeface="Calibri Light"/>
                <a:cs typeface="Calibri Light"/>
              </a:rPr>
              <a:t>6.3.1 Principe de fonctionnement </a:t>
            </a:r>
            <a:endParaRPr lang="fr-FR" sz="3600" b="1">
              <a:latin typeface="Century Gothic"/>
            </a:endParaRPr>
          </a:p>
        </p:txBody>
      </p:sp>
      <p:graphicFrame>
        <p:nvGraphicFramePr>
          <p:cNvPr id="1736" name="Espace réservé du contenu 1726">
            <a:extLst>
              <a:ext uri="{FF2B5EF4-FFF2-40B4-BE49-F238E27FC236}">
                <a16:creationId xmlns:a16="http://schemas.microsoft.com/office/drawing/2014/main" id="{D168F6B8-39D4-EA04-E3FF-9AF33E5B6F5A}"/>
              </a:ext>
            </a:extLst>
          </p:cNvPr>
          <p:cNvGraphicFramePr>
            <a:graphicFrameLocks noGrp="1"/>
          </p:cNvGraphicFramePr>
          <p:nvPr>
            <p:ph idx="1"/>
            <p:extLst>
              <p:ext uri="{D42A27DB-BD31-4B8C-83A1-F6EECF244321}">
                <p14:modId xmlns:p14="http://schemas.microsoft.com/office/powerpoint/2010/main" val="801082124"/>
              </p:ext>
            </p:extLst>
          </p:nvPr>
        </p:nvGraphicFramePr>
        <p:xfrm>
          <a:off x="2245932" y="2329732"/>
          <a:ext cx="7340048" cy="32997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552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1" name="Rectangle 179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EC1654BE-D35C-E236-A807-6D19961D4F86}"/>
              </a:ext>
            </a:extLst>
          </p:cNvPr>
          <p:cNvSpPr>
            <a:spLocks noGrp="1"/>
          </p:cNvSpPr>
          <p:nvPr>
            <p:ph type="title"/>
          </p:nvPr>
        </p:nvSpPr>
        <p:spPr>
          <a:xfrm>
            <a:off x="838200" y="365125"/>
            <a:ext cx="10515600" cy="1325563"/>
          </a:xfrm>
        </p:spPr>
        <p:txBody>
          <a:bodyPr>
            <a:normAutofit/>
          </a:bodyPr>
          <a:lstStyle/>
          <a:p>
            <a:r>
              <a:rPr lang="fr-FR" b="1">
                <a:latin typeface="Century Gothic"/>
                <a:ea typeface="Calibri Light"/>
                <a:cs typeface="Calibri Light"/>
              </a:rPr>
              <a:t>6.3.2 Stratégie et règles types à configurer</a:t>
            </a:r>
            <a:endParaRPr lang="fr-FR" b="1">
              <a:cs typeface="Calibri Light"/>
            </a:endParaRPr>
          </a:p>
        </p:txBody>
      </p:sp>
      <p:graphicFrame>
        <p:nvGraphicFramePr>
          <p:cNvPr id="1736" name="Espace réservé du contenu 1726">
            <a:extLst>
              <a:ext uri="{FF2B5EF4-FFF2-40B4-BE49-F238E27FC236}">
                <a16:creationId xmlns:a16="http://schemas.microsoft.com/office/drawing/2014/main" id="{D168F6B8-39D4-EA04-E3FF-9AF33E5B6F5A}"/>
              </a:ext>
            </a:extLst>
          </p:cNvPr>
          <p:cNvGraphicFramePr>
            <a:graphicFrameLocks noGrp="1"/>
          </p:cNvGraphicFramePr>
          <p:nvPr>
            <p:ph idx="1"/>
            <p:extLst>
              <p:ext uri="{D42A27DB-BD31-4B8C-83A1-F6EECF244321}">
                <p14:modId xmlns:p14="http://schemas.microsoft.com/office/powerpoint/2010/main" val="37305583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94933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6" name="Freeform: Shape 25">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29" name="Freeform: Shape 28">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re 1">
            <a:extLst>
              <a:ext uri="{FF2B5EF4-FFF2-40B4-BE49-F238E27FC236}">
                <a16:creationId xmlns:a16="http://schemas.microsoft.com/office/drawing/2014/main" id="{9C9D7E62-548F-1FAC-477F-33453B9C6BE2}"/>
              </a:ext>
            </a:extLst>
          </p:cNvPr>
          <p:cNvSpPr>
            <a:spLocks noGrp="1"/>
          </p:cNvSpPr>
          <p:nvPr>
            <p:ph type="title"/>
          </p:nvPr>
        </p:nvSpPr>
        <p:spPr>
          <a:xfrm>
            <a:off x="3502519" y="2235041"/>
            <a:ext cx="5186842" cy="2387918"/>
          </a:xfrm>
        </p:spPr>
        <p:txBody>
          <a:bodyPr vert="horz" lIns="91440" tIns="45720" rIns="91440" bIns="45720" rtlCol="0" anchor="b">
            <a:normAutofit/>
          </a:bodyPr>
          <a:lstStyle/>
          <a:p>
            <a:pPr algn="ctr"/>
            <a:r>
              <a:rPr lang="en-US" sz="5200" b="1">
                <a:solidFill>
                  <a:schemeClr val="tx2"/>
                </a:solidFill>
                <a:latin typeface="Century Gothic"/>
              </a:rPr>
              <a:t>6.4</a:t>
            </a:r>
            <a:r>
              <a:rPr lang="en-US" sz="5200" b="1" kern="1200">
                <a:solidFill>
                  <a:schemeClr val="tx2"/>
                </a:solidFill>
                <a:latin typeface="Century Gothic"/>
              </a:rPr>
              <a:t> </a:t>
            </a:r>
            <a:r>
              <a:rPr lang="fr-FR" sz="5200" b="1" kern="1200">
                <a:solidFill>
                  <a:schemeClr val="tx2"/>
                </a:solidFill>
                <a:latin typeface="Century Gothic"/>
              </a:rPr>
              <a:t>Plan de sécurisation des données</a:t>
            </a:r>
            <a:endParaRPr lang="fr-FR" sz="5200" kern="1200">
              <a:solidFill>
                <a:schemeClr val="tx2"/>
              </a:solidFill>
              <a:latin typeface="Century Gothic"/>
              <a:cs typeface="Calibri Light"/>
            </a:endParaRPr>
          </a:p>
        </p:txBody>
      </p:sp>
      <p:grpSp>
        <p:nvGrpSpPr>
          <p:cNvPr id="37" name="Group 36">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8" name="Freeform: Shape 37">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4" name="Freeform: Shape 43">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ZoneTexte 3">
            <a:extLst>
              <a:ext uri="{FF2B5EF4-FFF2-40B4-BE49-F238E27FC236}">
                <a16:creationId xmlns:a16="http://schemas.microsoft.com/office/drawing/2014/main" id="{DE3D29C1-7996-F657-7ACD-757A907C7DD6}"/>
              </a:ext>
            </a:extLst>
          </p:cNvPr>
          <p:cNvSpPr txBox="1"/>
          <p:nvPr/>
        </p:nvSpPr>
        <p:spPr>
          <a:xfrm>
            <a:off x="6094046" y="1205210"/>
            <a:ext cx="5221224" cy="44488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90000"/>
              </a:lnSpc>
              <a:spcAft>
                <a:spcPts val="600"/>
              </a:spcAft>
              <a:buFont typeface="Calibri"/>
              <a:buChar char="-"/>
            </a:pPr>
            <a:endParaRPr lang="fr-FR" sz="2400">
              <a:solidFill>
                <a:schemeClr val="tx2"/>
              </a:solidFill>
              <a:latin typeface="Century Gothic"/>
            </a:endParaRPr>
          </a:p>
        </p:txBody>
      </p:sp>
    </p:spTree>
    <p:extLst>
      <p:ext uri="{BB962C8B-B14F-4D97-AF65-F5344CB8AC3E}">
        <p14:creationId xmlns:p14="http://schemas.microsoft.com/office/powerpoint/2010/main" val="6539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a:p>
            <a:pPr algn="ctr"/>
            <a:endParaRPr lang="en-US">
              <a:cs typeface="Calibri"/>
            </a:endParaRPr>
          </a:p>
        </p:txBody>
      </p:sp>
      <p:sp>
        <p:nvSpPr>
          <p:cNvPr id="36" name="Rectangle 35">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7" name="Group 25">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27" name="Freeform: Shape 26">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27">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33" name="Freeform: Shape 32">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re 1">
            <a:extLst>
              <a:ext uri="{FF2B5EF4-FFF2-40B4-BE49-F238E27FC236}">
                <a16:creationId xmlns:a16="http://schemas.microsoft.com/office/drawing/2014/main" id="{9C9D7E62-548F-1FAC-477F-33453B9C6BE2}"/>
              </a:ext>
            </a:extLst>
          </p:cNvPr>
          <p:cNvSpPr>
            <a:spLocks noGrp="1"/>
          </p:cNvSpPr>
          <p:nvPr>
            <p:ph type="title"/>
          </p:nvPr>
        </p:nvSpPr>
        <p:spPr>
          <a:xfrm>
            <a:off x="625378" y="-312020"/>
            <a:ext cx="5760719" cy="3223805"/>
          </a:xfrm>
        </p:spPr>
        <p:txBody>
          <a:bodyPr vert="horz" lIns="91440" tIns="45720" rIns="91440" bIns="45720" rtlCol="0" anchor="ctr">
            <a:normAutofit/>
          </a:bodyPr>
          <a:lstStyle/>
          <a:p>
            <a:r>
              <a:rPr lang="en-US" sz="4000" b="1">
                <a:solidFill>
                  <a:schemeClr val="tx2"/>
                </a:solidFill>
                <a:latin typeface="Century Gothic"/>
              </a:rPr>
              <a:t>6.4.1 </a:t>
            </a:r>
            <a:r>
              <a:rPr lang="en-US" sz="4000" b="1" err="1">
                <a:solidFill>
                  <a:schemeClr val="tx2"/>
                </a:solidFill>
                <a:latin typeface="Century Gothic"/>
              </a:rPr>
              <a:t>Sécurisation</a:t>
            </a:r>
            <a:r>
              <a:rPr lang="en-US" sz="4000" b="1">
                <a:solidFill>
                  <a:schemeClr val="tx2"/>
                </a:solidFill>
                <a:latin typeface="Century Gothic"/>
              </a:rPr>
              <a:t> physique des </a:t>
            </a:r>
            <a:r>
              <a:rPr lang="en-US" sz="4000" b="1" err="1">
                <a:solidFill>
                  <a:schemeClr val="tx2"/>
                </a:solidFill>
                <a:latin typeface="Century Gothic"/>
              </a:rPr>
              <a:t>données</a:t>
            </a:r>
            <a:endParaRPr lang="en-US" sz="4000" kern="1200">
              <a:solidFill>
                <a:schemeClr val="tx2"/>
              </a:solidFill>
              <a:latin typeface="Century Gothic"/>
              <a:cs typeface="Calibri Light"/>
            </a:endParaRPr>
          </a:p>
        </p:txBody>
      </p:sp>
      <p:sp>
        <p:nvSpPr>
          <p:cNvPr id="4" name="ZoneTexte 3">
            <a:extLst>
              <a:ext uri="{FF2B5EF4-FFF2-40B4-BE49-F238E27FC236}">
                <a16:creationId xmlns:a16="http://schemas.microsoft.com/office/drawing/2014/main" id="{DE3D29C1-7996-F657-7ACD-757A907C7DD6}"/>
              </a:ext>
            </a:extLst>
          </p:cNvPr>
          <p:cNvSpPr txBox="1"/>
          <p:nvPr/>
        </p:nvSpPr>
        <p:spPr>
          <a:xfrm>
            <a:off x="6094046" y="1205210"/>
            <a:ext cx="5221224" cy="44488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90000"/>
              </a:lnSpc>
              <a:spcAft>
                <a:spcPts val="600"/>
              </a:spcAft>
              <a:buFont typeface="Calibri"/>
              <a:buChar char="-"/>
            </a:pPr>
            <a:endParaRPr lang="fr-FR" sz="2400">
              <a:solidFill>
                <a:schemeClr val="tx2"/>
              </a:solidFill>
              <a:latin typeface="Century Gothic"/>
            </a:endParaRPr>
          </a:p>
        </p:txBody>
      </p:sp>
      <p:grpSp>
        <p:nvGrpSpPr>
          <p:cNvPr id="6" name="Groupe 5">
            <a:extLst>
              <a:ext uri="{FF2B5EF4-FFF2-40B4-BE49-F238E27FC236}">
                <a16:creationId xmlns:a16="http://schemas.microsoft.com/office/drawing/2014/main" id="{6A231CA6-DCB0-6887-B314-132C0E65C0B5}"/>
              </a:ext>
            </a:extLst>
          </p:cNvPr>
          <p:cNvGrpSpPr/>
          <p:nvPr/>
        </p:nvGrpSpPr>
        <p:grpSpPr>
          <a:xfrm>
            <a:off x="528924" y="2293883"/>
            <a:ext cx="12496021" cy="5431890"/>
            <a:chOff x="528924" y="2293883"/>
            <a:chExt cx="12496021" cy="5431890"/>
          </a:xfrm>
        </p:grpSpPr>
        <p:sp>
          <p:nvSpPr>
            <p:cNvPr id="3" name="ZoneTexte 2">
              <a:extLst>
                <a:ext uri="{FF2B5EF4-FFF2-40B4-BE49-F238E27FC236}">
                  <a16:creationId xmlns:a16="http://schemas.microsoft.com/office/drawing/2014/main" id="{5C78F800-B392-B200-31F4-C8E5685423C6}"/>
                </a:ext>
              </a:extLst>
            </p:cNvPr>
            <p:cNvSpPr txBox="1"/>
            <p:nvPr/>
          </p:nvSpPr>
          <p:spPr>
            <a:xfrm>
              <a:off x="528924" y="3355346"/>
              <a:ext cx="7093618" cy="43704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latin typeface="Century Gothic"/>
                  <a:cs typeface="Calibri"/>
                </a:rPr>
                <a:t>Accès physique restreint </a:t>
              </a:r>
            </a:p>
            <a:p>
              <a:pPr marL="285750" indent="-285750">
                <a:buFont typeface="Calibri"/>
                <a:buChar char="-"/>
              </a:pPr>
              <a:r>
                <a:rPr lang="fr-FR" sz="2000">
                  <a:latin typeface="Century Gothic"/>
                  <a:cs typeface="Calibri"/>
                </a:rPr>
                <a:t>Zones sensibles restreintes aux employés autorisés</a:t>
              </a:r>
            </a:p>
            <a:p>
              <a:pPr marL="285750" indent="-285750">
                <a:buFont typeface="Calibri"/>
                <a:buChar char="-"/>
              </a:pPr>
              <a:r>
                <a:rPr lang="fr-FR" sz="2000">
                  <a:latin typeface="Century Gothic"/>
                  <a:cs typeface="Calibri"/>
                </a:rPr>
                <a:t>Serrures électroniques sécurisées</a:t>
              </a:r>
            </a:p>
            <a:p>
              <a:pPr marL="285750" indent="-285750">
                <a:buFont typeface="Calibri"/>
                <a:buChar char="-"/>
              </a:pPr>
              <a:endParaRPr lang="fr-FR">
                <a:latin typeface="Century Gothic"/>
                <a:cs typeface="Calibri"/>
              </a:endParaRPr>
            </a:p>
            <a:p>
              <a:endParaRPr lang="fr-FR" b="1">
                <a:latin typeface="Century Gothic"/>
                <a:cs typeface="Calibri"/>
              </a:endParaRPr>
            </a:p>
            <a:p>
              <a:r>
                <a:rPr lang="fr-FR" sz="2400" b="1">
                  <a:latin typeface="Century Gothic"/>
                  <a:cs typeface="Calibri"/>
                </a:rPr>
                <a:t>Surveillance et vidéosurveillance </a:t>
              </a:r>
            </a:p>
            <a:p>
              <a:pPr marL="342900" indent="-342900">
                <a:buFont typeface="Calibri"/>
                <a:buChar char="-"/>
              </a:pPr>
              <a:r>
                <a:rPr lang="fr-FR" sz="2000">
                  <a:latin typeface="Century Gothic"/>
                  <a:cs typeface="Calibri"/>
                </a:rPr>
                <a:t>Installation d'équipements de vidéosurveillance</a:t>
              </a:r>
            </a:p>
            <a:p>
              <a:pPr marL="342900" indent="-342900">
                <a:buFont typeface="Calibri"/>
                <a:buChar char="-"/>
              </a:pPr>
              <a:r>
                <a:rPr lang="fr-FR" sz="2000">
                  <a:latin typeface="Century Gothic"/>
                  <a:cs typeface="Calibri"/>
                </a:rPr>
                <a:t>Stockage des images</a:t>
              </a:r>
            </a:p>
            <a:p>
              <a:pPr marL="342900" indent="-342900">
                <a:buFont typeface="Calibri"/>
                <a:buChar char="-"/>
              </a:pPr>
              <a:endParaRPr lang="fr-FR" sz="2400">
                <a:latin typeface="Century Gothic"/>
                <a:cs typeface="Calibri"/>
              </a:endParaRPr>
            </a:p>
            <a:p>
              <a:endParaRPr lang="fr-FR" sz="2400">
                <a:latin typeface="Century Gothic"/>
                <a:cs typeface="Calibri"/>
              </a:endParaRPr>
            </a:p>
            <a:p>
              <a:endParaRPr lang="fr-FR" sz="2400">
                <a:latin typeface="Century Gothic"/>
                <a:cs typeface="Calibri"/>
              </a:endParaRPr>
            </a:p>
            <a:p>
              <a:endParaRPr lang="fr-FR" sz="2400">
                <a:latin typeface="Century Gothic"/>
                <a:cs typeface="Calibri"/>
              </a:endParaRPr>
            </a:p>
            <a:p>
              <a:endParaRPr lang="fr-FR">
                <a:cs typeface="Calibri"/>
              </a:endParaRPr>
            </a:p>
          </p:txBody>
        </p:sp>
        <p:sp>
          <p:nvSpPr>
            <p:cNvPr id="5" name="ZoneTexte 4">
              <a:extLst>
                <a:ext uri="{FF2B5EF4-FFF2-40B4-BE49-F238E27FC236}">
                  <a16:creationId xmlns:a16="http://schemas.microsoft.com/office/drawing/2014/main" id="{4E580BE2-A86E-8EC1-F34E-93647599B345}"/>
                </a:ext>
              </a:extLst>
            </p:cNvPr>
            <p:cNvSpPr txBox="1"/>
            <p:nvPr/>
          </p:nvSpPr>
          <p:spPr>
            <a:xfrm>
              <a:off x="6800194" y="2293883"/>
              <a:ext cx="6224751"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a:t>
              </a:r>
              <a:endParaRPr lang="fr-FR" sz="2400">
                <a:cs typeface="Calibri"/>
              </a:endParaRPr>
            </a:p>
            <a:p>
              <a:r>
                <a:rPr lang="fr-FR" sz="2400" b="1">
                  <a:latin typeface="Century Gothic"/>
                </a:rPr>
                <a:t>Protection contre les catastrophes </a:t>
              </a:r>
            </a:p>
            <a:p>
              <a:pPr marL="342900" indent="-342900">
                <a:buFont typeface="Calibri"/>
                <a:buChar char="-"/>
              </a:pPr>
              <a:r>
                <a:rPr lang="en-US" sz="2000">
                  <a:latin typeface="Century Gothic"/>
                </a:rPr>
                <a:t>Protection </a:t>
              </a:r>
              <a:r>
                <a:rPr lang="en-US" sz="2000" err="1">
                  <a:latin typeface="Century Gothic"/>
                </a:rPr>
                <a:t>contre</a:t>
              </a:r>
              <a:r>
                <a:rPr lang="en-US" sz="2000">
                  <a:latin typeface="Century Gothic"/>
                </a:rPr>
                <a:t> les </a:t>
              </a:r>
              <a:r>
                <a:rPr lang="en-US" sz="2000" err="1">
                  <a:latin typeface="Century Gothic"/>
                </a:rPr>
                <a:t>incendies</a:t>
              </a:r>
              <a:r>
                <a:rPr lang="en-US" sz="2000" b="1">
                  <a:latin typeface="Century Gothic"/>
                </a:rPr>
                <a:t>​</a:t>
              </a:r>
              <a:endParaRPr lang="en-US" sz="2000">
                <a:latin typeface="Century Gothic"/>
                <a:cs typeface="Calibri"/>
              </a:endParaRPr>
            </a:p>
            <a:p>
              <a:pPr marL="342900" indent="-342900">
                <a:buFont typeface="Calibri"/>
                <a:buChar char="-"/>
              </a:pPr>
              <a:r>
                <a:rPr lang="en-US" sz="2000">
                  <a:latin typeface="Century Gothic"/>
                </a:rPr>
                <a:t>Installation de </a:t>
              </a:r>
              <a:r>
                <a:rPr lang="en-US" sz="2000" err="1">
                  <a:latin typeface="Century Gothic"/>
                </a:rPr>
                <a:t>portes</a:t>
              </a:r>
              <a:r>
                <a:rPr lang="en-US" sz="2000">
                  <a:latin typeface="Century Gothic"/>
                </a:rPr>
                <a:t> coupe-feu</a:t>
              </a:r>
              <a:endParaRPr lang="en-US" sz="2000" b="1">
                <a:latin typeface="Century Gothic"/>
              </a:endParaRPr>
            </a:p>
            <a:p>
              <a:r>
                <a:rPr lang="fr-FR" sz="2400" b="1">
                  <a:latin typeface="Century Gothic"/>
                </a:rPr>
                <a:t>​</a:t>
              </a:r>
              <a:endParaRPr lang="en-US">
                <a:latin typeface="Century Gothic"/>
                <a:cs typeface="Calibri" panose="020F0502020204030204"/>
              </a:endParaRPr>
            </a:p>
            <a:p>
              <a:r>
                <a:rPr lang="fr-FR" sz="2400" b="1">
                  <a:latin typeface="Century Gothic"/>
                </a:rPr>
                <a:t>​</a:t>
              </a:r>
            </a:p>
            <a:p>
              <a:r>
                <a:rPr lang="fr-FR" sz="2400" b="1">
                  <a:latin typeface="Century Gothic"/>
                </a:rPr>
                <a:t>Détection d'intrusion physique </a:t>
              </a:r>
            </a:p>
            <a:p>
              <a:pPr marL="342900" indent="-342900">
                <a:buFont typeface="Calibri"/>
                <a:buChar char="-"/>
              </a:pPr>
              <a:r>
                <a:rPr lang="fr-FR" sz="2000">
                  <a:latin typeface="Century Gothic"/>
                </a:rPr>
                <a:t>Installation d'un système d'alarme</a:t>
              </a:r>
            </a:p>
          </p:txBody>
        </p:sp>
      </p:grpSp>
    </p:spTree>
    <p:extLst>
      <p:ext uri="{BB962C8B-B14F-4D97-AF65-F5344CB8AC3E}">
        <p14:creationId xmlns:p14="http://schemas.microsoft.com/office/powerpoint/2010/main" val="376707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re 1">
            <a:extLst>
              <a:ext uri="{FF2B5EF4-FFF2-40B4-BE49-F238E27FC236}">
                <a16:creationId xmlns:a16="http://schemas.microsoft.com/office/drawing/2014/main" id="{9C9D7E62-548F-1FAC-477F-33453B9C6BE2}"/>
              </a:ext>
            </a:extLst>
          </p:cNvPr>
          <p:cNvSpPr>
            <a:spLocks noGrp="1"/>
          </p:cNvSpPr>
          <p:nvPr>
            <p:ph type="title"/>
          </p:nvPr>
        </p:nvSpPr>
        <p:spPr>
          <a:xfrm>
            <a:off x="-454831" y="-545579"/>
            <a:ext cx="7108023" cy="2421274"/>
          </a:xfrm>
        </p:spPr>
        <p:txBody>
          <a:bodyPr vert="horz" lIns="91440" tIns="45720" rIns="91440" bIns="45720" rtlCol="0" anchor="b">
            <a:normAutofit/>
          </a:bodyPr>
          <a:lstStyle/>
          <a:p>
            <a:pPr algn="ctr"/>
            <a:r>
              <a:rPr lang="en-US" b="1">
                <a:solidFill>
                  <a:schemeClr val="tx2"/>
                </a:solidFill>
                <a:latin typeface="Century Gothic"/>
              </a:rPr>
              <a:t>6.4.2</a:t>
            </a:r>
            <a:r>
              <a:rPr lang="en-US" b="1" kern="1200">
                <a:solidFill>
                  <a:schemeClr val="tx2"/>
                </a:solidFill>
                <a:latin typeface="Century Gothic"/>
              </a:rPr>
              <a:t> </a:t>
            </a:r>
            <a:r>
              <a:rPr lang="en-US" b="1" kern="1200" err="1">
                <a:solidFill>
                  <a:schemeClr val="tx2"/>
                </a:solidFill>
                <a:latin typeface="Century Gothic"/>
              </a:rPr>
              <a:t>Sécurisation</a:t>
            </a:r>
            <a:r>
              <a:rPr lang="en-US" b="1" kern="1200">
                <a:solidFill>
                  <a:schemeClr val="tx2"/>
                </a:solidFill>
                <a:latin typeface="Century Gothic"/>
              </a:rPr>
              <a:t> </a:t>
            </a:r>
            <a:r>
              <a:rPr lang="en-US" b="1" kern="1200" err="1">
                <a:solidFill>
                  <a:schemeClr val="tx2"/>
                </a:solidFill>
                <a:latin typeface="Century Gothic"/>
              </a:rPr>
              <a:t>logique</a:t>
            </a:r>
            <a:r>
              <a:rPr lang="en-US" b="1" kern="1200">
                <a:solidFill>
                  <a:schemeClr val="tx2"/>
                </a:solidFill>
                <a:latin typeface="Century Gothic"/>
              </a:rPr>
              <a:t> des </a:t>
            </a:r>
            <a:r>
              <a:rPr lang="en-US" b="1" kern="1200" err="1">
                <a:solidFill>
                  <a:schemeClr val="tx2"/>
                </a:solidFill>
                <a:latin typeface="Century Gothic"/>
              </a:rPr>
              <a:t>données</a:t>
            </a:r>
            <a:endParaRPr lang="en-US" kern="1200">
              <a:solidFill>
                <a:schemeClr val="tx2"/>
              </a:solidFill>
              <a:latin typeface="Century Gothic"/>
            </a:endParaRPr>
          </a:p>
        </p:txBody>
      </p:sp>
      <p:grpSp>
        <p:nvGrpSpPr>
          <p:cNvPr id="26" name="Group 25">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a:endParaRPr>
            </a:p>
          </p:txBody>
        </p:sp>
        <p:sp>
          <p:nvSpPr>
            <p:cNvPr id="28" name="Freeform: Shape 27">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a:endParaRPr>
            </a:p>
          </p:txBody>
        </p:sp>
        <p:sp>
          <p:nvSpPr>
            <p:cNvPr id="29" name="Freeform: Shape 28">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a:endParaRPr>
            </a:p>
          </p:txBody>
        </p:sp>
        <p:sp>
          <p:nvSpPr>
            <p:cNvPr id="30" name="Freeform: Shape 29">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a:endParaRPr>
            </a:p>
          </p:txBody>
        </p:sp>
      </p:grpSp>
      <p:grpSp>
        <p:nvGrpSpPr>
          <p:cNvPr id="32" name="Group 31">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7" y="3658536"/>
            <a:ext cx="3655725" cy="2743201"/>
            <a:chOff x="-305" y="-1"/>
            <a:chExt cx="3832880" cy="2876136"/>
          </a:xfrm>
        </p:grpSpPr>
        <p:sp>
          <p:nvSpPr>
            <p:cNvPr id="33" name="Freeform: Shape 32">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a:endParaRPr>
            </a:p>
          </p:txBody>
        </p:sp>
        <p:sp>
          <p:nvSpPr>
            <p:cNvPr id="34" name="Freeform: Shape 33">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a:endParaRPr>
            </a:p>
          </p:txBody>
        </p:sp>
        <p:sp>
          <p:nvSpPr>
            <p:cNvPr id="35" name="Freeform: Shape 34">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a:endParaRPr>
            </a:p>
          </p:txBody>
        </p:sp>
        <p:sp>
          <p:nvSpPr>
            <p:cNvPr id="36" name="Freeform: Shape 35">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a:endParaRPr>
            </a:p>
          </p:txBody>
        </p:sp>
      </p:grpSp>
      <p:sp>
        <p:nvSpPr>
          <p:cNvPr id="4" name="ZoneTexte 3">
            <a:extLst>
              <a:ext uri="{FF2B5EF4-FFF2-40B4-BE49-F238E27FC236}">
                <a16:creationId xmlns:a16="http://schemas.microsoft.com/office/drawing/2014/main" id="{DE3D29C1-7996-F657-7ACD-757A907C7DD6}"/>
              </a:ext>
            </a:extLst>
          </p:cNvPr>
          <p:cNvSpPr txBox="1"/>
          <p:nvPr/>
        </p:nvSpPr>
        <p:spPr>
          <a:xfrm>
            <a:off x="6094046" y="1205210"/>
            <a:ext cx="5221224" cy="44488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90000"/>
              </a:lnSpc>
              <a:spcAft>
                <a:spcPts val="600"/>
              </a:spcAft>
              <a:buFont typeface="Calibri"/>
              <a:buChar char="-"/>
            </a:pPr>
            <a:endParaRPr lang="fr-FR" sz="2400">
              <a:solidFill>
                <a:schemeClr val="tx2"/>
              </a:solidFill>
              <a:latin typeface="Century Gothic"/>
            </a:endParaRPr>
          </a:p>
        </p:txBody>
      </p:sp>
      <p:sp>
        <p:nvSpPr>
          <p:cNvPr id="5" name="ZoneTexte 4">
            <a:extLst>
              <a:ext uri="{FF2B5EF4-FFF2-40B4-BE49-F238E27FC236}">
                <a16:creationId xmlns:a16="http://schemas.microsoft.com/office/drawing/2014/main" id="{C18A12C1-91EA-8D28-FD04-30CE9D4B29D5}"/>
              </a:ext>
            </a:extLst>
          </p:cNvPr>
          <p:cNvSpPr txBox="1"/>
          <p:nvPr/>
        </p:nvSpPr>
        <p:spPr>
          <a:xfrm>
            <a:off x="346778" y="2526682"/>
            <a:ext cx="6479469" cy="56015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b="1">
                <a:latin typeface="Century Gothic"/>
                <a:cs typeface="Calibri"/>
              </a:rPr>
              <a:t>Gestion des accès</a:t>
            </a:r>
          </a:p>
          <a:p>
            <a:pPr marL="285750" indent="-285750">
              <a:buFont typeface="Calibri"/>
              <a:buChar char="-"/>
            </a:pPr>
            <a:r>
              <a:rPr lang="fr-FR" sz="2000">
                <a:latin typeface="Century Gothic"/>
                <a:cs typeface="Calibri"/>
              </a:rPr>
              <a:t>politique de renouvellements régulier des mots de passe</a:t>
            </a:r>
          </a:p>
          <a:p>
            <a:pPr marL="285750" indent="-285750">
              <a:buFont typeface="Calibri"/>
              <a:buChar char="-"/>
            </a:pPr>
            <a:r>
              <a:rPr lang="fr-FR" sz="2000">
                <a:latin typeface="Century Gothic"/>
                <a:cs typeface="Calibri"/>
              </a:rPr>
              <a:t>Limiter l'accès aux données sensibles uniquement aux employés autorisés</a:t>
            </a:r>
          </a:p>
          <a:p>
            <a:pPr marL="285750" indent="-285750">
              <a:buFont typeface="Calibri"/>
              <a:buChar char="-"/>
            </a:pPr>
            <a:endParaRPr lang="fr-FR">
              <a:latin typeface="Century Gothic"/>
              <a:cs typeface="Calibri"/>
            </a:endParaRPr>
          </a:p>
          <a:p>
            <a:endParaRPr lang="fr-FR" b="1">
              <a:latin typeface="Century Gothic"/>
              <a:cs typeface="Calibri"/>
            </a:endParaRPr>
          </a:p>
          <a:p>
            <a:r>
              <a:rPr lang="fr-FR" sz="2400" b="1">
                <a:latin typeface="Century Gothic"/>
                <a:cs typeface="Calibri"/>
              </a:rPr>
              <a:t>Sécurité du réseau </a:t>
            </a:r>
            <a:endParaRPr lang="fr-FR">
              <a:latin typeface="Century Gothic"/>
            </a:endParaRPr>
          </a:p>
          <a:p>
            <a:pPr marL="342900" indent="-342900">
              <a:buFont typeface="Calibri"/>
              <a:buChar char="-"/>
            </a:pPr>
            <a:r>
              <a:rPr lang="fr-FR" sz="2000">
                <a:latin typeface="Century Gothic"/>
                <a:cs typeface="Calibri"/>
              </a:rPr>
              <a:t>Installation d'un système d'antivirus</a:t>
            </a:r>
          </a:p>
          <a:p>
            <a:pPr marL="342900" indent="-342900">
              <a:buFont typeface="Calibri"/>
              <a:buChar char="-"/>
            </a:pPr>
            <a:r>
              <a:rPr lang="fr-FR" sz="2000">
                <a:latin typeface="Century Gothic"/>
                <a:cs typeface="Calibri"/>
              </a:rPr>
              <a:t>Installation d'un </a:t>
            </a:r>
            <a:r>
              <a:rPr lang="fr-FR" sz="2000" err="1">
                <a:latin typeface="Century Gothic"/>
                <a:cs typeface="Calibri"/>
              </a:rPr>
              <a:t>pare-feux</a:t>
            </a:r>
          </a:p>
          <a:p>
            <a:pPr marL="342900" indent="-342900">
              <a:buFont typeface="Calibri"/>
              <a:buChar char="-"/>
            </a:pPr>
            <a:r>
              <a:rPr lang="fr-FR" sz="2000">
                <a:latin typeface="Century Gothic"/>
                <a:cs typeface="Calibri"/>
              </a:rPr>
              <a:t>Utilisation de VPN pour les connexions à distances</a:t>
            </a:r>
          </a:p>
          <a:p>
            <a:pPr marL="342900" indent="-342900">
              <a:buFont typeface="Calibri"/>
              <a:buChar char="-"/>
            </a:pPr>
            <a:endParaRPr lang="fr-FR" sz="2400">
              <a:latin typeface="Century Gothic"/>
              <a:cs typeface="Calibri"/>
            </a:endParaRPr>
          </a:p>
          <a:p>
            <a:endParaRPr lang="fr-FR" sz="2400">
              <a:latin typeface="Century Gothic"/>
              <a:cs typeface="Calibri"/>
            </a:endParaRPr>
          </a:p>
          <a:p>
            <a:endParaRPr lang="fr-FR" sz="2400">
              <a:latin typeface="Century Gothic"/>
              <a:cs typeface="Calibri"/>
            </a:endParaRPr>
          </a:p>
          <a:p>
            <a:endParaRPr lang="fr-FR" sz="2400">
              <a:latin typeface="Century Gothic"/>
              <a:cs typeface="Calibri"/>
            </a:endParaRPr>
          </a:p>
          <a:p>
            <a:endParaRPr lang="fr-FR">
              <a:latin typeface="Century Gothic"/>
              <a:cs typeface="Calibri"/>
            </a:endParaRPr>
          </a:p>
        </p:txBody>
      </p:sp>
      <p:sp>
        <p:nvSpPr>
          <p:cNvPr id="7" name="ZoneTexte 6">
            <a:extLst>
              <a:ext uri="{FF2B5EF4-FFF2-40B4-BE49-F238E27FC236}">
                <a16:creationId xmlns:a16="http://schemas.microsoft.com/office/drawing/2014/main" id="{2669C55B-228D-3C8D-08ED-C6568848DC66}"/>
              </a:ext>
            </a:extLst>
          </p:cNvPr>
          <p:cNvSpPr txBox="1"/>
          <p:nvPr/>
        </p:nvSpPr>
        <p:spPr>
          <a:xfrm>
            <a:off x="6470373" y="1315794"/>
            <a:ext cx="6224751"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latin typeface="Century Gothic"/>
              </a:rPr>
              <a:t>​</a:t>
            </a:r>
            <a:endParaRPr lang="fr-FR" sz="2400">
              <a:latin typeface="Century Gothic"/>
              <a:cs typeface="Calibri"/>
            </a:endParaRPr>
          </a:p>
          <a:p>
            <a:r>
              <a:rPr lang="fr-FR" sz="2400" b="1">
                <a:latin typeface="Century Gothic"/>
              </a:rPr>
              <a:t>Surveillance des logs</a:t>
            </a:r>
          </a:p>
          <a:p>
            <a:pPr marL="342900" indent="-342900">
              <a:buFont typeface="Calibri"/>
              <a:buChar char="-"/>
            </a:pPr>
            <a:r>
              <a:rPr lang="en-US" sz="2000" err="1">
                <a:latin typeface="Century Gothic"/>
                <a:cs typeface="Calibri"/>
              </a:rPr>
              <a:t>Détecter</a:t>
            </a:r>
            <a:r>
              <a:rPr lang="en-US" sz="2000">
                <a:latin typeface="Century Gothic"/>
                <a:cs typeface="Calibri"/>
              </a:rPr>
              <a:t> les </a:t>
            </a:r>
            <a:r>
              <a:rPr lang="en-US" sz="2000" err="1">
                <a:latin typeface="Century Gothic"/>
                <a:cs typeface="Calibri"/>
              </a:rPr>
              <a:t>activités</a:t>
            </a:r>
            <a:r>
              <a:rPr lang="en-US" sz="2000">
                <a:latin typeface="Century Gothic"/>
                <a:cs typeface="Calibri"/>
              </a:rPr>
              <a:t> </a:t>
            </a:r>
            <a:r>
              <a:rPr lang="en-US" sz="2000" err="1">
                <a:latin typeface="Century Gothic"/>
                <a:cs typeface="Calibri"/>
              </a:rPr>
              <a:t>suspectes</a:t>
            </a:r>
            <a:endParaRPr lang="en-US" sz="2000">
              <a:latin typeface="Century Gothic"/>
              <a:cs typeface="Calibri"/>
            </a:endParaRPr>
          </a:p>
          <a:p>
            <a:pPr marL="342900" indent="-342900">
              <a:buFont typeface="Calibri"/>
              <a:buChar char="-"/>
            </a:pPr>
            <a:r>
              <a:rPr lang="en-US" sz="2000" err="1">
                <a:latin typeface="Century Gothic"/>
              </a:rPr>
              <a:t>Détecter</a:t>
            </a:r>
            <a:r>
              <a:rPr lang="en-US" sz="2000">
                <a:latin typeface="Century Gothic"/>
              </a:rPr>
              <a:t> les </a:t>
            </a:r>
            <a:r>
              <a:rPr lang="en-US" sz="2000" err="1">
                <a:latin typeface="Century Gothic"/>
              </a:rPr>
              <a:t>tentatives</a:t>
            </a:r>
            <a:r>
              <a:rPr lang="en-US" sz="2000">
                <a:latin typeface="Century Gothic"/>
              </a:rPr>
              <a:t> </a:t>
            </a:r>
            <a:r>
              <a:rPr lang="en-US" sz="2000" err="1">
                <a:latin typeface="Century Gothic"/>
              </a:rPr>
              <a:t>d'intrusions</a:t>
            </a:r>
            <a:endParaRPr lang="en-US" sz="2000">
              <a:latin typeface="Century Gothic"/>
            </a:endParaRPr>
          </a:p>
          <a:p>
            <a:r>
              <a:rPr lang="fr-FR" sz="2400" b="1">
                <a:latin typeface="Century Gothic"/>
              </a:rPr>
              <a:t>​</a:t>
            </a:r>
            <a:endParaRPr lang="en-US">
              <a:latin typeface="Century Gothic"/>
              <a:cs typeface="Calibri" panose="020F0502020204030204"/>
            </a:endParaRPr>
          </a:p>
          <a:p>
            <a:r>
              <a:rPr lang="fr-FR" sz="2400" b="1">
                <a:latin typeface="Century Gothic"/>
              </a:rPr>
              <a:t>​</a:t>
            </a:r>
          </a:p>
          <a:p>
            <a:r>
              <a:rPr lang="fr-FR" sz="2400" b="1">
                <a:latin typeface="Century Gothic"/>
              </a:rPr>
              <a:t>Mises à jour</a:t>
            </a:r>
          </a:p>
          <a:p>
            <a:pPr marL="342900" indent="-342900">
              <a:buFont typeface="Calibri"/>
              <a:buChar char="-"/>
            </a:pPr>
            <a:r>
              <a:rPr lang="fr-FR" sz="2000">
                <a:latin typeface="Century Gothic"/>
              </a:rPr>
              <a:t>Mises à jour de sécurité sur les systèmes d'exploitations régulières </a:t>
            </a:r>
          </a:p>
          <a:p>
            <a:pPr marL="342900" indent="-342900">
              <a:buFont typeface="Calibri"/>
              <a:buChar char="-"/>
            </a:pPr>
            <a:r>
              <a:rPr lang="fr-FR" sz="2000">
                <a:latin typeface="Century Gothic"/>
              </a:rPr>
              <a:t>Mises à jour des logiciels régulières </a:t>
            </a:r>
          </a:p>
        </p:txBody>
      </p:sp>
    </p:spTree>
    <p:extLst>
      <p:ext uri="{BB962C8B-B14F-4D97-AF65-F5344CB8AC3E}">
        <p14:creationId xmlns:p14="http://schemas.microsoft.com/office/powerpoint/2010/main" val="149277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9C9D7E62-548F-1FAC-477F-33453B9C6BE2}"/>
              </a:ext>
            </a:extLst>
          </p:cNvPr>
          <p:cNvSpPr>
            <a:spLocks noGrp="1"/>
          </p:cNvSpPr>
          <p:nvPr>
            <p:ph type="title"/>
          </p:nvPr>
        </p:nvSpPr>
        <p:spPr>
          <a:xfrm>
            <a:off x="640080" y="1243013"/>
            <a:ext cx="3855720" cy="4371974"/>
          </a:xfrm>
        </p:spPr>
        <p:txBody>
          <a:bodyPr vert="horz" lIns="91440" tIns="45720" rIns="91440" bIns="45720" rtlCol="0" anchor="ctr">
            <a:normAutofit/>
          </a:bodyPr>
          <a:lstStyle/>
          <a:p>
            <a:r>
              <a:rPr lang="fr-FR" sz="3600" b="1">
                <a:solidFill>
                  <a:schemeClr val="tx2"/>
                </a:solidFill>
                <a:latin typeface="Century Gothic"/>
              </a:rPr>
              <a:t>6.4.3 Outils de sécurisation des données</a:t>
            </a:r>
          </a:p>
        </p:txBody>
      </p:sp>
      <p:sp>
        <p:nvSpPr>
          <p:cNvPr id="4" name="ZoneTexte 3">
            <a:extLst>
              <a:ext uri="{FF2B5EF4-FFF2-40B4-BE49-F238E27FC236}">
                <a16:creationId xmlns:a16="http://schemas.microsoft.com/office/drawing/2014/main" id="{DE3D29C1-7996-F657-7ACD-757A907C7DD6}"/>
              </a:ext>
            </a:extLst>
          </p:cNvPr>
          <p:cNvSpPr txBox="1"/>
          <p:nvPr/>
        </p:nvSpPr>
        <p:spPr>
          <a:xfrm>
            <a:off x="5657790" y="382656"/>
            <a:ext cx="6342657" cy="6100815"/>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endParaRPr lang="fr-FR" sz="2400">
              <a:latin typeface="Century Gothic"/>
              <a:ea typeface="+mn-lt"/>
              <a:cs typeface="+mn-lt"/>
            </a:endParaRPr>
          </a:p>
          <a:p>
            <a:pPr>
              <a:lnSpc>
                <a:spcPct val="90000"/>
              </a:lnSpc>
              <a:spcAft>
                <a:spcPts val="600"/>
              </a:spcAft>
            </a:pPr>
            <a:endParaRPr lang="fr-FR" sz="2400">
              <a:latin typeface="Century Gothic"/>
              <a:ea typeface="Calibri"/>
              <a:cs typeface="Calibri"/>
            </a:endParaRPr>
          </a:p>
          <a:p>
            <a:pPr marL="342900" indent="-342900">
              <a:lnSpc>
                <a:spcPct val="90000"/>
              </a:lnSpc>
              <a:spcAft>
                <a:spcPts val="600"/>
              </a:spcAft>
              <a:buFont typeface="Calibri"/>
              <a:buChar char="-"/>
            </a:pPr>
            <a:r>
              <a:rPr lang="fr-FR" sz="2400">
                <a:latin typeface="Century Gothic"/>
              </a:rPr>
              <a:t>Infrastructure UTM (proxy + pare feu)</a:t>
            </a:r>
          </a:p>
          <a:p>
            <a:pPr marL="342900" indent="-342900">
              <a:lnSpc>
                <a:spcPct val="90000"/>
              </a:lnSpc>
              <a:spcAft>
                <a:spcPts val="600"/>
              </a:spcAft>
              <a:buFont typeface="Calibri"/>
              <a:buChar char="-"/>
            </a:pPr>
            <a:r>
              <a:rPr lang="fr-FR" sz="2400">
                <a:latin typeface="Century Gothic"/>
              </a:rPr>
              <a:t>antivirus  gratuit (Defender)</a:t>
            </a:r>
          </a:p>
          <a:p>
            <a:pPr marL="342900" indent="-342900">
              <a:lnSpc>
                <a:spcPct val="90000"/>
              </a:lnSpc>
              <a:spcAft>
                <a:spcPts val="600"/>
              </a:spcAft>
              <a:buFont typeface="Calibri"/>
              <a:buChar char="-"/>
            </a:pPr>
            <a:r>
              <a:rPr lang="fr-FR" sz="2400">
                <a:latin typeface="Century Gothic"/>
              </a:rPr>
              <a:t>VPN pour les connexions à distance</a:t>
            </a:r>
          </a:p>
          <a:p>
            <a:pPr marL="342900" indent="-342900">
              <a:lnSpc>
                <a:spcPct val="90000"/>
              </a:lnSpc>
              <a:spcAft>
                <a:spcPts val="600"/>
              </a:spcAft>
              <a:buFont typeface="Calibri"/>
              <a:buChar char="-"/>
            </a:pPr>
            <a:r>
              <a:rPr lang="fr-FR" sz="2400">
                <a:latin typeface="Century Gothic"/>
              </a:rPr>
              <a:t>Digicode avec caméra </a:t>
            </a:r>
          </a:p>
          <a:p>
            <a:pPr marL="342900" indent="-342900">
              <a:lnSpc>
                <a:spcPct val="90000"/>
              </a:lnSpc>
              <a:spcAft>
                <a:spcPts val="600"/>
              </a:spcAft>
              <a:buFont typeface="Calibri"/>
              <a:buChar char="-"/>
            </a:pPr>
            <a:r>
              <a:rPr lang="fr-FR" sz="2400">
                <a:latin typeface="Century Gothic"/>
              </a:rPr>
              <a:t>Caméra panoramique de vidéosurveillance</a:t>
            </a:r>
          </a:p>
          <a:p>
            <a:pPr marL="342900" indent="-342900">
              <a:lnSpc>
                <a:spcPct val="90000"/>
              </a:lnSpc>
              <a:spcAft>
                <a:spcPts val="600"/>
              </a:spcAft>
              <a:buFont typeface="Calibri"/>
              <a:buChar char="-"/>
            </a:pPr>
            <a:r>
              <a:rPr lang="fr-FR" sz="2400">
                <a:solidFill>
                  <a:srgbClr val="000000"/>
                </a:solidFill>
                <a:latin typeface="Century Gothic"/>
              </a:rPr>
              <a:t>Système d'alarme</a:t>
            </a:r>
          </a:p>
          <a:p>
            <a:pPr marL="342900" indent="-342900">
              <a:lnSpc>
                <a:spcPct val="90000"/>
              </a:lnSpc>
              <a:spcAft>
                <a:spcPts val="600"/>
              </a:spcAft>
              <a:buFont typeface="Calibri"/>
              <a:buChar char="-"/>
            </a:pPr>
            <a:r>
              <a:rPr lang="fr-FR" sz="2400">
                <a:solidFill>
                  <a:srgbClr val="000000"/>
                </a:solidFill>
                <a:latin typeface="Century Gothic"/>
              </a:rPr>
              <a:t>Porte coupe feu</a:t>
            </a:r>
          </a:p>
          <a:p>
            <a:pPr marL="342900" indent="-342900">
              <a:lnSpc>
                <a:spcPct val="90000"/>
              </a:lnSpc>
              <a:spcAft>
                <a:spcPts val="600"/>
              </a:spcAft>
              <a:buFont typeface="Calibri"/>
              <a:buChar char="-"/>
            </a:pPr>
            <a:r>
              <a:rPr lang="fr-FR" sz="2400">
                <a:solidFill>
                  <a:srgbClr val="000000"/>
                </a:solidFill>
                <a:latin typeface="Century Gothic"/>
              </a:rPr>
              <a:t>Clé d'authentification physique à double facteur</a:t>
            </a:r>
          </a:p>
          <a:p>
            <a:pPr marL="342900" indent="-342900">
              <a:lnSpc>
                <a:spcPct val="90000"/>
              </a:lnSpc>
              <a:spcAft>
                <a:spcPts val="600"/>
              </a:spcAft>
              <a:buFont typeface="Calibri"/>
              <a:buChar char="-"/>
            </a:pPr>
            <a:endParaRPr lang="fr-FR" sz="2400">
              <a:solidFill>
                <a:srgbClr val="000000"/>
              </a:solidFill>
              <a:latin typeface="Century Gothic"/>
            </a:endParaRPr>
          </a:p>
          <a:p>
            <a:pPr marL="342900" indent="-342900">
              <a:lnSpc>
                <a:spcPct val="90000"/>
              </a:lnSpc>
              <a:spcAft>
                <a:spcPts val="600"/>
              </a:spcAft>
              <a:buFont typeface="Calibri"/>
              <a:buChar char="-"/>
            </a:pPr>
            <a:endParaRPr lang="fr-FR" sz="2400">
              <a:solidFill>
                <a:schemeClr val="tx2"/>
              </a:solidFill>
              <a:latin typeface="Century Gothic"/>
            </a:endParaRPr>
          </a:p>
        </p:txBody>
      </p:sp>
    </p:spTree>
    <p:extLst>
      <p:ext uri="{BB962C8B-B14F-4D97-AF65-F5344CB8AC3E}">
        <p14:creationId xmlns:p14="http://schemas.microsoft.com/office/powerpoint/2010/main" val="244992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6" name="Freeform: Shape 25">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29" name="Freeform: Shape 28">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Shape 33">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re 1">
            <a:extLst>
              <a:ext uri="{FF2B5EF4-FFF2-40B4-BE49-F238E27FC236}">
                <a16:creationId xmlns:a16="http://schemas.microsoft.com/office/drawing/2014/main" id="{9C9D7E62-548F-1FAC-477F-33453B9C6BE2}"/>
              </a:ext>
            </a:extLst>
          </p:cNvPr>
          <p:cNvSpPr>
            <a:spLocks noGrp="1"/>
          </p:cNvSpPr>
          <p:nvPr>
            <p:ph type="title"/>
          </p:nvPr>
        </p:nvSpPr>
        <p:spPr>
          <a:xfrm>
            <a:off x="2631662" y="2833755"/>
            <a:ext cx="7113612" cy="1190490"/>
          </a:xfrm>
        </p:spPr>
        <p:txBody>
          <a:bodyPr vert="horz" lIns="91440" tIns="45720" rIns="91440" bIns="45720" rtlCol="0" anchor="b">
            <a:normAutofit/>
          </a:bodyPr>
          <a:lstStyle/>
          <a:p>
            <a:pPr algn="ctr"/>
            <a:r>
              <a:rPr lang="en-US" sz="4000" b="1">
                <a:solidFill>
                  <a:schemeClr val="tx2"/>
                </a:solidFill>
                <a:latin typeface="Century Gothic"/>
              </a:rPr>
              <a:t>6.5 </a:t>
            </a:r>
            <a:r>
              <a:rPr lang="fr-FR" sz="4000" b="1">
                <a:solidFill>
                  <a:schemeClr val="tx2"/>
                </a:solidFill>
                <a:latin typeface="Century Gothic"/>
              </a:rPr>
              <a:t>Système</a:t>
            </a:r>
            <a:r>
              <a:rPr lang="en-US" sz="4000" b="1">
                <a:solidFill>
                  <a:schemeClr val="tx2"/>
                </a:solidFill>
                <a:latin typeface="Century Gothic"/>
              </a:rPr>
              <a:t> </a:t>
            </a:r>
            <a:r>
              <a:rPr lang="en-US" sz="4000" b="1" kern="1200">
                <a:solidFill>
                  <a:schemeClr val="tx2"/>
                </a:solidFill>
                <a:latin typeface="Century Gothic"/>
              </a:rPr>
              <a:t>de</a:t>
            </a:r>
            <a:r>
              <a:rPr lang="en-US" sz="4000" b="1">
                <a:solidFill>
                  <a:schemeClr val="tx2"/>
                </a:solidFill>
                <a:latin typeface="Century Gothic"/>
              </a:rPr>
              <a:t> </a:t>
            </a:r>
            <a:r>
              <a:rPr lang="fr-FR" sz="4000" b="1">
                <a:solidFill>
                  <a:schemeClr val="tx2"/>
                </a:solidFill>
                <a:latin typeface="Century Gothic"/>
              </a:rPr>
              <a:t>sauvegarde</a:t>
            </a:r>
            <a:r>
              <a:rPr lang="en-US" sz="4000" b="1">
                <a:solidFill>
                  <a:schemeClr val="tx2"/>
                </a:solidFill>
                <a:latin typeface="Century Gothic"/>
              </a:rPr>
              <a:t> </a:t>
            </a:r>
            <a:r>
              <a:rPr lang="en-US" sz="4000" b="1" kern="1200">
                <a:solidFill>
                  <a:schemeClr val="tx2"/>
                </a:solidFill>
                <a:latin typeface="Century Gothic"/>
              </a:rPr>
              <a:t>des</a:t>
            </a:r>
            <a:r>
              <a:rPr lang="en-US" sz="4000" b="1">
                <a:solidFill>
                  <a:schemeClr val="tx2"/>
                </a:solidFill>
                <a:latin typeface="Century Gothic"/>
              </a:rPr>
              <a:t> </a:t>
            </a:r>
            <a:r>
              <a:rPr lang="fr-FR" sz="4000" b="1" kern="1200">
                <a:solidFill>
                  <a:schemeClr val="tx2"/>
                </a:solidFill>
                <a:latin typeface="Century Gothic"/>
              </a:rPr>
              <a:t>données</a:t>
            </a:r>
            <a:endParaRPr lang="fr-FR" sz="4000">
              <a:solidFill>
                <a:schemeClr val="tx2"/>
              </a:solidFill>
              <a:latin typeface="Century Gothic"/>
            </a:endParaRPr>
          </a:p>
        </p:txBody>
      </p:sp>
      <p:grpSp>
        <p:nvGrpSpPr>
          <p:cNvPr id="37" name="Group 36">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8" name="Freeform: Shape 37">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1" name="Freeform: Shape 40">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44" name="Freeform: Shape 43">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ZoneTexte 3">
            <a:extLst>
              <a:ext uri="{FF2B5EF4-FFF2-40B4-BE49-F238E27FC236}">
                <a16:creationId xmlns:a16="http://schemas.microsoft.com/office/drawing/2014/main" id="{DE3D29C1-7996-F657-7ACD-757A907C7DD6}"/>
              </a:ext>
            </a:extLst>
          </p:cNvPr>
          <p:cNvSpPr txBox="1"/>
          <p:nvPr/>
        </p:nvSpPr>
        <p:spPr>
          <a:xfrm>
            <a:off x="6094046" y="1205210"/>
            <a:ext cx="5221224" cy="44488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90000"/>
              </a:lnSpc>
              <a:spcAft>
                <a:spcPts val="600"/>
              </a:spcAft>
              <a:buFont typeface="Calibri"/>
              <a:buChar char="-"/>
            </a:pPr>
            <a:endParaRPr lang="fr-FR" sz="2400">
              <a:solidFill>
                <a:schemeClr val="tx2"/>
              </a:solidFill>
              <a:latin typeface="Century Gothic"/>
            </a:endParaRPr>
          </a:p>
        </p:txBody>
      </p:sp>
    </p:spTree>
    <p:extLst>
      <p:ext uri="{BB962C8B-B14F-4D97-AF65-F5344CB8AC3E}">
        <p14:creationId xmlns:p14="http://schemas.microsoft.com/office/powerpoint/2010/main" val="203727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6" name="Rectangle 6">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8">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10">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39" name="Freeform: Shape 11">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2">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ZoneTexte 1">
            <a:extLst>
              <a:ext uri="{FF2B5EF4-FFF2-40B4-BE49-F238E27FC236}">
                <a16:creationId xmlns:a16="http://schemas.microsoft.com/office/drawing/2014/main" id="{99126D7C-028C-4A19-42D3-B89EFB39A5C0}"/>
              </a:ext>
            </a:extLst>
          </p:cNvPr>
          <p:cNvSpPr txBox="1"/>
          <p:nvPr/>
        </p:nvSpPr>
        <p:spPr>
          <a:xfrm>
            <a:off x="5173852" y="2479983"/>
            <a:ext cx="5709721" cy="2430864"/>
          </a:xfrm>
          <a:prstGeom prst="rect">
            <a:avLst/>
          </a:prstGeom>
        </p:spPr>
        <p:txBody>
          <a:bodyPr vert="horz" lIns="91440" tIns="45720" rIns="91440" bIns="45720" rtlCol="0" anchor="t">
            <a:normAutofit/>
          </a:bodyPr>
          <a:lstStyle/>
          <a:p>
            <a:pPr>
              <a:lnSpc>
                <a:spcPct val="90000"/>
              </a:lnSpc>
              <a:spcAft>
                <a:spcPts val="600"/>
              </a:spcAft>
            </a:pPr>
            <a:endParaRPr lang="en-US" sz="2000">
              <a:solidFill>
                <a:schemeClr val="tx2"/>
              </a:solidFill>
            </a:endParaRPr>
          </a:p>
        </p:txBody>
      </p:sp>
      <p:grpSp>
        <p:nvGrpSpPr>
          <p:cNvPr id="41" name="Group 16">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8" name="Freeform: Shape 17">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1" name="Freeform: Shape 20">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ZoneTexte 2">
            <a:extLst>
              <a:ext uri="{FF2B5EF4-FFF2-40B4-BE49-F238E27FC236}">
                <a16:creationId xmlns:a16="http://schemas.microsoft.com/office/drawing/2014/main" id="{564C5577-A298-EBDF-8235-071BAD5BF2D9}"/>
              </a:ext>
            </a:extLst>
          </p:cNvPr>
          <p:cNvSpPr txBox="1"/>
          <p:nvPr/>
        </p:nvSpPr>
        <p:spPr>
          <a:xfrm>
            <a:off x="643430" y="565468"/>
            <a:ext cx="2645276" cy="400110"/>
          </a:xfrm>
          <a:prstGeom prst="rect">
            <a:avLst/>
          </a:prstGeom>
          <a:noFill/>
        </p:spPr>
        <p:txBody>
          <a:bodyPr wrap="none" rtlCol="0">
            <a:spAutoFit/>
          </a:bodyPr>
          <a:lstStyle/>
          <a:p>
            <a:r>
              <a:rPr lang="fr-FR" sz="2000" b="1">
                <a:latin typeface="Century Gothic" panose="020B0502020202020204" pitchFamily="34" charset="0"/>
              </a:rPr>
              <a:t>Définition RPO / RTO</a:t>
            </a:r>
          </a:p>
        </p:txBody>
      </p:sp>
      <p:sp>
        <p:nvSpPr>
          <p:cNvPr id="8" name="ZoneTexte 7">
            <a:extLst>
              <a:ext uri="{FF2B5EF4-FFF2-40B4-BE49-F238E27FC236}">
                <a16:creationId xmlns:a16="http://schemas.microsoft.com/office/drawing/2014/main" id="{8363760A-92B9-E415-F902-AED9B68D4126}"/>
              </a:ext>
            </a:extLst>
          </p:cNvPr>
          <p:cNvSpPr txBox="1"/>
          <p:nvPr/>
        </p:nvSpPr>
        <p:spPr>
          <a:xfrm>
            <a:off x="1128598" y="1308872"/>
            <a:ext cx="3873176" cy="369332"/>
          </a:xfrm>
          <a:prstGeom prst="rect">
            <a:avLst/>
          </a:prstGeom>
          <a:noFill/>
        </p:spPr>
        <p:txBody>
          <a:bodyPr wrap="none" rtlCol="0">
            <a:spAutoFit/>
          </a:bodyPr>
          <a:lstStyle/>
          <a:p>
            <a:r>
              <a:rPr lang="fr-FR" b="1" u="sng">
                <a:latin typeface="Century Gothic" panose="020B0502020202020204" pitchFamily="34" charset="0"/>
              </a:rPr>
              <a:t>RPO </a:t>
            </a:r>
            <a:r>
              <a:rPr lang="fr-FR" b="1">
                <a:latin typeface="Century Gothic" panose="020B0502020202020204" pitchFamily="34" charset="0"/>
              </a:rPr>
              <a:t>( </a:t>
            </a:r>
            <a:r>
              <a:rPr lang="fr-FR" b="1" err="1">
                <a:latin typeface="Century Gothic" panose="020B0502020202020204" pitchFamily="34" charset="0"/>
              </a:rPr>
              <a:t>Recovery</a:t>
            </a:r>
            <a:r>
              <a:rPr lang="fr-FR" b="1">
                <a:latin typeface="Century Gothic" panose="020B0502020202020204" pitchFamily="34" charset="0"/>
              </a:rPr>
              <a:t> Point Objective )</a:t>
            </a:r>
          </a:p>
        </p:txBody>
      </p:sp>
      <p:sp>
        <p:nvSpPr>
          <p:cNvPr id="16" name="ZoneTexte 15">
            <a:extLst>
              <a:ext uri="{FF2B5EF4-FFF2-40B4-BE49-F238E27FC236}">
                <a16:creationId xmlns:a16="http://schemas.microsoft.com/office/drawing/2014/main" id="{F3C3C726-AE66-A59F-BE6C-78EF2F545A08}"/>
              </a:ext>
            </a:extLst>
          </p:cNvPr>
          <p:cNvSpPr txBox="1"/>
          <p:nvPr/>
        </p:nvSpPr>
        <p:spPr>
          <a:xfrm>
            <a:off x="1128598" y="3694004"/>
            <a:ext cx="3728906" cy="369332"/>
          </a:xfrm>
          <a:prstGeom prst="rect">
            <a:avLst/>
          </a:prstGeom>
          <a:noFill/>
        </p:spPr>
        <p:txBody>
          <a:bodyPr wrap="none" rtlCol="0">
            <a:spAutoFit/>
          </a:bodyPr>
          <a:lstStyle/>
          <a:p>
            <a:r>
              <a:rPr lang="fr-FR" b="1">
                <a:latin typeface="Century Gothic" panose="020B0502020202020204" pitchFamily="34" charset="0"/>
              </a:rPr>
              <a:t>RTO (</a:t>
            </a:r>
            <a:r>
              <a:rPr lang="fr-FR" b="1" err="1">
                <a:latin typeface="Century Gothic" panose="020B0502020202020204" pitchFamily="34" charset="0"/>
              </a:rPr>
              <a:t>Recovery</a:t>
            </a:r>
            <a:r>
              <a:rPr lang="fr-FR" b="1">
                <a:latin typeface="Century Gothic" panose="020B0502020202020204" pitchFamily="34" charset="0"/>
              </a:rPr>
              <a:t> Time Objective )</a:t>
            </a:r>
          </a:p>
        </p:txBody>
      </p:sp>
      <p:grpSp>
        <p:nvGrpSpPr>
          <p:cNvPr id="22" name="Groupe 21">
            <a:extLst>
              <a:ext uri="{FF2B5EF4-FFF2-40B4-BE49-F238E27FC236}">
                <a16:creationId xmlns:a16="http://schemas.microsoft.com/office/drawing/2014/main" id="{265EE0A2-81EE-06F6-ECB2-750F5D8FE5A1}"/>
              </a:ext>
            </a:extLst>
          </p:cNvPr>
          <p:cNvGrpSpPr/>
          <p:nvPr/>
        </p:nvGrpSpPr>
        <p:grpSpPr>
          <a:xfrm>
            <a:off x="1717459" y="5122558"/>
            <a:ext cx="6925935" cy="369332"/>
            <a:chOff x="1565478" y="4923512"/>
            <a:chExt cx="6925935" cy="369332"/>
          </a:xfrm>
        </p:grpSpPr>
        <p:sp>
          <p:nvSpPr>
            <p:cNvPr id="35" name="Flèche : droite 34">
              <a:extLst>
                <a:ext uri="{FF2B5EF4-FFF2-40B4-BE49-F238E27FC236}">
                  <a16:creationId xmlns:a16="http://schemas.microsoft.com/office/drawing/2014/main" id="{F54E6D19-8099-670D-A4E0-136BF3BFD631}"/>
                </a:ext>
              </a:extLst>
            </p:cNvPr>
            <p:cNvSpPr/>
            <p:nvPr/>
          </p:nvSpPr>
          <p:spPr>
            <a:xfrm>
              <a:off x="1565478" y="4971018"/>
              <a:ext cx="730682"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Century Gothic" panose="020B0502020202020204" pitchFamily="34" charset="0"/>
              </a:endParaRPr>
            </a:p>
          </p:txBody>
        </p:sp>
        <p:sp>
          <p:nvSpPr>
            <p:cNvPr id="42" name="ZoneTexte 41">
              <a:extLst>
                <a:ext uri="{FF2B5EF4-FFF2-40B4-BE49-F238E27FC236}">
                  <a16:creationId xmlns:a16="http://schemas.microsoft.com/office/drawing/2014/main" id="{BFD8F268-0643-4AD6-CEBF-09F55B827C26}"/>
                </a:ext>
              </a:extLst>
            </p:cNvPr>
            <p:cNvSpPr txBox="1"/>
            <p:nvPr/>
          </p:nvSpPr>
          <p:spPr>
            <a:xfrm>
              <a:off x="2374033" y="4923512"/>
              <a:ext cx="6117380" cy="369332"/>
            </a:xfrm>
            <a:prstGeom prst="rect">
              <a:avLst/>
            </a:prstGeom>
            <a:noFill/>
          </p:spPr>
          <p:txBody>
            <a:bodyPr wrap="none" lIns="91440" tIns="45720" rIns="91440" bIns="45720" rtlCol="0" anchor="t">
              <a:spAutoFit/>
            </a:bodyPr>
            <a:lstStyle/>
            <a:p>
              <a:r>
                <a:rPr lang="fr-FR">
                  <a:latin typeface="Century Gothic"/>
                </a:rPr>
                <a:t>Augmenter le nombre de backup pour limiter la RTO </a:t>
              </a:r>
              <a:endParaRPr lang="fr-FR">
                <a:latin typeface="Century Gothic" panose="020B0502020202020204" pitchFamily="34" charset="0"/>
              </a:endParaRPr>
            </a:p>
          </p:txBody>
        </p:sp>
      </p:grpSp>
      <p:grpSp>
        <p:nvGrpSpPr>
          <p:cNvPr id="43" name="Groupe 42">
            <a:extLst>
              <a:ext uri="{FF2B5EF4-FFF2-40B4-BE49-F238E27FC236}">
                <a16:creationId xmlns:a16="http://schemas.microsoft.com/office/drawing/2014/main" id="{948639B6-D508-F8D0-4613-8EFC636C6331}"/>
              </a:ext>
            </a:extLst>
          </p:cNvPr>
          <p:cNvGrpSpPr/>
          <p:nvPr/>
        </p:nvGrpSpPr>
        <p:grpSpPr>
          <a:xfrm>
            <a:off x="1717459" y="2682368"/>
            <a:ext cx="7522108" cy="646331"/>
            <a:chOff x="1458798" y="5243502"/>
            <a:chExt cx="7522108" cy="646331"/>
          </a:xfrm>
        </p:grpSpPr>
        <p:sp>
          <p:nvSpPr>
            <p:cNvPr id="44" name="ZoneTexte 43">
              <a:extLst>
                <a:ext uri="{FF2B5EF4-FFF2-40B4-BE49-F238E27FC236}">
                  <a16:creationId xmlns:a16="http://schemas.microsoft.com/office/drawing/2014/main" id="{B3AE591A-2283-537B-9760-BDDE3C2F93B6}"/>
                </a:ext>
              </a:extLst>
            </p:cNvPr>
            <p:cNvSpPr txBox="1"/>
            <p:nvPr/>
          </p:nvSpPr>
          <p:spPr>
            <a:xfrm>
              <a:off x="2317619" y="5243502"/>
              <a:ext cx="6663287" cy="646331"/>
            </a:xfrm>
            <a:prstGeom prst="rect">
              <a:avLst/>
            </a:prstGeom>
            <a:noFill/>
          </p:spPr>
          <p:txBody>
            <a:bodyPr wrap="square">
              <a:spAutoFit/>
            </a:bodyPr>
            <a:lstStyle/>
            <a:p>
              <a:r>
                <a:rPr lang="fr-FR">
                  <a:solidFill>
                    <a:srgbClr val="000000"/>
                  </a:solidFill>
                  <a:latin typeface="Century Gothic" panose="020B0502020202020204" pitchFamily="34" charset="0"/>
                </a:rPr>
                <a:t>R</a:t>
              </a:r>
              <a:r>
                <a:rPr lang="fr-FR" sz="1800" b="0" i="0" u="none" strike="noStrike">
                  <a:solidFill>
                    <a:srgbClr val="000000"/>
                  </a:solidFill>
                  <a:effectLst/>
                  <a:latin typeface="Century Gothic" panose="020B0502020202020204" pitchFamily="34" charset="0"/>
                </a:rPr>
                <a:t>éduire le temps entre chaque sauvegarde pour limiter la RPO</a:t>
              </a:r>
              <a:endParaRPr lang="fr-FR">
                <a:latin typeface="Century Gothic" panose="020B0502020202020204" pitchFamily="34" charset="0"/>
              </a:endParaRPr>
            </a:p>
          </p:txBody>
        </p:sp>
        <p:sp>
          <p:nvSpPr>
            <p:cNvPr id="45" name="Flèche : droite 44">
              <a:extLst>
                <a:ext uri="{FF2B5EF4-FFF2-40B4-BE49-F238E27FC236}">
                  <a16:creationId xmlns:a16="http://schemas.microsoft.com/office/drawing/2014/main" id="{38F1903C-A8A9-7AC0-D0F6-C6F2E70E7377}"/>
                </a:ext>
              </a:extLst>
            </p:cNvPr>
            <p:cNvSpPr/>
            <p:nvPr/>
          </p:nvSpPr>
          <p:spPr>
            <a:xfrm>
              <a:off x="1458798" y="5291008"/>
              <a:ext cx="730682"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Century Gothic" panose="020B0502020202020204" pitchFamily="34" charset="0"/>
              </a:endParaRPr>
            </a:p>
          </p:txBody>
        </p:sp>
      </p:grpSp>
      <p:grpSp>
        <p:nvGrpSpPr>
          <p:cNvPr id="49" name="Groupe 48">
            <a:extLst>
              <a:ext uri="{FF2B5EF4-FFF2-40B4-BE49-F238E27FC236}">
                <a16:creationId xmlns:a16="http://schemas.microsoft.com/office/drawing/2014/main" id="{471B74EA-2FB9-2889-E2BE-242FFDB47FFD}"/>
              </a:ext>
            </a:extLst>
          </p:cNvPr>
          <p:cNvGrpSpPr/>
          <p:nvPr/>
        </p:nvGrpSpPr>
        <p:grpSpPr>
          <a:xfrm>
            <a:off x="1717459" y="4428641"/>
            <a:ext cx="9783622" cy="369332"/>
            <a:chOff x="1573781" y="4592885"/>
            <a:chExt cx="9783622" cy="369332"/>
          </a:xfrm>
        </p:grpSpPr>
        <p:sp>
          <p:nvSpPr>
            <p:cNvPr id="50" name="ZoneTexte 49">
              <a:extLst>
                <a:ext uri="{FF2B5EF4-FFF2-40B4-BE49-F238E27FC236}">
                  <a16:creationId xmlns:a16="http://schemas.microsoft.com/office/drawing/2014/main" id="{E197CF73-260B-A885-2D44-56BB95519F43}"/>
                </a:ext>
              </a:extLst>
            </p:cNvPr>
            <p:cNvSpPr txBox="1"/>
            <p:nvPr/>
          </p:nvSpPr>
          <p:spPr>
            <a:xfrm>
              <a:off x="2357823" y="4592885"/>
              <a:ext cx="8999580" cy="369332"/>
            </a:xfrm>
            <a:prstGeom prst="rect">
              <a:avLst/>
            </a:prstGeom>
            <a:noFill/>
          </p:spPr>
          <p:txBody>
            <a:bodyPr wrap="none" rtlCol="0">
              <a:spAutoFit/>
            </a:bodyPr>
            <a:lstStyle/>
            <a:p>
              <a:r>
                <a:rPr lang="fr-FR">
                  <a:latin typeface="Century Gothic" panose="020B0502020202020204" pitchFamily="34" charset="0"/>
                </a:rPr>
                <a:t>Temps pour récupérer les accès, les données suite à une panne ou un incident</a:t>
              </a:r>
            </a:p>
          </p:txBody>
        </p:sp>
        <p:sp>
          <p:nvSpPr>
            <p:cNvPr id="51" name="Flèche : droite 50">
              <a:extLst>
                <a:ext uri="{FF2B5EF4-FFF2-40B4-BE49-F238E27FC236}">
                  <a16:creationId xmlns:a16="http://schemas.microsoft.com/office/drawing/2014/main" id="{444508D3-C128-8C19-ED4B-003C9B098421}"/>
                </a:ext>
              </a:extLst>
            </p:cNvPr>
            <p:cNvSpPr/>
            <p:nvPr/>
          </p:nvSpPr>
          <p:spPr>
            <a:xfrm>
              <a:off x="1573781" y="4640391"/>
              <a:ext cx="730682"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Century Gothic" panose="020B0502020202020204" pitchFamily="34" charset="0"/>
              </a:endParaRPr>
            </a:p>
          </p:txBody>
        </p:sp>
      </p:grpSp>
      <p:grpSp>
        <p:nvGrpSpPr>
          <p:cNvPr id="60" name="Groupe 59">
            <a:extLst>
              <a:ext uri="{FF2B5EF4-FFF2-40B4-BE49-F238E27FC236}">
                <a16:creationId xmlns:a16="http://schemas.microsoft.com/office/drawing/2014/main" id="{3D43E693-ADA1-B0F0-EF56-680B031F07D3}"/>
              </a:ext>
            </a:extLst>
          </p:cNvPr>
          <p:cNvGrpSpPr/>
          <p:nvPr/>
        </p:nvGrpSpPr>
        <p:grpSpPr>
          <a:xfrm>
            <a:off x="1724485" y="2097632"/>
            <a:ext cx="8076891" cy="369332"/>
            <a:chOff x="1717459" y="2289605"/>
            <a:chExt cx="8076891" cy="369332"/>
          </a:xfrm>
        </p:grpSpPr>
        <p:sp>
          <p:nvSpPr>
            <p:cNvPr id="47" name="ZoneTexte 46">
              <a:extLst>
                <a:ext uri="{FF2B5EF4-FFF2-40B4-BE49-F238E27FC236}">
                  <a16:creationId xmlns:a16="http://schemas.microsoft.com/office/drawing/2014/main" id="{559D6E1B-4BEA-45E4-EB0A-B71274595150}"/>
                </a:ext>
              </a:extLst>
            </p:cNvPr>
            <p:cNvSpPr txBox="1"/>
            <p:nvPr/>
          </p:nvSpPr>
          <p:spPr>
            <a:xfrm>
              <a:off x="2526014" y="2289605"/>
              <a:ext cx="7268336" cy="369332"/>
            </a:xfrm>
            <a:prstGeom prst="rect">
              <a:avLst/>
            </a:prstGeom>
            <a:noFill/>
          </p:spPr>
          <p:txBody>
            <a:bodyPr wrap="none" rtlCol="0">
              <a:spAutoFit/>
            </a:bodyPr>
            <a:lstStyle/>
            <a:p>
              <a:r>
                <a:rPr lang="fr-FR">
                  <a:latin typeface="Century Gothic" panose="020B0502020202020204" pitchFamily="34" charset="0"/>
                </a:rPr>
                <a:t>Temps de données perdues suite à une panne ou un incident   </a:t>
              </a:r>
            </a:p>
          </p:txBody>
        </p:sp>
        <p:sp>
          <p:nvSpPr>
            <p:cNvPr id="59" name="Flèche : droite 58">
              <a:extLst>
                <a:ext uri="{FF2B5EF4-FFF2-40B4-BE49-F238E27FC236}">
                  <a16:creationId xmlns:a16="http://schemas.microsoft.com/office/drawing/2014/main" id="{7540D6A4-3B7C-5AE7-ECA5-515046EC2F7B}"/>
                </a:ext>
              </a:extLst>
            </p:cNvPr>
            <p:cNvSpPr/>
            <p:nvPr/>
          </p:nvSpPr>
          <p:spPr>
            <a:xfrm>
              <a:off x="1717459" y="2323183"/>
              <a:ext cx="730682" cy="2743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Century Gothic" panose="020B0502020202020204" pitchFamily="34" charset="0"/>
              </a:endParaRPr>
            </a:p>
          </p:txBody>
        </p:sp>
      </p:grpSp>
    </p:spTree>
    <p:extLst>
      <p:ext uri="{BB962C8B-B14F-4D97-AF65-F5344CB8AC3E}">
        <p14:creationId xmlns:p14="http://schemas.microsoft.com/office/powerpoint/2010/main" val="366528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00241E3-5C2C-1E36-63D4-1FC77D3F43D4}"/>
              </a:ext>
            </a:extLst>
          </p:cNvPr>
          <p:cNvSpPr>
            <a:spLocks noGrp="1"/>
          </p:cNvSpPr>
          <p:nvPr>
            <p:ph type="title"/>
          </p:nvPr>
        </p:nvSpPr>
        <p:spPr>
          <a:xfrm>
            <a:off x="804672" y="802955"/>
            <a:ext cx="4766330" cy="1454051"/>
          </a:xfrm>
        </p:spPr>
        <p:txBody>
          <a:bodyPr>
            <a:normAutofit/>
          </a:bodyPr>
          <a:lstStyle/>
          <a:p>
            <a:r>
              <a:rPr lang="fr-FR" sz="3600" b="1">
                <a:solidFill>
                  <a:schemeClr val="tx2"/>
                </a:solidFill>
                <a:latin typeface="Century Gothic"/>
                <a:cs typeface="Calibri Light"/>
              </a:rPr>
              <a:t>1.2 Contexte</a:t>
            </a:r>
            <a:endParaRPr lang="fr-FR" sz="3600" b="1">
              <a:solidFill>
                <a:schemeClr val="tx2"/>
              </a:solidFill>
              <a:latin typeface="Century Gothic"/>
            </a:endParaRPr>
          </a:p>
        </p:txBody>
      </p:sp>
      <p:sp>
        <p:nvSpPr>
          <p:cNvPr id="3" name="Espace réservé du contenu 2">
            <a:extLst>
              <a:ext uri="{FF2B5EF4-FFF2-40B4-BE49-F238E27FC236}">
                <a16:creationId xmlns:a16="http://schemas.microsoft.com/office/drawing/2014/main" id="{94848965-C8B7-FE2E-57B6-B936E5AFFA13}"/>
              </a:ext>
            </a:extLst>
          </p:cNvPr>
          <p:cNvSpPr>
            <a:spLocks noGrp="1"/>
          </p:cNvSpPr>
          <p:nvPr>
            <p:ph idx="1"/>
          </p:nvPr>
        </p:nvSpPr>
        <p:spPr>
          <a:xfrm>
            <a:off x="804672" y="2421683"/>
            <a:ext cx="4765949" cy="3353476"/>
          </a:xfrm>
        </p:spPr>
        <p:txBody>
          <a:bodyPr vert="horz" lIns="91440" tIns="45720" rIns="91440" bIns="45720" rtlCol="0" anchor="t">
            <a:noAutofit/>
          </a:bodyPr>
          <a:lstStyle/>
          <a:p>
            <a:pPr>
              <a:buFont typeface="Calibri" panose="020B0604020202020204" pitchFamily="34" charset="0"/>
              <a:buChar char="-"/>
            </a:pPr>
            <a:r>
              <a:rPr lang="fr-FR" sz="2400">
                <a:solidFill>
                  <a:schemeClr val="tx2"/>
                </a:solidFill>
                <a:latin typeface="Century Gothic"/>
                <a:cs typeface="Calibri"/>
              </a:rPr>
              <a:t>WELCOME</a:t>
            </a:r>
          </a:p>
          <a:p>
            <a:pPr>
              <a:buFont typeface="Calibri" panose="020B0604020202020204" pitchFamily="34" charset="0"/>
              <a:buChar char="-"/>
            </a:pPr>
            <a:endParaRPr lang="fr-FR" sz="2400">
              <a:solidFill>
                <a:schemeClr val="tx2"/>
              </a:solidFill>
              <a:latin typeface="Century Gothic"/>
              <a:cs typeface="Calibri"/>
            </a:endParaRPr>
          </a:p>
          <a:p>
            <a:pPr>
              <a:buFont typeface="Calibri" panose="020B0604020202020204" pitchFamily="34" charset="0"/>
              <a:buChar char="-"/>
            </a:pPr>
            <a:r>
              <a:rPr lang="fr-FR" sz="2400">
                <a:solidFill>
                  <a:schemeClr val="tx2"/>
                </a:solidFill>
                <a:latin typeface="Century Gothic"/>
                <a:cs typeface="Calibri"/>
              </a:rPr>
              <a:t>Courtier en assurance</a:t>
            </a:r>
          </a:p>
          <a:p>
            <a:pPr>
              <a:buFont typeface="Calibri" panose="020B0604020202020204" pitchFamily="34" charset="0"/>
              <a:buChar char="-"/>
            </a:pPr>
            <a:endParaRPr lang="fr-FR" sz="2400">
              <a:solidFill>
                <a:schemeClr val="tx2"/>
              </a:solidFill>
              <a:latin typeface="Century Gothic"/>
              <a:cs typeface="Calibri"/>
            </a:endParaRPr>
          </a:p>
          <a:p>
            <a:pPr>
              <a:buFont typeface="Calibri" panose="020B0604020202020204" pitchFamily="34" charset="0"/>
              <a:buChar char="-"/>
            </a:pPr>
            <a:r>
              <a:rPr lang="fr-FR" sz="2400">
                <a:solidFill>
                  <a:schemeClr val="tx2"/>
                </a:solidFill>
                <a:latin typeface="Century Gothic"/>
                <a:cs typeface="Calibri"/>
              </a:rPr>
              <a:t>82 postes</a:t>
            </a:r>
          </a:p>
          <a:p>
            <a:pPr>
              <a:buFont typeface="Calibri" panose="020B0604020202020204" pitchFamily="34" charset="0"/>
              <a:buChar char="-"/>
            </a:pPr>
            <a:endParaRPr lang="fr-FR" sz="2400">
              <a:solidFill>
                <a:schemeClr val="tx2"/>
              </a:solidFill>
              <a:latin typeface="Century Gothic"/>
              <a:cs typeface="Calibri"/>
            </a:endParaRPr>
          </a:p>
          <a:p>
            <a:pPr>
              <a:buFont typeface="Calibri" panose="020B0604020202020204" pitchFamily="34" charset="0"/>
              <a:buChar char="-"/>
            </a:pPr>
            <a:r>
              <a:rPr lang="fr-FR" sz="2400">
                <a:solidFill>
                  <a:schemeClr val="tx2"/>
                </a:solidFill>
                <a:latin typeface="Century Gothic"/>
                <a:cs typeface="Calibri"/>
              </a:rPr>
              <a:t>Souhaite externaliser ses prestations informatiques</a:t>
            </a:r>
          </a:p>
          <a:p>
            <a:pPr>
              <a:buFont typeface="Calibri" panose="020B0604020202020204" pitchFamily="34" charset="0"/>
              <a:buChar char="-"/>
            </a:pPr>
            <a:endParaRPr lang="fr-FR" sz="1800">
              <a:solidFill>
                <a:schemeClr val="tx2"/>
              </a:solidFill>
              <a:latin typeface="Century Gothic"/>
              <a:cs typeface="Calibri"/>
            </a:endParaRPr>
          </a:p>
          <a:p>
            <a:pPr>
              <a:buFont typeface="Calibri" panose="020B0604020202020204" pitchFamily="34" charset="0"/>
              <a:buChar char="-"/>
            </a:pPr>
            <a:endParaRPr lang="fr-FR" sz="1800">
              <a:solidFill>
                <a:schemeClr val="tx2"/>
              </a:solidFill>
              <a:latin typeface="Century Gothic"/>
              <a:cs typeface="Calibri"/>
            </a:endParaRPr>
          </a:p>
          <a:p>
            <a:pPr>
              <a:buFont typeface="Calibri" panose="020B0604020202020204" pitchFamily="34" charset="0"/>
              <a:buChar char="-"/>
            </a:pPr>
            <a:endParaRPr lang="fr-FR" sz="1800">
              <a:solidFill>
                <a:schemeClr val="tx2"/>
              </a:solidFill>
              <a:latin typeface="Century Gothic"/>
              <a:cs typeface="Calibri"/>
            </a:endParaRPr>
          </a:p>
          <a:p>
            <a:pPr>
              <a:buFont typeface="Calibri" panose="020B0604020202020204" pitchFamily="34" charset="0"/>
              <a:buChar char="-"/>
            </a:pPr>
            <a:endParaRPr lang="fr-FR" sz="1800">
              <a:solidFill>
                <a:schemeClr val="tx2"/>
              </a:solidFill>
              <a:cs typeface="Calibri"/>
            </a:endParaRPr>
          </a:p>
          <a:p>
            <a:pPr>
              <a:buFont typeface="Calibri" panose="020B0604020202020204" pitchFamily="34" charset="0"/>
              <a:buChar char="-"/>
            </a:pPr>
            <a:endParaRPr lang="fr-FR" sz="1800">
              <a:solidFill>
                <a:schemeClr val="tx2"/>
              </a:solidFill>
              <a:cs typeface="Calibri"/>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Image 4" descr="Une image contenant Graphique, capture d’écran, graphisme, violette&#10;&#10;Description générée automatiquement">
            <a:extLst>
              <a:ext uri="{FF2B5EF4-FFF2-40B4-BE49-F238E27FC236}">
                <a16:creationId xmlns:a16="http://schemas.microsoft.com/office/drawing/2014/main" id="{C688077A-D2B5-DE17-22DD-CBD4A1A1C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4223" y="1288577"/>
            <a:ext cx="4485668" cy="4485318"/>
          </a:xfrm>
          <a:prstGeom prst="rect">
            <a:avLst/>
          </a:prstGeom>
        </p:spPr>
      </p:pic>
    </p:spTree>
    <p:extLst>
      <p:ext uri="{BB962C8B-B14F-4D97-AF65-F5344CB8AC3E}">
        <p14:creationId xmlns:p14="http://schemas.microsoft.com/office/powerpoint/2010/main" val="318005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7" name="Rectangle 16">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0" name="Freeform: Shape 19">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21">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11" name="Freeform: Shape 25">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9" name="Freeform: Shape 28">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ZoneTexte 3">
            <a:extLst>
              <a:ext uri="{FF2B5EF4-FFF2-40B4-BE49-F238E27FC236}">
                <a16:creationId xmlns:a16="http://schemas.microsoft.com/office/drawing/2014/main" id="{DE3D29C1-7996-F657-7ACD-757A907C7DD6}"/>
              </a:ext>
            </a:extLst>
          </p:cNvPr>
          <p:cNvSpPr txBox="1"/>
          <p:nvPr/>
        </p:nvSpPr>
        <p:spPr>
          <a:xfrm>
            <a:off x="6094046" y="1205210"/>
            <a:ext cx="5221224" cy="444883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342900" indent="-342900">
              <a:lnSpc>
                <a:spcPct val="90000"/>
              </a:lnSpc>
              <a:spcAft>
                <a:spcPts val="600"/>
              </a:spcAft>
              <a:buFont typeface="Calibri"/>
              <a:buChar char="-"/>
            </a:pPr>
            <a:endParaRPr lang="fr-FR" sz="2400">
              <a:solidFill>
                <a:schemeClr val="tx2"/>
              </a:solidFill>
              <a:latin typeface="Century Gothic"/>
            </a:endParaRPr>
          </a:p>
        </p:txBody>
      </p:sp>
      <p:sp>
        <p:nvSpPr>
          <p:cNvPr id="9" name="ZoneTexte 8">
            <a:extLst>
              <a:ext uri="{FF2B5EF4-FFF2-40B4-BE49-F238E27FC236}">
                <a16:creationId xmlns:a16="http://schemas.microsoft.com/office/drawing/2014/main" id="{1B903106-0E30-6D81-AA24-813DE0FEC7FA}"/>
              </a:ext>
            </a:extLst>
          </p:cNvPr>
          <p:cNvSpPr txBox="1"/>
          <p:nvPr/>
        </p:nvSpPr>
        <p:spPr>
          <a:xfrm>
            <a:off x="385357" y="1226075"/>
            <a:ext cx="6096000" cy="2554545"/>
          </a:xfrm>
          <a:prstGeom prst="rect">
            <a:avLst/>
          </a:prstGeom>
          <a:noFill/>
        </p:spPr>
        <p:txBody>
          <a:bodyPr wrap="square">
            <a:spAutoFit/>
          </a:bodyPr>
          <a:lstStyle/>
          <a:p>
            <a:r>
              <a:rPr lang="fr-FR" sz="1600" b="1" i="0" u="none" strike="noStrike">
                <a:solidFill>
                  <a:srgbClr val="000000"/>
                </a:solidFill>
                <a:effectLst/>
                <a:latin typeface="Century Gothic" panose="020B0502020202020204" pitchFamily="34" charset="0"/>
              </a:rPr>
              <a:t>Disk-to-Cloud (D2C) </a:t>
            </a:r>
            <a:r>
              <a:rPr lang="fr-FR" sz="1600" b="0" i="0" u="none" strike="noStrike">
                <a:solidFill>
                  <a:srgbClr val="000000"/>
                </a:solidFill>
                <a:effectLst/>
                <a:latin typeface="Century Gothic" panose="020B0502020202020204" pitchFamily="34" charset="0"/>
              </a:rPr>
              <a:t>: </a:t>
            </a:r>
          </a:p>
          <a:p>
            <a:endParaRPr lang="fr-FR" sz="1600">
              <a:solidFill>
                <a:srgbClr val="000000"/>
              </a:solidFill>
              <a:latin typeface="Century Gothic" panose="020B0502020202020204" pitchFamily="34" charset="0"/>
            </a:endParaRPr>
          </a:p>
          <a:p>
            <a:pPr marL="285750" indent="-285750">
              <a:buFont typeface="Arial" panose="020B0604020202020204" pitchFamily="34" charset="0"/>
              <a:buChar char="–"/>
            </a:pPr>
            <a:r>
              <a:rPr lang="fr-FR" sz="1600">
                <a:solidFill>
                  <a:srgbClr val="000000"/>
                </a:solidFill>
                <a:latin typeface="Century Gothic" panose="020B0502020202020204" pitchFamily="34" charset="0"/>
              </a:rPr>
              <a:t>D</a:t>
            </a:r>
            <a:r>
              <a:rPr lang="fr-FR" sz="1600" b="0" i="0" u="none" strike="noStrike">
                <a:solidFill>
                  <a:srgbClr val="000000"/>
                </a:solidFill>
                <a:effectLst/>
                <a:latin typeface="Century Gothic" panose="020B0502020202020204" pitchFamily="34" charset="0"/>
              </a:rPr>
              <a:t>onnées sauvegardées sur des serveurs distants via des services de stockage cloud.</a:t>
            </a:r>
          </a:p>
          <a:p>
            <a:endParaRPr lang="fr-FR" sz="1600">
              <a:solidFill>
                <a:srgbClr val="000000"/>
              </a:solidFill>
              <a:latin typeface="Century Gothic" panose="020B0502020202020204" pitchFamily="34" charset="0"/>
            </a:endParaRPr>
          </a:p>
          <a:p>
            <a:pPr marL="285750" indent="-285750">
              <a:buFont typeface="Arial" panose="020B0604020202020204" pitchFamily="34" charset="0"/>
              <a:buChar char="–"/>
            </a:pPr>
            <a:r>
              <a:rPr lang="fr-FR" sz="1600" b="0" i="0" u="none" strike="noStrike">
                <a:solidFill>
                  <a:srgbClr val="000000"/>
                </a:solidFill>
                <a:effectLst/>
                <a:latin typeface="Century Gothic" panose="020B0502020202020204" pitchFamily="34" charset="0"/>
              </a:rPr>
              <a:t>Grande souplesse en matière de stockage et de récupération des données, </a:t>
            </a:r>
          </a:p>
          <a:p>
            <a:endParaRPr lang="fr-FR" sz="1600">
              <a:solidFill>
                <a:srgbClr val="000000"/>
              </a:solidFill>
              <a:latin typeface="Century Gothic" panose="020B0502020202020204" pitchFamily="34" charset="0"/>
            </a:endParaRPr>
          </a:p>
          <a:p>
            <a:pPr marL="285750" indent="-285750">
              <a:buFont typeface="Arial" panose="020B0604020202020204" pitchFamily="34" charset="0"/>
              <a:buChar char="–"/>
            </a:pPr>
            <a:r>
              <a:rPr lang="fr-FR" sz="1600">
                <a:solidFill>
                  <a:srgbClr val="000000"/>
                </a:solidFill>
                <a:latin typeface="Century Gothic" panose="020B0502020202020204" pitchFamily="34" charset="0"/>
              </a:rPr>
              <a:t>Les c</a:t>
            </a:r>
            <a:r>
              <a:rPr lang="fr-FR" sz="1600" b="0" i="0" u="none" strike="noStrike">
                <a:solidFill>
                  <a:srgbClr val="000000"/>
                </a:solidFill>
                <a:effectLst/>
                <a:latin typeface="Century Gothic" panose="020B0502020202020204" pitchFamily="34" charset="0"/>
              </a:rPr>
              <a:t>oûts peuvent varier en fonction de la quantité de données sauvegardées.</a:t>
            </a:r>
            <a:endParaRPr lang="fr-FR" sz="1600">
              <a:latin typeface="Century Gothic" panose="020B0502020202020204" pitchFamily="34" charset="0"/>
            </a:endParaRPr>
          </a:p>
        </p:txBody>
      </p:sp>
      <p:sp>
        <p:nvSpPr>
          <p:cNvPr id="12" name="ZoneTexte 11">
            <a:extLst>
              <a:ext uri="{FF2B5EF4-FFF2-40B4-BE49-F238E27FC236}">
                <a16:creationId xmlns:a16="http://schemas.microsoft.com/office/drawing/2014/main" id="{E1CA621E-E98B-D78E-1219-14E53D12D529}"/>
              </a:ext>
            </a:extLst>
          </p:cNvPr>
          <p:cNvSpPr txBox="1"/>
          <p:nvPr/>
        </p:nvSpPr>
        <p:spPr>
          <a:xfrm>
            <a:off x="6533908" y="948872"/>
            <a:ext cx="6096000" cy="2800767"/>
          </a:xfrm>
          <a:prstGeom prst="rect">
            <a:avLst/>
          </a:prstGeom>
          <a:noFill/>
        </p:spPr>
        <p:txBody>
          <a:bodyPr wrap="square">
            <a:spAutoFit/>
          </a:bodyPr>
          <a:lstStyle/>
          <a:p>
            <a:r>
              <a:rPr lang="fr-FR" sz="1600" b="1">
                <a:latin typeface="Century Gothic" panose="020B0502020202020204" pitchFamily="34" charset="0"/>
              </a:rPr>
              <a:t>Disk-to-Disk (D2D) : </a:t>
            </a:r>
          </a:p>
          <a:p>
            <a:endParaRPr lang="fr-FR" sz="1600">
              <a:solidFill>
                <a:srgbClr val="000000"/>
              </a:solidFill>
              <a:latin typeface="Century Gothic" panose="020B0502020202020204" pitchFamily="34" charset="0"/>
            </a:endParaRPr>
          </a:p>
          <a:p>
            <a:pPr marL="285750" indent="-285750">
              <a:buFont typeface="Century Gothic" panose="020B0502020202020204" pitchFamily="34" charset="0"/>
              <a:buChar char="–"/>
            </a:pPr>
            <a:r>
              <a:rPr lang="fr-FR" sz="1600">
                <a:latin typeface="Century Gothic" panose="020B0502020202020204" pitchFamily="34" charset="0"/>
              </a:rPr>
              <a:t>C'est un type de sauvegarde où les données sont copiées d'un disque dur vers un autre disque dur. </a:t>
            </a:r>
          </a:p>
          <a:p>
            <a:endParaRPr lang="fr-FR" sz="1600">
              <a:solidFill>
                <a:srgbClr val="000000"/>
              </a:solidFill>
              <a:latin typeface="Century Gothic" panose="020B0502020202020204" pitchFamily="34" charset="0"/>
            </a:endParaRPr>
          </a:p>
          <a:p>
            <a:pPr marL="285750" indent="-285750">
              <a:buFont typeface="Century Gothic" panose="020B0502020202020204" pitchFamily="34" charset="0"/>
              <a:buChar char="−"/>
            </a:pPr>
            <a:r>
              <a:rPr lang="fr-FR" sz="1600">
                <a:latin typeface="Century Gothic" panose="020B0502020202020204" pitchFamily="34" charset="0"/>
              </a:rPr>
              <a:t>Sauvegardes rapides et permettent une récupération rapide des données en cas d’incident</a:t>
            </a:r>
          </a:p>
          <a:p>
            <a:endParaRPr lang="fr-FR" sz="1600">
              <a:solidFill>
                <a:srgbClr val="000000"/>
              </a:solidFill>
              <a:latin typeface="Century Gothic" panose="020B0502020202020204" pitchFamily="34" charset="0"/>
            </a:endParaRPr>
          </a:p>
          <a:p>
            <a:pPr marL="285750" indent="-285750">
              <a:buFontTx/>
              <a:buChar char="-"/>
            </a:pPr>
            <a:r>
              <a:rPr lang="fr-FR" sz="1600">
                <a:latin typeface="Century Gothic" panose="020B0502020202020204" pitchFamily="34" charset="0"/>
              </a:rPr>
              <a:t>Vulnérables en cas de défaillance matérielle ou de catastrophe, car les deux copies sont situées dans le même lieu physique.</a:t>
            </a:r>
          </a:p>
        </p:txBody>
      </p:sp>
      <p:sp>
        <p:nvSpPr>
          <p:cNvPr id="14" name="ZoneTexte 13">
            <a:extLst>
              <a:ext uri="{FF2B5EF4-FFF2-40B4-BE49-F238E27FC236}">
                <a16:creationId xmlns:a16="http://schemas.microsoft.com/office/drawing/2014/main" id="{CA9575EF-088D-8C95-F679-521C5E42369C}"/>
              </a:ext>
            </a:extLst>
          </p:cNvPr>
          <p:cNvSpPr txBox="1"/>
          <p:nvPr/>
        </p:nvSpPr>
        <p:spPr>
          <a:xfrm>
            <a:off x="3266649" y="4051937"/>
            <a:ext cx="6096000" cy="2554545"/>
          </a:xfrm>
          <a:prstGeom prst="rect">
            <a:avLst/>
          </a:prstGeom>
          <a:noFill/>
        </p:spPr>
        <p:txBody>
          <a:bodyPr wrap="square">
            <a:spAutoFit/>
          </a:bodyPr>
          <a:lstStyle/>
          <a:p>
            <a:r>
              <a:rPr lang="fr-FR" sz="1600" b="1" i="0" u="none" strike="noStrike">
                <a:solidFill>
                  <a:srgbClr val="000000"/>
                </a:solidFill>
                <a:effectLst/>
                <a:latin typeface="Century Gothic" panose="020B0502020202020204" pitchFamily="34" charset="0"/>
              </a:rPr>
              <a:t>Disk-to-Tape (D2T) :</a:t>
            </a:r>
          </a:p>
          <a:p>
            <a:r>
              <a:rPr lang="fr-FR" sz="1600" b="0" i="0" u="none" strike="noStrike">
                <a:solidFill>
                  <a:srgbClr val="000000"/>
                </a:solidFill>
                <a:effectLst/>
                <a:latin typeface="Century Gothic" panose="020B0502020202020204" pitchFamily="34" charset="0"/>
              </a:rPr>
              <a:t> </a:t>
            </a:r>
          </a:p>
          <a:p>
            <a:pPr marL="285750" indent="-285750">
              <a:buFont typeface="Arial" panose="020B0604020202020204" pitchFamily="34" charset="0"/>
              <a:buChar char="–"/>
            </a:pPr>
            <a:r>
              <a:rPr lang="fr-FR" sz="1600" b="0" i="0" u="none" strike="noStrike">
                <a:solidFill>
                  <a:srgbClr val="000000"/>
                </a:solidFill>
                <a:effectLst/>
                <a:latin typeface="Century Gothic" panose="020B0502020202020204" pitchFamily="34" charset="0"/>
              </a:rPr>
              <a:t>Copier des données d'un disque dur vers une bande magnétique.</a:t>
            </a:r>
          </a:p>
          <a:p>
            <a:endParaRPr lang="fr-FR" sz="1600">
              <a:solidFill>
                <a:srgbClr val="000000"/>
              </a:solidFill>
              <a:latin typeface="Century Gothic" panose="020B0502020202020204" pitchFamily="34" charset="0"/>
            </a:endParaRPr>
          </a:p>
          <a:p>
            <a:pPr marL="285750" indent="-285750">
              <a:buFont typeface="Arial" panose="020B0604020202020204" pitchFamily="34" charset="0"/>
              <a:buChar char="–"/>
            </a:pPr>
            <a:r>
              <a:rPr lang="fr-FR" sz="1600" b="0" i="0" u="none" strike="noStrike">
                <a:solidFill>
                  <a:srgbClr val="000000"/>
                </a:solidFill>
                <a:effectLst/>
                <a:latin typeface="Century Gothic" panose="020B0502020202020204" pitchFamily="34" charset="0"/>
              </a:rPr>
              <a:t> Les bandes magnétiques utilisées pour la conservation à long terme des données</a:t>
            </a:r>
          </a:p>
          <a:p>
            <a:endParaRPr lang="fr-FR" sz="1600">
              <a:solidFill>
                <a:srgbClr val="000000"/>
              </a:solidFill>
              <a:latin typeface="Century Gothic" panose="020B0502020202020204" pitchFamily="34" charset="0"/>
            </a:endParaRPr>
          </a:p>
          <a:p>
            <a:pPr marL="285750" indent="-285750">
              <a:buFont typeface="Arial" panose="020B0604020202020204" pitchFamily="34" charset="0"/>
              <a:buChar char="–"/>
            </a:pPr>
            <a:r>
              <a:rPr lang="fr-FR" sz="1600" b="0" i="0" u="none" strike="noStrike">
                <a:solidFill>
                  <a:srgbClr val="000000"/>
                </a:solidFill>
                <a:effectLst/>
                <a:latin typeface="Century Gothic" panose="020B0502020202020204" pitchFamily="34" charset="0"/>
              </a:rPr>
              <a:t>Elles sont également faciles à stocker hors site pour la protection contre les catastrophes.</a:t>
            </a:r>
            <a:endParaRPr lang="fr-FR" sz="1600">
              <a:latin typeface="Century Gothic" panose="020B0502020202020204" pitchFamily="34" charset="0"/>
            </a:endParaRPr>
          </a:p>
        </p:txBody>
      </p:sp>
      <p:sp>
        <p:nvSpPr>
          <p:cNvPr id="16" name="ZoneTexte 15">
            <a:extLst>
              <a:ext uri="{FF2B5EF4-FFF2-40B4-BE49-F238E27FC236}">
                <a16:creationId xmlns:a16="http://schemas.microsoft.com/office/drawing/2014/main" id="{2FE6C728-F5E2-67A2-A71B-A8E029C94E07}"/>
              </a:ext>
            </a:extLst>
          </p:cNvPr>
          <p:cNvSpPr txBox="1"/>
          <p:nvPr/>
        </p:nvSpPr>
        <p:spPr>
          <a:xfrm>
            <a:off x="1016000" y="396240"/>
            <a:ext cx="3523722" cy="461665"/>
          </a:xfrm>
          <a:prstGeom prst="rect">
            <a:avLst/>
          </a:prstGeom>
          <a:noFill/>
        </p:spPr>
        <p:txBody>
          <a:bodyPr wrap="none" rtlCol="0">
            <a:spAutoFit/>
          </a:bodyPr>
          <a:lstStyle/>
          <a:p>
            <a:r>
              <a:rPr lang="fr-FR" sz="2400" b="1">
                <a:latin typeface="Century Gothic" panose="020B0502020202020204" pitchFamily="34" charset="0"/>
              </a:rPr>
              <a:t>Types de sauvegardes</a:t>
            </a:r>
          </a:p>
        </p:txBody>
      </p:sp>
    </p:spTree>
    <p:extLst>
      <p:ext uri="{BB962C8B-B14F-4D97-AF65-F5344CB8AC3E}">
        <p14:creationId xmlns:p14="http://schemas.microsoft.com/office/powerpoint/2010/main" val="276970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Rectangle 10">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5" name="Freeform: Shape 14">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17" name="Freeform: Shape 16">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grpSp>
        <p:nvGrpSpPr>
          <p:cNvPr id="19" name="Group 18">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latin typeface="Century Gothic" panose="020B0502020202020204" pitchFamily="34" charset="0"/>
              </a:endParaRPr>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6" name="ZoneTexte 5">
            <a:extLst>
              <a:ext uri="{FF2B5EF4-FFF2-40B4-BE49-F238E27FC236}">
                <a16:creationId xmlns:a16="http://schemas.microsoft.com/office/drawing/2014/main" id="{F7CDE027-BADE-442B-50E0-4DE870398DFE}"/>
              </a:ext>
            </a:extLst>
          </p:cNvPr>
          <p:cNvSpPr txBox="1"/>
          <p:nvPr/>
        </p:nvSpPr>
        <p:spPr>
          <a:xfrm>
            <a:off x="949434" y="568185"/>
            <a:ext cx="3118161" cy="584775"/>
          </a:xfrm>
          <a:prstGeom prst="rect">
            <a:avLst/>
          </a:prstGeom>
          <a:noFill/>
        </p:spPr>
        <p:txBody>
          <a:bodyPr wrap="none" rtlCol="0">
            <a:spAutoFit/>
          </a:bodyPr>
          <a:lstStyle/>
          <a:p>
            <a:r>
              <a:rPr lang="fr-FR" sz="3200" b="1">
                <a:latin typeface="Century Gothic" panose="020B0502020202020204" pitchFamily="34" charset="0"/>
              </a:rPr>
              <a:t>Système choisi</a:t>
            </a:r>
          </a:p>
        </p:txBody>
      </p:sp>
      <p:sp>
        <p:nvSpPr>
          <p:cNvPr id="8" name="ZoneTexte 7">
            <a:extLst>
              <a:ext uri="{FF2B5EF4-FFF2-40B4-BE49-F238E27FC236}">
                <a16:creationId xmlns:a16="http://schemas.microsoft.com/office/drawing/2014/main" id="{93F8BF8F-6C2E-E427-9A84-6FB1564D9DD0}"/>
              </a:ext>
            </a:extLst>
          </p:cNvPr>
          <p:cNvSpPr txBox="1"/>
          <p:nvPr/>
        </p:nvSpPr>
        <p:spPr>
          <a:xfrm>
            <a:off x="1254861" y="2134119"/>
            <a:ext cx="4429760" cy="369332"/>
          </a:xfrm>
          <a:prstGeom prst="rect">
            <a:avLst/>
          </a:prstGeom>
          <a:noFill/>
        </p:spPr>
        <p:txBody>
          <a:bodyPr wrap="square" rtlCol="0">
            <a:spAutoFit/>
          </a:bodyPr>
          <a:lstStyle/>
          <a:p>
            <a:r>
              <a:rPr lang="fr-FR">
                <a:latin typeface="Century Gothic" panose="020B0502020202020204" pitchFamily="34" charset="0"/>
              </a:rPr>
              <a:t>Disk to Disk en interne</a:t>
            </a:r>
          </a:p>
        </p:txBody>
      </p:sp>
      <p:sp>
        <p:nvSpPr>
          <p:cNvPr id="10" name="ZoneTexte 9">
            <a:extLst>
              <a:ext uri="{FF2B5EF4-FFF2-40B4-BE49-F238E27FC236}">
                <a16:creationId xmlns:a16="http://schemas.microsoft.com/office/drawing/2014/main" id="{937C1C13-C91B-2210-4FC2-E4A1E963B48B}"/>
              </a:ext>
            </a:extLst>
          </p:cNvPr>
          <p:cNvSpPr txBox="1"/>
          <p:nvPr/>
        </p:nvSpPr>
        <p:spPr>
          <a:xfrm>
            <a:off x="2226707" y="5292650"/>
            <a:ext cx="1649811" cy="369332"/>
          </a:xfrm>
          <a:prstGeom prst="rect">
            <a:avLst/>
          </a:prstGeom>
          <a:noFill/>
        </p:spPr>
        <p:txBody>
          <a:bodyPr wrap="none" rtlCol="0">
            <a:spAutoFit/>
          </a:bodyPr>
          <a:lstStyle/>
          <a:p>
            <a:r>
              <a:rPr lang="fr-FR">
                <a:latin typeface="Century Gothic" panose="020B0502020202020204" pitchFamily="34" charset="0"/>
              </a:rPr>
              <a:t>Disk to Cloud</a:t>
            </a:r>
          </a:p>
        </p:txBody>
      </p:sp>
      <p:sp>
        <p:nvSpPr>
          <p:cNvPr id="2" name="ZoneTexte 1">
            <a:extLst>
              <a:ext uri="{FF2B5EF4-FFF2-40B4-BE49-F238E27FC236}">
                <a16:creationId xmlns:a16="http://schemas.microsoft.com/office/drawing/2014/main" id="{445AFBC5-362E-57A2-EE95-F67C20DD791A}"/>
              </a:ext>
            </a:extLst>
          </p:cNvPr>
          <p:cNvSpPr txBox="1"/>
          <p:nvPr/>
        </p:nvSpPr>
        <p:spPr>
          <a:xfrm>
            <a:off x="2127226" y="3782914"/>
            <a:ext cx="1595309" cy="369332"/>
          </a:xfrm>
          <a:prstGeom prst="rect">
            <a:avLst/>
          </a:prstGeom>
          <a:noFill/>
        </p:spPr>
        <p:txBody>
          <a:bodyPr wrap="none" rtlCol="0">
            <a:spAutoFit/>
          </a:bodyPr>
          <a:lstStyle/>
          <a:p>
            <a:r>
              <a:rPr lang="fr-FR">
                <a:latin typeface="Century Gothic" panose="020B0502020202020204" pitchFamily="34" charset="0"/>
              </a:rPr>
              <a:t>Serveur NAS </a:t>
            </a:r>
          </a:p>
        </p:txBody>
      </p:sp>
      <p:sp>
        <p:nvSpPr>
          <p:cNvPr id="3" name="ZoneTexte 2">
            <a:extLst>
              <a:ext uri="{FF2B5EF4-FFF2-40B4-BE49-F238E27FC236}">
                <a16:creationId xmlns:a16="http://schemas.microsoft.com/office/drawing/2014/main" id="{6DD56DE1-D83E-605A-A415-722822F905E4}"/>
              </a:ext>
            </a:extLst>
          </p:cNvPr>
          <p:cNvSpPr txBox="1"/>
          <p:nvPr/>
        </p:nvSpPr>
        <p:spPr>
          <a:xfrm>
            <a:off x="1155859" y="1501366"/>
            <a:ext cx="7042919" cy="400110"/>
          </a:xfrm>
          <a:prstGeom prst="rect">
            <a:avLst/>
          </a:prstGeom>
          <a:noFill/>
        </p:spPr>
        <p:txBody>
          <a:bodyPr wrap="square" rtlCol="0">
            <a:spAutoFit/>
          </a:bodyPr>
          <a:lstStyle/>
          <a:p>
            <a:r>
              <a:rPr lang="fr-FR" sz="2000" b="1">
                <a:latin typeface="Century Gothic" panose="020B0502020202020204" pitchFamily="34" charset="0"/>
              </a:rPr>
              <a:t>Pour une récupération rapide des données en interne </a:t>
            </a:r>
          </a:p>
        </p:txBody>
      </p:sp>
      <p:sp>
        <p:nvSpPr>
          <p:cNvPr id="18" name="Flèche : droite 17">
            <a:extLst>
              <a:ext uri="{FF2B5EF4-FFF2-40B4-BE49-F238E27FC236}">
                <a16:creationId xmlns:a16="http://schemas.microsoft.com/office/drawing/2014/main" id="{3FFD07FD-4E54-078F-3257-5F1AB0F16077}"/>
              </a:ext>
            </a:extLst>
          </p:cNvPr>
          <p:cNvSpPr/>
          <p:nvPr/>
        </p:nvSpPr>
        <p:spPr>
          <a:xfrm>
            <a:off x="4084482" y="2236045"/>
            <a:ext cx="722873" cy="2102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Century Gothic" panose="020B0502020202020204" pitchFamily="34" charset="0"/>
            </a:endParaRPr>
          </a:p>
        </p:txBody>
      </p:sp>
      <p:sp>
        <p:nvSpPr>
          <p:cNvPr id="25" name="ZoneTexte 24">
            <a:extLst>
              <a:ext uri="{FF2B5EF4-FFF2-40B4-BE49-F238E27FC236}">
                <a16:creationId xmlns:a16="http://schemas.microsoft.com/office/drawing/2014/main" id="{BB72F65E-BC7E-50C2-6EFC-A79F1A846EB3}"/>
              </a:ext>
            </a:extLst>
          </p:cNvPr>
          <p:cNvSpPr txBox="1"/>
          <p:nvPr/>
        </p:nvSpPr>
        <p:spPr>
          <a:xfrm>
            <a:off x="5092266" y="2155617"/>
            <a:ext cx="5333511" cy="369332"/>
          </a:xfrm>
          <a:prstGeom prst="rect">
            <a:avLst/>
          </a:prstGeom>
          <a:noFill/>
        </p:spPr>
        <p:txBody>
          <a:bodyPr wrap="none" rtlCol="0">
            <a:spAutoFit/>
          </a:bodyPr>
          <a:lstStyle/>
          <a:p>
            <a:r>
              <a:rPr lang="fr-FR">
                <a:latin typeface="Century Gothic" panose="020B0502020202020204" pitchFamily="34" charset="0"/>
              </a:rPr>
              <a:t>Si 1 Serveur Down, système rétabli rapidement</a:t>
            </a:r>
          </a:p>
        </p:txBody>
      </p:sp>
      <p:sp>
        <p:nvSpPr>
          <p:cNvPr id="27" name="ZoneTexte 26">
            <a:extLst>
              <a:ext uri="{FF2B5EF4-FFF2-40B4-BE49-F238E27FC236}">
                <a16:creationId xmlns:a16="http://schemas.microsoft.com/office/drawing/2014/main" id="{CD90F13A-B3ED-1296-5718-E75423C1C9F1}"/>
              </a:ext>
            </a:extLst>
          </p:cNvPr>
          <p:cNvSpPr txBox="1"/>
          <p:nvPr/>
        </p:nvSpPr>
        <p:spPr>
          <a:xfrm>
            <a:off x="3722535" y="2546239"/>
            <a:ext cx="1726755" cy="369332"/>
          </a:xfrm>
          <a:prstGeom prst="rect">
            <a:avLst/>
          </a:prstGeom>
          <a:noFill/>
        </p:spPr>
        <p:txBody>
          <a:bodyPr wrap="none" rtlCol="0">
            <a:spAutoFit/>
          </a:bodyPr>
          <a:lstStyle/>
          <a:p>
            <a:r>
              <a:rPr lang="fr-FR">
                <a:latin typeface="Century Gothic" panose="020B0502020202020204" pitchFamily="34" charset="0"/>
              </a:rPr>
              <a:t>RTO très court</a:t>
            </a:r>
          </a:p>
        </p:txBody>
      </p:sp>
      <p:sp>
        <p:nvSpPr>
          <p:cNvPr id="29" name="ZoneTexte 28">
            <a:extLst>
              <a:ext uri="{FF2B5EF4-FFF2-40B4-BE49-F238E27FC236}">
                <a16:creationId xmlns:a16="http://schemas.microsoft.com/office/drawing/2014/main" id="{F7DB755A-F912-8BB6-4196-A558FD51FE2D}"/>
              </a:ext>
            </a:extLst>
          </p:cNvPr>
          <p:cNvSpPr txBox="1"/>
          <p:nvPr/>
        </p:nvSpPr>
        <p:spPr>
          <a:xfrm>
            <a:off x="1155859" y="3070904"/>
            <a:ext cx="7902415" cy="400110"/>
          </a:xfrm>
          <a:prstGeom prst="rect">
            <a:avLst/>
          </a:prstGeom>
          <a:noFill/>
        </p:spPr>
        <p:txBody>
          <a:bodyPr wrap="square">
            <a:spAutoFit/>
          </a:bodyPr>
          <a:lstStyle/>
          <a:p>
            <a:r>
              <a:rPr lang="fr-FR" sz="2000" b="1">
                <a:latin typeface="Century Gothic" panose="020B0502020202020204" pitchFamily="34" charset="0"/>
              </a:rPr>
              <a:t>Pour un backup d’urgence en cas de problème en interne</a:t>
            </a:r>
          </a:p>
        </p:txBody>
      </p:sp>
      <p:sp>
        <p:nvSpPr>
          <p:cNvPr id="30" name="Flèche : droite 29">
            <a:extLst>
              <a:ext uri="{FF2B5EF4-FFF2-40B4-BE49-F238E27FC236}">
                <a16:creationId xmlns:a16="http://schemas.microsoft.com/office/drawing/2014/main" id="{910FA240-B9C9-E4AB-EBF5-18E9A86D419A}"/>
              </a:ext>
            </a:extLst>
          </p:cNvPr>
          <p:cNvSpPr/>
          <p:nvPr/>
        </p:nvSpPr>
        <p:spPr>
          <a:xfrm>
            <a:off x="4080312" y="3853989"/>
            <a:ext cx="722873" cy="2102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Century Gothic" panose="020B0502020202020204" pitchFamily="34" charset="0"/>
            </a:endParaRPr>
          </a:p>
        </p:txBody>
      </p:sp>
      <p:sp>
        <p:nvSpPr>
          <p:cNvPr id="31" name="ZoneTexte 30">
            <a:extLst>
              <a:ext uri="{FF2B5EF4-FFF2-40B4-BE49-F238E27FC236}">
                <a16:creationId xmlns:a16="http://schemas.microsoft.com/office/drawing/2014/main" id="{5107E773-0D16-F2CE-5F6C-7B8B3C5110AC}"/>
              </a:ext>
            </a:extLst>
          </p:cNvPr>
          <p:cNvSpPr txBox="1"/>
          <p:nvPr/>
        </p:nvSpPr>
        <p:spPr>
          <a:xfrm>
            <a:off x="5092266" y="3774427"/>
            <a:ext cx="7082388" cy="369332"/>
          </a:xfrm>
          <a:prstGeom prst="rect">
            <a:avLst/>
          </a:prstGeom>
          <a:noFill/>
        </p:spPr>
        <p:txBody>
          <a:bodyPr wrap="none" rtlCol="0">
            <a:spAutoFit/>
          </a:bodyPr>
          <a:lstStyle/>
          <a:p>
            <a:r>
              <a:rPr lang="fr-FR">
                <a:latin typeface="Century Gothic" panose="020B0502020202020204" pitchFamily="34" charset="0"/>
              </a:rPr>
              <a:t>Backup d’urgence dans le cas où les serveurs internes sont HS</a:t>
            </a:r>
          </a:p>
        </p:txBody>
      </p:sp>
      <p:sp>
        <p:nvSpPr>
          <p:cNvPr id="32" name="ZoneTexte 31">
            <a:extLst>
              <a:ext uri="{FF2B5EF4-FFF2-40B4-BE49-F238E27FC236}">
                <a16:creationId xmlns:a16="http://schemas.microsoft.com/office/drawing/2014/main" id="{CEA3FB66-CADE-88A3-1052-E365D2F951AE}"/>
              </a:ext>
            </a:extLst>
          </p:cNvPr>
          <p:cNvSpPr txBox="1"/>
          <p:nvPr/>
        </p:nvSpPr>
        <p:spPr>
          <a:xfrm>
            <a:off x="3619977" y="4143759"/>
            <a:ext cx="1818626" cy="369332"/>
          </a:xfrm>
          <a:prstGeom prst="rect">
            <a:avLst/>
          </a:prstGeom>
          <a:noFill/>
        </p:spPr>
        <p:txBody>
          <a:bodyPr wrap="square" rtlCol="0">
            <a:spAutoFit/>
          </a:bodyPr>
          <a:lstStyle/>
          <a:p>
            <a:r>
              <a:rPr lang="fr-FR">
                <a:latin typeface="Century Gothic" panose="020B0502020202020204" pitchFamily="34" charset="0"/>
              </a:rPr>
              <a:t>RTO très long </a:t>
            </a:r>
          </a:p>
        </p:txBody>
      </p:sp>
      <p:sp>
        <p:nvSpPr>
          <p:cNvPr id="34" name="ZoneTexte 33">
            <a:extLst>
              <a:ext uri="{FF2B5EF4-FFF2-40B4-BE49-F238E27FC236}">
                <a16:creationId xmlns:a16="http://schemas.microsoft.com/office/drawing/2014/main" id="{7AC3D94D-15AE-D493-5E9D-D00CAE96F169}"/>
              </a:ext>
            </a:extLst>
          </p:cNvPr>
          <p:cNvSpPr txBox="1"/>
          <p:nvPr/>
        </p:nvSpPr>
        <p:spPr>
          <a:xfrm>
            <a:off x="1155860" y="4679956"/>
            <a:ext cx="6111764" cy="400110"/>
          </a:xfrm>
          <a:prstGeom prst="rect">
            <a:avLst/>
          </a:prstGeom>
          <a:noFill/>
        </p:spPr>
        <p:txBody>
          <a:bodyPr wrap="square">
            <a:spAutoFit/>
          </a:bodyPr>
          <a:lstStyle/>
          <a:p>
            <a:r>
              <a:rPr lang="fr-FR" sz="2000" b="1">
                <a:latin typeface="Century Gothic" panose="020B0502020202020204" pitchFamily="34" charset="0"/>
              </a:rPr>
              <a:t>Optionnel, mais recommandé</a:t>
            </a:r>
          </a:p>
        </p:txBody>
      </p:sp>
      <p:sp>
        <p:nvSpPr>
          <p:cNvPr id="35" name="Flèche : droite 34">
            <a:extLst>
              <a:ext uri="{FF2B5EF4-FFF2-40B4-BE49-F238E27FC236}">
                <a16:creationId xmlns:a16="http://schemas.microsoft.com/office/drawing/2014/main" id="{C862F78D-111B-F8DA-0647-465A6CA33BAE}"/>
              </a:ext>
            </a:extLst>
          </p:cNvPr>
          <p:cNvSpPr/>
          <p:nvPr/>
        </p:nvSpPr>
        <p:spPr>
          <a:xfrm>
            <a:off x="4080312" y="5366419"/>
            <a:ext cx="722873" cy="21020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Century Gothic" panose="020B0502020202020204" pitchFamily="34" charset="0"/>
            </a:endParaRPr>
          </a:p>
        </p:txBody>
      </p:sp>
      <p:sp>
        <p:nvSpPr>
          <p:cNvPr id="36" name="ZoneTexte 35">
            <a:extLst>
              <a:ext uri="{FF2B5EF4-FFF2-40B4-BE49-F238E27FC236}">
                <a16:creationId xmlns:a16="http://schemas.microsoft.com/office/drawing/2014/main" id="{A4A71FB9-18A0-4421-74E5-92719B4662A7}"/>
              </a:ext>
            </a:extLst>
          </p:cNvPr>
          <p:cNvSpPr txBox="1"/>
          <p:nvPr/>
        </p:nvSpPr>
        <p:spPr>
          <a:xfrm>
            <a:off x="5092266" y="5240682"/>
            <a:ext cx="3046027" cy="369332"/>
          </a:xfrm>
          <a:prstGeom prst="rect">
            <a:avLst/>
          </a:prstGeom>
          <a:noFill/>
        </p:spPr>
        <p:txBody>
          <a:bodyPr wrap="none" rtlCol="0">
            <a:spAutoFit/>
          </a:bodyPr>
          <a:lstStyle/>
          <a:p>
            <a:r>
              <a:rPr lang="fr-FR">
                <a:latin typeface="Century Gothic" panose="020B0502020202020204" pitchFamily="34" charset="0"/>
              </a:rPr>
              <a:t>Backup complémentaire </a:t>
            </a:r>
          </a:p>
        </p:txBody>
      </p:sp>
    </p:spTree>
    <p:extLst>
      <p:ext uri="{BB962C8B-B14F-4D97-AF65-F5344CB8AC3E}">
        <p14:creationId xmlns:p14="http://schemas.microsoft.com/office/powerpoint/2010/main" val="1062372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8">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0">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12">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28" name="Freeform: Shape 13">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29" name="Freeform: Shape 14">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0" name="Freeform: Shape 15">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1" name="Freeform: Shape 16">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grpSp>
        <p:nvGrpSpPr>
          <p:cNvPr id="32" name="Group 18">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3" name="Freeform: Shape 19">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4" name="Freeform: Shape 20">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sp>
          <p:nvSpPr>
            <p:cNvPr id="35" name="Freeform: Shape 21">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latin typeface="Century Gothic" panose="020B0502020202020204" pitchFamily="34" charset="0"/>
              </a:endParaRPr>
            </a:p>
          </p:txBody>
        </p:sp>
        <p:sp>
          <p:nvSpPr>
            <p:cNvPr id="36" name="Freeform: Shape 22">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panose="020B0502020202020204" pitchFamily="34" charset="0"/>
              </a:endParaRPr>
            </a:p>
          </p:txBody>
        </p:sp>
      </p:grpSp>
      <p:sp>
        <p:nvSpPr>
          <p:cNvPr id="24" name="ZoneTexte 23">
            <a:extLst>
              <a:ext uri="{FF2B5EF4-FFF2-40B4-BE49-F238E27FC236}">
                <a16:creationId xmlns:a16="http://schemas.microsoft.com/office/drawing/2014/main" id="{B7391901-7F43-70F5-4BE5-47A54776F509}"/>
              </a:ext>
            </a:extLst>
          </p:cNvPr>
          <p:cNvSpPr txBox="1"/>
          <p:nvPr/>
        </p:nvSpPr>
        <p:spPr>
          <a:xfrm>
            <a:off x="754281" y="710411"/>
            <a:ext cx="4692310" cy="369332"/>
          </a:xfrm>
          <a:prstGeom prst="rect">
            <a:avLst/>
          </a:prstGeom>
          <a:noFill/>
        </p:spPr>
        <p:txBody>
          <a:bodyPr wrap="none" lIns="91440" tIns="45720" rIns="91440" bIns="45720" rtlCol="0" anchor="t">
            <a:spAutoFit/>
          </a:bodyPr>
          <a:lstStyle/>
          <a:p>
            <a:r>
              <a:rPr lang="fr-FR" b="1">
                <a:latin typeface="Century Gothic" panose="020B0502020202020204" pitchFamily="34" charset="0"/>
              </a:rPr>
              <a:t>Calendrier de Sauvegarde des données</a:t>
            </a:r>
          </a:p>
        </p:txBody>
      </p:sp>
      <p:pic>
        <p:nvPicPr>
          <p:cNvPr id="38" name="Image 37">
            <a:extLst>
              <a:ext uri="{FF2B5EF4-FFF2-40B4-BE49-F238E27FC236}">
                <a16:creationId xmlns:a16="http://schemas.microsoft.com/office/drawing/2014/main" id="{4F75E8BD-4235-5C1B-4928-188384E484B3}"/>
              </a:ext>
            </a:extLst>
          </p:cNvPr>
          <p:cNvPicPr>
            <a:picLocks noChangeAspect="1"/>
          </p:cNvPicPr>
          <p:nvPr/>
        </p:nvPicPr>
        <p:blipFill rotWithShape="1">
          <a:blip r:embed="rId3"/>
          <a:srcRect t="753"/>
          <a:stretch/>
        </p:blipFill>
        <p:spPr>
          <a:xfrm>
            <a:off x="6488892" y="316991"/>
            <a:ext cx="4149241" cy="6271605"/>
          </a:xfrm>
          <a:prstGeom prst="rect">
            <a:avLst/>
          </a:prstGeom>
        </p:spPr>
      </p:pic>
      <p:sp>
        <p:nvSpPr>
          <p:cNvPr id="39" name="Rectangle 38">
            <a:extLst>
              <a:ext uri="{FF2B5EF4-FFF2-40B4-BE49-F238E27FC236}">
                <a16:creationId xmlns:a16="http://schemas.microsoft.com/office/drawing/2014/main" id="{73B31532-56E2-5083-AF48-97F3FB21C571}"/>
              </a:ext>
            </a:extLst>
          </p:cNvPr>
          <p:cNvSpPr/>
          <p:nvPr/>
        </p:nvSpPr>
        <p:spPr>
          <a:xfrm>
            <a:off x="10459720" y="316991"/>
            <a:ext cx="178413" cy="627160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Century Gothic" panose="020B0502020202020204" pitchFamily="34" charset="0"/>
            </a:endParaRPr>
          </a:p>
        </p:txBody>
      </p:sp>
      <p:cxnSp>
        <p:nvCxnSpPr>
          <p:cNvPr id="41" name="Connecteur droit 40">
            <a:extLst>
              <a:ext uri="{FF2B5EF4-FFF2-40B4-BE49-F238E27FC236}">
                <a16:creationId xmlns:a16="http://schemas.microsoft.com/office/drawing/2014/main" id="{FA5A7D50-F1D1-D886-7137-FEA1C4FE2B49}"/>
              </a:ext>
            </a:extLst>
          </p:cNvPr>
          <p:cNvCxnSpPr>
            <a:cxnSpLocks/>
          </p:cNvCxnSpPr>
          <p:nvPr/>
        </p:nvCxnSpPr>
        <p:spPr>
          <a:xfrm>
            <a:off x="10459720" y="904240"/>
            <a:ext cx="0" cy="5598160"/>
          </a:xfrm>
          <a:prstGeom prst="line">
            <a:avLst/>
          </a:prstGeom>
          <a:ln w="9525">
            <a:solidFill>
              <a:srgbClr val="C7CBD2"/>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8E7B83F8-B302-DC77-CD1F-90D31DD93426}"/>
              </a:ext>
            </a:extLst>
          </p:cNvPr>
          <p:cNvSpPr/>
          <p:nvPr/>
        </p:nvSpPr>
        <p:spPr>
          <a:xfrm>
            <a:off x="7805957" y="1137451"/>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45" name="Rectangle 44">
            <a:extLst>
              <a:ext uri="{FF2B5EF4-FFF2-40B4-BE49-F238E27FC236}">
                <a16:creationId xmlns:a16="http://schemas.microsoft.com/office/drawing/2014/main" id="{C8A08AC9-3DA5-8F1D-FA46-8C7A31125CFA}"/>
              </a:ext>
            </a:extLst>
          </p:cNvPr>
          <p:cNvSpPr/>
          <p:nvPr/>
        </p:nvSpPr>
        <p:spPr>
          <a:xfrm>
            <a:off x="7805956" y="1511510"/>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46" name="Rectangle 45">
            <a:extLst>
              <a:ext uri="{FF2B5EF4-FFF2-40B4-BE49-F238E27FC236}">
                <a16:creationId xmlns:a16="http://schemas.microsoft.com/office/drawing/2014/main" id="{09D2EE7A-FE87-FF4C-F37B-E0808437900C}"/>
              </a:ext>
            </a:extLst>
          </p:cNvPr>
          <p:cNvSpPr/>
          <p:nvPr/>
        </p:nvSpPr>
        <p:spPr>
          <a:xfrm>
            <a:off x="7805956" y="1693192"/>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47" name="Rectangle 46">
            <a:extLst>
              <a:ext uri="{FF2B5EF4-FFF2-40B4-BE49-F238E27FC236}">
                <a16:creationId xmlns:a16="http://schemas.microsoft.com/office/drawing/2014/main" id="{899D497E-4A60-57D3-AC3F-402645129D49}"/>
              </a:ext>
            </a:extLst>
          </p:cNvPr>
          <p:cNvSpPr/>
          <p:nvPr/>
        </p:nvSpPr>
        <p:spPr>
          <a:xfrm>
            <a:off x="7805956" y="1325512"/>
            <a:ext cx="2200401" cy="11413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complète</a:t>
            </a:r>
          </a:p>
        </p:txBody>
      </p:sp>
      <p:sp>
        <p:nvSpPr>
          <p:cNvPr id="50" name="Rectangle 49">
            <a:extLst>
              <a:ext uri="{FF2B5EF4-FFF2-40B4-BE49-F238E27FC236}">
                <a16:creationId xmlns:a16="http://schemas.microsoft.com/office/drawing/2014/main" id="{19D9433B-91B3-AF6B-81C7-C23F9DAB305E}"/>
              </a:ext>
            </a:extLst>
          </p:cNvPr>
          <p:cNvSpPr/>
          <p:nvPr/>
        </p:nvSpPr>
        <p:spPr>
          <a:xfrm>
            <a:off x="7805956" y="1872393"/>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51" name="Rectangle 50">
            <a:extLst>
              <a:ext uri="{FF2B5EF4-FFF2-40B4-BE49-F238E27FC236}">
                <a16:creationId xmlns:a16="http://schemas.microsoft.com/office/drawing/2014/main" id="{9CEA00EC-C061-7161-6D7E-441E845523E9}"/>
              </a:ext>
            </a:extLst>
          </p:cNvPr>
          <p:cNvSpPr/>
          <p:nvPr/>
        </p:nvSpPr>
        <p:spPr>
          <a:xfrm>
            <a:off x="7805956" y="2054075"/>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52" name="Rectangle 51">
            <a:extLst>
              <a:ext uri="{FF2B5EF4-FFF2-40B4-BE49-F238E27FC236}">
                <a16:creationId xmlns:a16="http://schemas.microsoft.com/office/drawing/2014/main" id="{2412EC48-4094-59C0-B3E1-34754C4CECBA}"/>
              </a:ext>
            </a:extLst>
          </p:cNvPr>
          <p:cNvSpPr/>
          <p:nvPr/>
        </p:nvSpPr>
        <p:spPr>
          <a:xfrm>
            <a:off x="7805956" y="2231975"/>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53" name="Rectangle 52">
            <a:extLst>
              <a:ext uri="{FF2B5EF4-FFF2-40B4-BE49-F238E27FC236}">
                <a16:creationId xmlns:a16="http://schemas.microsoft.com/office/drawing/2014/main" id="{4D3F452A-4DDB-54BE-AC94-CD93414AD357}"/>
              </a:ext>
            </a:extLst>
          </p:cNvPr>
          <p:cNvSpPr/>
          <p:nvPr/>
        </p:nvSpPr>
        <p:spPr>
          <a:xfrm>
            <a:off x="7805956" y="2413657"/>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54" name="Rectangle 53">
            <a:extLst>
              <a:ext uri="{FF2B5EF4-FFF2-40B4-BE49-F238E27FC236}">
                <a16:creationId xmlns:a16="http://schemas.microsoft.com/office/drawing/2014/main" id="{3EAC568A-991A-5DFA-7962-892C7C71F811}"/>
              </a:ext>
            </a:extLst>
          </p:cNvPr>
          <p:cNvSpPr/>
          <p:nvPr/>
        </p:nvSpPr>
        <p:spPr>
          <a:xfrm>
            <a:off x="7805955" y="2592858"/>
            <a:ext cx="2200401" cy="11413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complète</a:t>
            </a:r>
          </a:p>
        </p:txBody>
      </p:sp>
      <p:sp>
        <p:nvSpPr>
          <p:cNvPr id="63" name="Rectangle 62">
            <a:extLst>
              <a:ext uri="{FF2B5EF4-FFF2-40B4-BE49-F238E27FC236}">
                <a16:creationId xmlns:a16="http://schemas.microsoft.com/office/drawing/2014/main" id="{A13D6696-FAFE-085B-6988-DF18E8CE2C16}"/>
              </a:ext>
            </a:extLst>
          </p:cNvPr>
          <p:cNvSpPr/>
          <p:nvPr/>
        </p:nvSpPr>
        <p:spPr>
          <a:xfrm>
            <a:off x="7805957" y="2771840"/>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64" name="Rectangle 63">
            <a:extLst>
              <a:ext uri="{FF2B5EF4-FFF2-40B4-BE49-F238E27FC236}">
                <a16:creationId xmlns:a16="http://schemas.microsoft.com/office/drawing/2014/main" id="{5EB50E91-2AA2-62EF-00C2-ADD12C3B85C0}"/>
              </a:ext>
            </a:extLst>
          </p:cNvPr>
          <p:cNvSpPr/>
          <p:nvPr/>
        </p:nvSpPr>
        <p:spPr>
          <a:xfrm>
            <a:off x="7805957" y="2953522"/>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65" name="Rectangle 64">
            <a:extLst>
              <a:ext uri="{FF2B5EF4-FFF2-40B4-BE49-F238E27FC236}">
                <a16:creationId xmlns:a16="http://schemas.microsoft.com/office/drawing/2014/main" id="{D06705D2-DEB6-D0A1-4503-FBE9D2FC1D06}"/>
              </a:ext>
            </a:extLst>
          </p:cNvPr>
          <p:cNvSpPr/>
          <p:nvPr/>
        </p:nvSpPr>
        <p:spPr>
          <a:xfrm>
            <a:off x="7805957" y="3132723"/>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66" name="Rectangle 65">
            <a:extLst>
              <a:ext uri="{FF2B5EF4-FFF2-40B4-BE49-F238E27FC236}">
                <a16:creationId xmlns:a16="http://schemas.microsoft.com/office/drawing/2014/main" id="{A01DEA95-B659-BE61-8A8C-303502B06499}"/>
              </a:ext>
            </a:extLst>
          </p:cNvPr>
          <p:cNvSpPr/>
          <p:nvPr/>
        </p:nvSpPr>
        <p:spPr>
          <a:xfrm>
            <a:off x="7805957" y="3314405"/>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67" name="Rectangle 66">
            <a:extLst>
              <a:ext uri="{FF2B5EF4-FFF2-40B4-BE49-F238E27FC236}">
                <a16:creationId xmlns:a16="http://schemas.microsoft.com/office/drawing/2014/main" id="{E1402C8D-38B0-4F6A-4F31-254A04F3BD70}"/>
              </a:ext>
            </a:extLst>
          </p:cNvPr>
          <p:cNvSpPr/>
          <p:nvPr/>
        </p:nvSpPr>
        <p:spPr>
          <a:xfrm>
            <a:off x="7805957" y="3492305"/>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68" name="Rectangle 67">
            <a:extLst>
              <a:ext uri="{FF2B5EF4-FFF2-40B4-BE49-F238E27FC236}">
                <a16:creationId xmlns:a16="http://schemas.microsoft.com/office/drawing/2014/main" id="{21775A9B-FBCC-37D2-B6B9-DBB2B97FB96E}"/>
              </a:ext>
            </a:extLst>
          </p:cNvPr>
          <p:cNvSpPr/>
          <p:nvPr/>
        </p:nvSpPr>
        <p:spPr>
          <a:xfrm>
            <a:off x="7805957" y="3673987"/>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69" name="Rectangle 68">
            <a:extLst>
              <a:ext uri="{FF2B5EF4-FFF2-40B4-BE49-F238E27FC236}">
                <a16:creationId xmlns:a16="http://schemas.microsoft.com/office/drawing/2014/main" id="{6AB129A4-6C77-8B25-24E9-04F9EA1E5132}"/>
              </a:ext>
            </a:extLst>
          </p:cNvPr>
          <p:cNvSpPr/>
          <p:nvPr/>
        </p:nvSpPr>
        <p:spPr>
          <a:xfrm>
            <a:off x="7805956" y="3853188"/>
            <a:ext cx="2200401" cy="11413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complète</a:t>
            </a:r>
          </a:p>
        </p:txBody>
      </p:sp>
      <p:sp>
        <p:nvSpPr>
          <p:cNvPr id="70" name="Rectangle 69">
            <a:extLst>
              <a:ext uri="{FF2B5EF4-FFF2-40B4-BE49-F238E27FC236}">
                <a16:creationId xmlns:a16="http://schemas.microsoft.com/office/drawing/2014/main" id="{C3FFE621-DCA6-0AAB-B35C-CD03DB3D8B60}"/>
              </a:ext>
            </a:extLst>
          </p:cNvPr>
          <p:cNvSpPr/>
          <p:nvPr/>
        </p:nvSpPr>
        <p:spPr>
          <a:xfrm>
            <a:off x="7805955" y="4016642"/>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71" name="Rectangle 70">
            <a:extLst>
              <a:ext uri="{FF2B5EF4-FFF2-40B4-BE49-F238E27FC236}">
                <a16:creationId xmlns:a16="http://schemas.microsoft.com/office/drawing/2014/main" id="{E3A890A1-DA83-83EB-3E6D-6A8AC531E5A2}"/>
              </a:ext>
            </a:extLst>
          </p:cNvPr>
          <p:cNvSpPr/>
          <p:nvPr/>
        </p:nvSpPr>
        <p:spPr>
          <a:xfrm>
            <a:off x="7805955" y="4198324"/>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72" name="Rectangle 71">
            <a:extLst>
              <a:ext uri="{FF2B5EF4-FFF2-40B4-BE49-F238E27FC236}">
                <a16:creationId xmlns:a16="http://schemas.microsoft.com/office/drawing/2014/main" id="{1D261443-ECA7-39FC-193A-A321B70AAE0A}"/>
              </a:ext>
            </a:extLst>
          </p:cNvPr>
          <p:cNvSpPr/>
          <p:nvPr/>
        </p:nvSpPr>
        <p:spPr>
          <a:xfrm>
            <a:off x="7805955" y="4377525"/>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73" name="Rectangle 72">
            <a:extLst>
              <a:ext uri="{FF2B5EF4-FFF2-40B4-BE49-F238E27FC236}">
                <a16:creationId xmlns:a16="http://schemas.microsoft.com/office/drawing/2014/main" id="{1BB7291E-ACDD-17AB-756C-CA02FCC6DC89}"/>
              </a:ext>
            </a:extLst>
          </p:cNvPr>
          <p:cNvSpPr/>
          <p:nvPr/>
        </p:nvSpPr>
        <p:spPr>
          <a:xfrm>
            <a:off x="7805955" y="4559207"/>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74" name="Rectangle 73">
            <a:extLst>
              <a:ext uri="{FF2B5EF4-FFF2-40B4-BE49-F238E27FC236}">
                <a16:creationId xmlns:a16="http://schemas.microsoft.com/office/drawing/2014/main" id="{D6BE44C9-212D-5037-6619-8E0C2CD0DDD0}"/>
              </a:ext>
            </a:extLst>
          </p:cNvPr>
          <p:cNvSpPr/>
          <p:nvPr/>
        </p:nvSpPr>
        <p:spPr>
          <a:xfrm>
            <a:off x="7805955" y="4737107"/>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75" name="Rectangle 74">
            <a:extLst>
              <a:ext uri="{FF2B5EF4-FFF2-40B4-BE49-F238E27FC236}">
                <a16:creationId xmlns:a16="http://schemas.microsoft.com/office/drawing/2014/main" id="{503D9C1A-4537-87DE-7120-1404C134A9A0}"/>
              </a:ext>
            </a:extLst>
          </p:cNvPr>
          <p:cNvSpPr/>
          <p:nvPr/>
        </p:nvSpPr>
        <p:spPr>
          <a:xfrm>
            <a:off x="7805955" y="4918789"/>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76" name="Rectangle 75">
            <a:extLst>
              <a:ext uri="{FF2B5EF4-FFF2-40B4-BE49-F238E27FC236}">
                <a16:creationId xmlns:a16="http://schemas.microsoft.com/office/drawing/2014/main" id="{215B8430-BA32-CA31-9A60-856FB87BAFB0}"/>
              </a:ext>
            </a:extLst>
          </p:cNvPr>
          <p:cNvSpPr/>
          <p:nvPr/>
        </p:nvSpPr>
        <p:spPr>
          <a:xfrm>
            <a:off x="7805954" y="5097990"/>
            <a:ext cx="2200401" cy="11413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complète</a:t>
            </a:r>
          </a:p>
        </p:txBody>
      </p:sp>
      <p:sp>
        <p:nvSpPr>
          <p:cNvPr id="77" name="Rectangle 76">
            <a:extLst>
              <a:ext uri="{FF2B5EF4-FFF2-40B4-BE49-F238E27FC236}">
                <a16:creationId xmlns:a16="http://schemas.microsoft.com/office/drawing/2014/main" id="{C4B1F7E5-59D8-C7B2-5115-B8961629A7C8}"/>
              </a:ext>
            </a:extLst>
          </p:cNvPr>
          <p:cNvSpPr/>
          <p:nvPr/>
        </p:nvSpPr>
        <p:spPr>
          <a:xfrm>
            <a:off x="7805957" y="5285610"/>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78" name="Rectangle 77">
            <a:extLst>
              <a:ext uri="{FF2B5EF4-FFF2-40B4-BE49-F238E27FC236}">
                <a16:creationId xmlns:a16="http://schemas.microsoft.com/office/drawing/2014/main" id="{02A00F63-4D15-5AE9-8928-1A826A71ECEA}"/>
              </a:ext>
            </a:extLst>
          </p:cNvPr>
          <p:cNvSpPr/>
          <p:nvPr/>
        </p:nvSpPr>
        <p:spPr>
          <a:xfrm>
            <a:off x="7805957" y="5467292"/>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79" name="Rectangle 78">
            <a:extLst>
              <a:ext uri="{FF2B5EF4-FFF2-40B4-BE49-F238E27FC236}">
                <a16:creationId xmlns:a16="http://schemas.microsoft.com/office/drawing/2014/main" id="{A16FB74A-88A6-2D4E-E649-40DCEB187E83}"/>
              </a:ext>
            </a:extLst>
          </p:cNvPr>
          <p:cNvSpPr/>
          <p:nvPr/>
        </p:nvSpPr>
        <p:spPr>
          <a:xfrm>
            <a:off x="7805957" y="5646493"/>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80" name="Rectangle 79">
            <a:extLst>
              <a:ext uri="{FF2B5EF4-FFF2-40B4-BE49-F238E27FC236}">
                <a16:creationId xmlns:a16="http://schemas.microsoft.com/office/drawing/2014/main" id="{7C4943CB-80B6-6FF6-F436-DEB7E7789F3A}"/>
              </a:ext>
            </a:extLst>
          </p:cNvPr>
          <p:cNvSpPr/>
          <p:nvPr/>
        </p:nvSpPr>
        <p:spPr>
          <a:xfrm>
            <a:off x="7805957" y="5828175"/>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81" name="Rectangle 80">
            <a:extLst>
              <a:ext uri="{FF2B5EF4-FFF2-40B4-BE49-F238E27FC236}">
                <a16:creationId xmlns:a16="http://schemas.microsoft.com/office/drawing/2014/main" id="{5814666E-FEC9-DD3C-D6BD-9A19745C532E}"/>
              </a:ext>
            </a:extLst>
          </p:cNvPr>
          <p:cNvSpPr/>
          <p:nvPr/>
        </p:nvSpPr>
        <p:spPr>
          <a:xfrm>
            <a:off x="7805957" y="6006075"/>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82" name="Rectangle 81">
            <a:extLst>
              <a:ext uri="{FF2B5EF4-FFF2-40B4-BE49-F238E27FC236}">
                <a16:creationId xmlns:a16="http://schemas.microsoft.com/office/drawing/2014/main" id="{96AE2B50-F14E-D5C8-3559-05039321F748}"/>
              </a:ext>
            </a:extLst>
          </p:cNvPr>
          <p:cNvSpPr/>
          <p:nvPr/>
        </p:nvSpPr>
        <p:spPr>
          <a:xfrm>
            <a:off x="7805957" y="6187757"/>
            <a:ext cx="2200401" cy="11413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incrémentiel</a:t>
            </a:r>
          </a:p>
        </p:txBody>
      </p:sp>
      <p:sp>
        <p:nvSpPr>
          <p:cNvPr id="83" name="Rectangle 82">
            <a:extLst>
              <a:ext uri="{FF2B5EF4-FFF2-40B4-BE49-F238E27FC236}">
                <a16:creationId xmlns:a16="http://schemas.microsoft.com/office/drawing/2014/main" id="{76275C08-CE88-8E56-21C3-590347C872DB}"/>
              </a:ext>
            </a:extLst>
          </p:cNvPr>
          <p:cNvSpPr/>
          <p:nvPr/>
        </p:nvSpPr>
        <p:spPr>
          <a:xfrm>
            <a:off x="7805956" y="6366958"/>
            <a:ext cx="2200401" cy="11413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800">
                <a:latin typeface="Century Gothic" panose="020B0502020202020204" pitchFamily="34" charset="0"/>
              </a:rPr>
              <a:t>complète</a:t>
            </a:r>
          </a:p>
        </p:txBody>
      </p:sp>
      <p:sp>
        <p:nvSpPr>
          <p:cNvPr id="84" name="ZoneTexte 83">
            <a:extLst>
              <a:ext uri="{FF2B5EF4-FFF2-40B4-BE49-F238E27FC236}">
                <a16:creationId xmlns:a16="http://schemas.microsoft.com/office/drawing/2014/main" id="{D0402AF3-B17F-CB68-F186-1CA2C5C69009}"/>
              </a:ext>
            </a:extLst>
          </p:cNvPr>
          <p:cNvSpPr txBox="1"/>
          <p:nvPr/>
        </p:nvSpPr>
        <p:spPr>
          <a:xfrm>
            <a:off x="604830" y="1674159"/>
            <a:ext cx="3365024" cy="369332"/>
          </a:xfrm>
          <a:prstGeom prst="rect">
            <a:avLst/>
          </a:prstGeom>
          <a:noFill/>
        </p:spPr>
        <p:txBody>
          <a:bodyPr wrap="none" rtlCol="0">
            <a:spAutoFit/>
          </a:bodyPr>
          <a:lstStyle/>
          <a:p>
            <a:r>
              <a:rPr lang="fr-FR">
                <a:latin typeface="Century Gothic" panose="020B0502020202020204" pitchFamily="34" charset="0"/>
              </a:rPr>
              <a:t>Pour les 2 serveurs internes :  </a:t>
            </a:r>
          </a:p>
        </p:txBody>
      </p:sp>
      <p:sp>
        <p:nvSpPr>
          <p:cNvPr id="85" name="ZoneTexte 84">
            <a:extLst>
              <a:ext uri="{FF2B5EF4-FFF2-40B4-BE49-F238E27FC236}">
                <a16:creationId xmlns:a16="http://schemas.microsoft.com/office/drawing/2014/main" id="{22AA1C76-21C7-4DFB-8BA8-3861E46B2B48}"/>
              </a:ext>
            </a:extLst>
          </p:cNvPr>
          <p:cNvSpPr txBox="1"/>
          <p:nvPr/>
        </p:nvSpPr>
        <p:spPr>
          <a:xfrm>
            <a:off x="2208002" y="2280595"/>
            <a:ext cx="2435282" cy="369332"/>
          </a:xfrm>
          <a:prstGeom prst="rect">
            <a:avLst/>
          </a:prstGeom>
          <a:noFill/>
        </p:spPr>
        <p:txBody>
          <a:bodyPr wrap="none" rtlCol="0">
            <a:spAutoFit/>
          </a:bodyPr>
          <a:lstStyle/>
          <a:p>
            <a:r>
              <a:rPr lang="fr-FR">
                <a:latin typeface="Century Gothic" panose="020B0502020202020204" pitchFamily="34" charset="0"/>
              </a:rPr>
              <a:t>A chaud, bit par bit</a:t>
            </a:r>
          </a:p>
        </p:txBody>
      </p:sp>
      <p:sp>
        <p:nvSpPr>
          <p:cNvPr id="86" name="ZoneTexte 85">
            <a:extLst>
              <a:ext uri="{FF2B5EF4-FFF2-40B4-BE49-F238E27FC236}">
                <a16:creationId xmlns:a16="http://schemas.microsoft.com/office/drawing/2014/main" id="{1A4100EF-F3C9-8D2E-89F1-F15757992FF0}"/>
              </a:ext>
            </a:extLst>
          </p:cNvPr>
          <p:cNvSpPr txBox="1"/>
          <p:nvPr/>
        </p:nvSpPr>
        <p:spPr>
          <a:xfrm>
            <a:off x="834229" y="2579290"/>
            <a:ext cx="5182829" cy="369332"/>
          </a:xfrm>
          <a:prstGeom prst="rect">
            <a:avLst/>
          </a:prstGeom>
          <a:noFill/>
        </p:spPr>
        <p:txBody>
          <a:bodyPr wrap="none" rtlCol="0">
            <a:spAutoFit/>
          </a:bodyPr>
          <a:lstStyle/>
          <a:p>
            <a:r>
              <a:rPr lang="fr-FR">
                <a:latin typeface="Century Gothic" panose="020B0502020202020204" pitchFamily="34" charset="0"/>
              </a:rPr>
              <a:t>Serveur synchronisé entre eux constamment </a:t>
            </a:r>
          </a:p>
        </p:txBody>
      </p:sp>
      <p:sp>
        <p:nvSpPr>
          <p:cNvPr id="87" name="ZoneTexte 86">
            <a:extLst>
              <a:ext uri="{FF2B5EF4-FFF2-40B4-BE49-F238E27FC236}">
                <a16:creationId xmlns:a16="http://schemas.microsoft.com/office/drawing/2014/main" id="{0E5DF773-603F-987E-62D0-E108F2E9C12A}"/>
              </a:ext>
            </a:extLst>
          </p:cNvPr>
          <p:cNvSpPr txBox="1"/>
          <p:nvPr/>
        </p:nvSpPr>
        <p:spPr>
          <a:xfrm>
            <a:off x="604830" y="3784809"/>
            <a:ext cx="3653564" cy="369332"/>
          </a:xfrm>
          <a:prstGeom prst="rect">
            <a:avLst/>
          </a:prstGeom>
          <a:noFill/>
        </p:spPr>
        <p:txBody>
          <a:bodyPr wrap="none" rtlCol="0">
            <a:spAutoFit/>
          </a:bodyPr>
          <a:lstStyle/>
          <a:p>
            <a:r>
              <a:rPr lang="fr-FR" dirty="0">
                <a:latin typeface="Century Gothic" panose="020B0502020202020204" pitchFamily="34" charset="0"/>
              </a:rPr>
              <a:t>Serveur NAS et Serveur Cloud : </a:t>
            </a:r>
          </a:p>
        </p:txBody>
      </p:sp>
      <p:sp>
        <p:nvSpPr>
          <p:cNvPr id="88" name="ZoneTexte 87">
            <a:extLst>
              <a:ext uri="{FF2B5EF4-FFF2-40B4-BE49-F238E27FC236}">
                <a16:creationId xmlns:a16="http://schemas.microsoft.com/office/drawing/2014/main" id="{7DDE3992-B099-A9E6-A3EE-B9B029BB5A72}"/>
              </a:ext>
            </a:extLst>
          </p:cNvPr>
          <p:cNvSpPr txBox="1"/>
          <p:nvPr/>
        </p:nvSpPr>
        <p:spPr>
          <a:xfrm>
            <a:off x="1186387" y="4312463"/>
            <a:ext cx="4004622" cy="923330"/>
          </a:xfrm>
          <a:prstGeom prst="rect">
            <a:avLst/>
          </a:prstGeom>
          <a:noFill/>
        </p:spPr>
        <p:txBody>
          <a:bodyPr wrap="none" rtlCol="0">
            <a:spAutoFit/>
          </a:bodyPr>
          <a:lstStyle/>
          <a:p>
            <a:pPr algn="ctr"/>
            <a:r>
              <a:rPr lang="fr-FR">
                <a:latin typeface="Century Gothic" panose="020B0502020202020204" pitchFamily="34" charset="0"/>
              </a:rPr>
              <a:t>Planning de sauvegarde :</a:t>
            </a:r>
          </a:p>
          <a:p>
            <a:pPr algn="ctr"/>
            <a:r>
              <a:rPr lang="fr-FR">
                <a:latin typeface="Century Gothic" panose="020B0502020202020204" pitchFamily="34" charset="0"/>
              </a:rPr>
              <a:t>Sauvegarde complète : le samedi</a:t>
            </a:r>
            <a:br>
              <a:rPr lang="fr-FR">
                <a:latin typeface="Century Gothic" panose="020B0502020202020204" pitchFamily="34" charset="0"/>
              </a:rPr>
            </a:br>
            <a:r>
              <a:rPr lang="fr-FR">
                <a:latin typeface="Century Gothic" panose="020B0502020202020204" pitchFamily="34" charset="0"/>
              </a:rPr>
              <a:t>Incrémentiel : tous les soirs</a:t>
            </a:r>
          </a:p>
        </p:txBody>
      </p:sp>
    </p:spTree>
    <p:extLst>
      <p:ext uri="{BB962C8B-B14F-4D97-AF65-F5344CB8AC3E}">
        <p14:creationId xmlns:p14="http://schemas.microsoft.com/office/powerpoint/2010/main" val="230405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4" name="Rectangle 13">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9A03FFA3-CFD0-DE76-C3DB-D1E3AB8B8119}"/>
              </a:ext>
            </a:extLst>
          </p:cNvPr>
          <p:cNvSpPr txBox="1"/>
          <p:nvPr/>
        </p:nvSpPr>
        <p:spPr>
          <a:xfrm>
            <a:off x="897249" y="314568"/>
            <a:ext cx="2561716" cy="981974"/>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Autofit/>
          </a:bodyPr>
          <a:lstStyle/>
          <a:p>
            <a:pPr algn="ctr">
              <a:lnSpc>
                <a:spcPct val="90000"/>
              </a:lnSpc>
              <a:spcBef>
                <a:spcPct val="0"/>
              </a:spcBef>
              <a:spcAft>
                <a:spcPts val="600"/>
              </a:spcAft>
            </a:pPr>
            <a:r>
              <a:rPr lang="en-US" sz="3200" b="1">
                <a:solidFill>
                  <a:schemeClr val="tx2"/>
                </a:solidFill>
                <a:latin typeface="Century Gothic"/>
                <a:ea typeface="+mj-ea"/>
                <a:cs typeface="+mj-cs"/>
              </a:rPr>
              <a:t>7. Budget</a:t>
            </a:r>
            <a:endParaRPr lang="en-US" sz="3200" b="1" kern="1200">
              <a:solidFill>
                <a:schemeClr val="tx2"/>
              </a:solidFill>
              <a:latin typeface="Century Gothic"/>
              <a:ea typeface="+mj-ea"/>
              <a:cs typeface="+mj-cs"/>
            </a:endParaRPr>
          </a:p>
          <a:p>
            <a:pPr algn="ctr">
              <a:lnSpc>
                <a:spcPct val="90000"/>
              </a:lnSpc>
              <a:spcBef>
                <a:spcPct val="0"/>
              </a:spcBef>
              <a:spcAft>
                <a:spcPts val="600"/>
              </a:spcAft>
            </a:pPr>
            <a:r>
              <a:rPr lang="fr-FR" sz="3200" b="1">
                <a:solidFill>
                  <a:schemeClr val="tx2"/>
                </a:solidFill>
                <a:latin typeface="Century Gothic"/>
                <a:ea typeface="+mj-ea"/>
                <a:cs typeface="+mj-cs"/>
              </a:rPr>
              <a:t>Prévisionnel</a:t>
            </a:r>
            <a:endParaRPr lang="fr-FR" sz="3200" b="1" err="1">
              <a:solidFill>
                <a:schemeClr val="tx2"/>
              </a:solidFill>
              <a:latin typeface="Century Gothic"/>
              <a:ea typeface="+mj-ea"/>
              <a:cs typeface="+mj-cs"/>
            </a:endParaRPr>
          </a:p>
        </p:txBody>
      </p:sp>
      <p:grpSp>
        <p:nvGrpSpPr>
          <p:cNvPr id="16" name="Group 15">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7" name="Freeform: Shape 16">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3" name="Freeform: Shape 22">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Image 8" descr="Une image contenant capture d’écran, Caractère coloré, cercle, Graphique&#10;&#10;Description générée automatiquement">
            <a:extLst>
              <a:ext uri="{FF2B5EF4-FFF2-40B4-BE49-F238E27FC236}">
                <a16:creationId xmlns:a16="http://schemas.microsoft.com/office/drawing/2014/main" id="{40465CE4-BA69-56BA-47B0-465CA75906A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69092" y="2738630"/>
            <a:ext cx="2299649" cy="2322395"/>
          </a:xfrm>
          <a:prstGeom prst="rect">
            <a:avLst/>
          </a:prstGeom>
        </p:spPr>
      </p:pic>
      <p:pic>
        <p:nvPicPr>
          <p:cNvPr id="13" name="Image 12" descr="Une image contenant texte, capture d’écran, nombre, Parallèle&#10;&#10;Description générée automatiquement">
            <a:extLst>
              <a:ext uri="{FF2B5EF4-FFF2-40B4-BE49-F238E27FC236}">
                <a16:creationId xmlns:a16="http://schemas.microsoft.com/office/drawing/2014/main" id="{AF68C528-6F62-9571-3092-60EEDD35AE36}"/>
              </a:ext>
            </a:extLst>
          </p:cNvPr>
          <p:cNvPicPr>
            <a:picLocks noChangeAspect="1"/>
          </p:cNvPicPr>
          <p:nvPr/>
        </p:nvPicPr>
        <p:blipFill>
          <a:blip r:embed="rId5"/>
          <a:stretch>
            <a:fillRect/>
          </a:stretch>
        </p:blipFill>
        <p:spPr>
          <a:xfrm>
            <a:off x="4062664" y="-1273"/>
            <a:ext cx="7485645" cy="6870572"/>
          </a:xfrm>
          <a:prstGeom prst="rect">
            <a:avLst/>
          </a:prstGeom>
        </p:spPr>
      </p:pic>
    </p:spTree>
    <p:extLst>
      <p:ext uri="{BB962C8B-B14F-4D97-AF65-F5344CB8AC3E}">
        <p14:creationId xmlns:p14="http://schemas.microsoft.com/office/powerpoint/2010/main" val="244821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Police, capture d’écran, document&#10;&#10;Description générée automatiquement">
            <a:extLst>
              <a:ext uri="{FF2B5EF4-FFF2-40B4-BE49-F238E27FC236}">
                <a16:creationId xmlns:a16="http://schemas.microsoft.com/office/drawing/2014/main" id="{776F6C01-2F9E-9FDC-48D9-E83AD0130DC8}"/>
              </a:ext>
            </a:extLst>
          </p:cNvPr>
          <p:cNvPicPr>
            <a:picLocks noChangeAspect="1"/>
          </p:cNvPicPr>
          <p:nvPr/>
        </p:nvPicPr>
        <p:blipFill>
          <a:blip r:embed="rId2"/>
          <a:stretch>
            <a:fillRect/>
          </a:stretch>
        </p:blipFill>
        <p:spPr>
          <a:xfrm>
            <a:off x="2005" y="-2009"/>
            <a:ext cx="5049533" cy="6862019"/>
          </a:xfrm>
          <a:prstGeom prst="rect">
            <a:avLst/>
          </a:prstGeom>
        </p:spPr>
      </p:pic>
      <p:pic>
        <p:nvPicPr>
          <p:cNvPr id="5" name="Image 4" descr="Une image contenant texte, capture d’écran, Police, document&#10;&#10;Description générée automatiquement">
            <a:extLst>
              <a:ext uri="{FF2B5EF4-FFF2-40B4-BE49-F238E27FC236}">
                <a16:creationId xmlns:a16="http://schemas.microsoft.com/office/drawing/2014/main" id="{CC38BDED-3D40-4A71-979B-B83D2F157643}"/>
              </a:ext>
            </a:extLst>
          </p:cNvPr>
          <p:cNvPicPr>
            <a:picLocks noChangeAspect="1"/>
          </p:cNvPicPr>
          <p:nvPr/>
        </p:nvPicPr>
        <p:blipFill>
          <a:blip r:embed="rId3"/>
          <a:stretch>
            <a:fillRect/>
          </a:stretch>
        </p:blipFill>
        <p:spPr>
          <a:xfrm>
            <a:off x="5389809" y="369235"/>
            <a:ext cx="6241960" cy="6301980"/>
          </a:xfrm>
          <a:prstGeom prst="rect">
            <a:avLst/>
          </a:prstGeom>
        </p:spPr>
      </p:pic>
    </p:spTree>
    <p:extLst>
      <p:ext uri="{BB962C8B-B14F-4D97-AF65-F5344CB8AC3E}">
        <p14:creationId xmlns:p14="http://schemas.microsoft.com/office/powerpoint/2010/main" val="18551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E7E57E9-D7DD-ECD1-1C7D-86B48F3E5C6A}"/>
              </a:ext>
            </a:extLst>
          </p:cNvPr>
          <p:cNvSpPr txBox="1"/>
          <p:nvPr/>
        </p:nvSpPr>
        <p:spPr>
          <a:xfrm>
            <a:off x="581027" y="-1860"/>
            <a:ext cx="11029875"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fr-FR" b="1">
                <a:latin typeface="Century Gothic"/>
              </a:rPr>
              <a:t>Conduite à tenir en déplacement chez un client : Utilisation du Poste Nomade et du VPN</a:t>
            </a:r>
            <a:endParaRPr lang="fr-FR"/>
          </a:p>
          <a:p>
            <a:r>
              <a:rPr lang="fr-FR">
                <a:latin typeface="Century Gothic"/>
              </a:rPr>
              <a:t>Chers collaborateurs,</a:t>
            </a:r>
            <a:endParaRPr lang="fr-FR"/>
          </a:p>
          <a:p>
            <a:r>
              <a:rPr lang="fr-FR" i="1">
                <a:latin typeface="Century Gothic"/>
              </a:rPr>
              <a:t>Lorsque vous êtes en déplacement chez un client, il est essentiel de maintenir un haut niveau de professionnalisme tout en utilisant efficacement nos ressources informatiques. Cet article vise à vous guider sur la conduite à adopter lors de ces déplacements, en mettant l'accent sur l'utilisation de votre poste nomade et de la connexion VPN pour garantir la sécurité des données de l'entreprise.</a:t>
            </a:r>
            <a:endParaRPr lang="fr-FR"/>
          </a:p>
          <a:p>
            <a:r>
              <a:rPr lang="fr-FR" b="1">
                <a:latin typeface="Century Gothic"/>
              </a:rPr>
              <a:t>1. Vérifiez votre poste nomade :</a:t>
            </a:r>
            <a:endParaRPr lang="fr-FR"/>
          </a:p>
          <a:p>
            <a:r>
              <a:rPr lang="fr-FR">
                <a:latin typeface="Century Gothic"/>
              </a:rPr>
              <a:t>Avant de quitter le bureau, assurez-vous que votre poste nomade est à jour, sécurisé et fonctionne correctement. Effectuez les étapes suivantes :</a:t>
            </a:r>
            <a:endParaRPr lang="fr-FR"/>
          </a:p>
          <a:p>
            <a:pPr marL="285750" indent="-285750">
              <a:buFont typeface="Arial"/>
              <a:buChar char="•"/>
            </a:pPr>
            <a:r>
              <a:rPr lang="fr-FR">
                <a:latin typeface="Century Gothic"/>
              </a:rPr>
              <a:t>Mettez à jour votre système d'exploitation et les logiciels essentiels.</a:t>
            </a:r>
            <a:endParaRPr lang="fr-FR"/>
          </a:p>
          <a:p>
            <a:pPr marL="285750" indent="-285750">
              <a:buFont typeface="Arial"/>
              <a:buChar char="•"/>
            </a:pPr>
            <a:r>
              <a:rPr lang="fr-FR">
                <a:latin typeface="Century Gothic"/>
              </a:rPr>
              <a:t>Assurez-vous que votre antivirus est activé et à jour.</a:t>
            </a:r>
            <a:endParaRPr lang="fr-FR"/>
          </a:p>
          <a:p>
            <a:pPr marL="285750" indent="-285750">
              <a:buFont typeface="Arial"/>
              <a:buChar char="•"/>
            </a:pPr>
            <a:r>
              <a:rPr lang="fr-FR">
                <a:latin typeface="Century Gothic"/>
              </a:rPr>
              <a:t>Vérifiez que votre poste nomade est protégé par un mot de passe fort.</a:t>
            </a:r>
            <a:endParaRPr lang="fr-FR"/>
          </a:p>
          <a:p>
            <a:pPr marL="285750" indent="-285750">
              <a:buFont typeface="Arial"/>
              <a:buChar char="•"/>
            </a:pPr>
            <a:r>
              <a:rPr lang="fr-FR">
                <a:latin typeface="Century Gothic"/>
              </a:rPr>
              <a:t>Sauvegardez vos données importantes sur un support externe ou dans le cloud.</a:t>
            </a:r>
            <a:endParaRPr lang="fr-FR"/>
          </a:p>
          <a:p>
            <a:endParaRPr lang="fr-FR"/>
          </a:p>
          <a:p>
            <a:r>
              <a:rPr lang="fr-FR" b="1">
                <a:latin typeface="Century Gothic"/>
              </a:rPr>
              <a:t>2. Utilisation du VPN :</a:t>
            </a:r>
            <a:endParaRPr lang="fr-FR"/>
          </a:p>
          <a:p>
            <a:r>
              <a:rPr lang="fr-FR">
                <a:latin typeface="Century Gothic"/>
              </a:rPr>
              <a:t>Lorsque vous êtes chez un client, l'accès à notre réseau interne via un VPN (Virtual </a:t>
            </a:r>
            <a:r>
              <a:rPr lang="fr-FR" err="1">
                <a:latin typeface="Century Gothic"/>
              </a:rPr>
              <a:t>Private</a:t>
            </a:r>
            <a:r>
              <a:rPr lang="fr-FR">
                <a:latin typeface="Century Gothic"/>
              </a:rPr>
              <a:t> Network) est essentiel pour garantir la sécurité de nos données. Voici comment utiliser le VPN de manière optimale :</a:t>
            </a:r>
            <a:endParaRPr lang="fr-FR"/>
          </a:p>
          <a:p>
            <a:pPr marL="285750" indent="-285750">
              <a:buFont typeface="Arial"/>
              <a:buChar char="•"/>
            </a:pPr>
            <a:r>
              <a:rPr lang="fr-FR" b="1">
                <a:latin typeface="Century Gothic"/>
              </a:rPr>
              <a:t>Connexion au VPN :</a:t>
            </a:r>
            <a:r>
              <a:rPr lang="fr-FR">
                <a:latin typeface="Century Gothic"/>
              </a:rPr>
              <a:t> Avant de vous connecter au réseau de l'entreprise, activez d'abord votre VPN. Utilisez les informations d'identification fournies pour vous connecter.</a:t>
            </a:r>
            <a:endParaRPr lang="fr-FR"/>
          </a:p>
          <a:p>
            <a:pPr marL="285750" indent="-285750">
              <a:buFont typeface="Arial"/>
              <a:buChar char="•"/>
            </a:pPr>
            <a:r>
              <a:rPr lang="fr-FR" b="1">
                <a:latin typeface="Century Gothic"/>
              </a:rPr>
              <a:t>Utilisation des ressources internes :</a:t>
            </a:r>
            <a:r>
              <a:rPr lang="fr-FR">
                <a:latin typeface="Century Gothic"/>
              </a:rPr>
              <a:t> Une fois connecté au VPN, vous pouvez accéder aux dossiers partagés, aux applications et aux ressources internes comme si vous étiez au bureau. Veillez à ne pas enregistrer de données sensibles localement sur votre poste nomade.</a:t>
            </a:r>
            <a:endParaRPr lang="fr-FR"/>
          </a:p>
          <a:p>
            <a:pPr algn="l"/>
            <a:endParaRPr lang="fr-FR">
              <a:cs typeface="Calibri"/>
            </a:endParaRPr>
          </a:p>
        </p:txBody>
      </p:sp>
    </p:spTree>
    <p:extLst>
      <p:ext uri="{BB962C8B-B14F-4D97-AF65-F5344CB8AC3E}">
        <p14:creationId xmlns:p14="http://schemas.microsoft.com/office/powerpoint/2010/main" val="3781630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1CF6D73C-71C0-98B3-88BB-E6AA49C1130C}"/>
              </a:ext>
            </a:extLst>
          </p:cNvPr>
          <p:cNvSpPr>
            <a:spLocks noGrp="1"/>
          </p:cNvSpPr>
          <p:nvPr>
            <p:ph idx="1"/>
          </p:nvPr>
        </p:nvSpPr>
        <p:spPr>
          <a:xfrm>
            <a:off x="312313" y="107342"/>
            <a:ext cx="11545909" cy="6606240"/>
          </a:xfrm>
        </p:spPr>
        <p:txBody>
          <a:bodyPr vert="horz" lIns="91440" tIns="45720" rIns="91440" bIns="45720" rtlCol="0" anchor="t">
            <a:normAutofit fontScale="77500" lnSpcReduction="20000"/>
          </a:bodyPr>
          <a:lstStyle/>
          <a:p>
            <a:pPr>
              <a:buNone/>
            </a:pPr>
            <a:r>
              <a:rPr lang="fr-FR" b="1">
                <a:latin typeface="Century Gothic"/>
                <a:cs typeface="Calibri" panose="020F0502020204030204"/>
              </a:rPr>
              <a:t>3. Respectez les règles de confidentialité :</a:t>
            </a:r>
            <a:endParaRPr lang="fr-FR"/>
          </a:p>
          <a:p>
            <a:pPr>
              <a:buNone/>
            </a:pPr>
            <a:r>
              <a:rPr lang="fr-FR">
                <a:latin typeface="Century Gothic"/>
                <a:cs typeface="Calibri" panose="020F0502020204030204"/>
              </a:rPr>
              <a:t>Lorsque vous êtes en déplacement, il est crucial de respecter les règles de confidentialité de l'entreprise. Voici quelques points à garder à l'esprit :</a:t>
            </a:r>
            <a:endParaRPr lang="fr-FR"/>
          </a:p>
          <a:p>
            <a:pPr>
              <a:buFont typeface="Arial"/>
              <a:buChar char="•"/>
            </a:pPr>
            <a:r>
              <a:rPr lang="fr-FR">
                <a:latin typeface="Century Gothic"/>
                <a:cs typeface="Calibri" panose="020F0502020204030204"/>
              </a:rPr>
              <a:t>Évitez les discussions confidentielles dans des lieux publics ou devant des tiers.</a:t>
            </a:r>
            <a:endParaRPr lang="fr-FR"/>
          </a:p>
          <a:p>
            <a:pPr>
              <a:buFont typeface="Arial"/>
              <a:buChar char="•"/>
            </a:pPr>
            <a:r>
              <a:rPr lang="fr-FR">
                <a:latin typeface="Century Gothic"/>
                <a:cs typeface="Calibri" panose="020F0502020204030204"/>
              </a:rPr>
              <a:t>Verrouillez toujours votre poste nomade lorsque vous vous éloignez.</a:t>
            </a:r>
            <a:endParaRPr lang="fr-FR"/>
          </a:p>
          <a:p>
            <a:pPr>
              <a:buFont typeface="Arial"/>
              <a:buChar char="•"/>
            </a:pPr>
            <a:r>
              <a:rPr lang="fr-FR">
                <a:latin typeface="Century Gothic"/>
                <a:cs typeface="Calibri" panose="020F0502020204030204"/>
              </a:rPr>
              <a:t>N'imprimez que les documents nécessaires et détruisez les copies inutiles de manière sécurisée.</a:t>
            </a:r>
            <a:endParaRPr lang="fr-FR"/>
          </a:p>
          <a:p>
            <a:pPr indent="0">
              <a:buNone/>
            </a:pPr>
            <a:endParaRPr lang="fr-FR"/>
          </a:p>
          <a:p>
            <a:pPr>
              <a:buNone/>
            </a:pPr>
            <a:r>
              <a:rPr lang="fr-FR" b="1">
                <a:latin typeface="Century Gothic"/>
                <a:cs typeface="Calibri" panose="020F0502020204030204"/>
              </a:rPr>
              <a:t>4. Support technique :</a:t>
            </a:r>
            <a:endParaRPr lang="fr-FR"/>
          </a:p>
          <a:p>
            <a:pPr>
              <a:buNone/>
            </a:pPr>
            <a:r>
              <a:rPr lang="fr-FR">
                <a:latin typeface="Century Gothic"/>
                <a:cs typeface="Calibri" panose="020F0502020204030204"/>
              </a:rPr>
              <a:t>En cas de problème technique pendant votre déplacement, contactez notre service d'assistance informatique. Ils sont là pour vous aider à résoudre les problèmes rapidement et efficacement.</a:t>
            </a:r>
            <a:endParaRPr lang="fr-FR"/>
          </a:p>
          <a:p>
            <a:pPr>
              <a:buNone/>
            </a:pPr>
            <a:r>
              <a:rPr lang="fr-FR">
                <a:latin typeface="Century Gothic"/>
                <a:cs typeface="Calibri" panose="020F0502020204030204"/>
              </a:rPr>
              <a:t>En suivant ces directives, vous contribuez à maintenir la sécurité des données de l'entreprise tout en assurant un service de haute qualité chez nos clients. Nous encourageons également nos nouveaux collaborateurs à se familiariser rapidement avec ces pratiques pour garantir une intégration réussie.</a:t>
            </a:r>
            <a:endParaRPr lang="fr-FR"/>
          </a:p>
          <a:p>
            <a:pPr>
              <a:buNone/>
            </a:pPr>
            <a:endParaRPr lang="fr-FR"/>
          </a:p>
          <a:p>
            <a:pPr>
              <a:buNone/>
            </a:pPr>
            <a:r>
              <a:rPr lang="fr-FR" i="1">
                <a:latin typeface="Century Gothic"/>
                <a:cs typeface="Calibri" panose="020F0502020204030204"/>
              </a:rPr>
              <a:t>Merci de votre collaboration continue pour faire de notre entreprise un modèle d'excellence en matière de professionnalisme et de sécurité.</a:t>
            </a:r>
            <a:endParaRPr lang="fr-FR"/>
          </a:p>
          <a:p>
            <a:pPr>
              <a:buNone/>
            </a:pPr>
            <a:r>
              <a:rPr lang="fr-FR" i="1">
                <a:latin typeface="Century Gothic"/>
                <a:cs typeface="Calibri" panose="020F0502020204030204"/>
              </a:rPr>
              <a:t>Restez vigilants et continuez à faire briller notre entreprise !</a:t>
            </a:r>
            <a:endParaRPr lang="fr-FR"/>
          </a:p>
          <a:p>
            <a:pPr>
              <a:buNone/>
            </a:pPr>
            <a:endParaRPr lang="fr-FR"/>
          </a:p>
          <a:p>
            <a:pPr>
              <a:buNone/>
            </a:pPr>
            <a:endParaRPr lang="fr-FR">
              <a:latin typeface="Century Gothic"/>
              <a:cs typeface="Calibri" panose="020F0502020204030204"/>
            </a:endParaRPr>
          </a:p>
          <a:p>
            <a:pPr>
              <a:buNone/>
            </a:pPr>
            <a:endParaRPr lang="fr-FR">
              <a:latin typeface="Century Gothic"/>
              <a:cs typeface="Calibri" panose="020F0502020204030204"/>
            </a:endParaRPr>
          </a:p>
          <a:p>
            <a:pPr marL="0" indent="0">
              <a:buNone/>
            </a:pPr>
            <a:endParaRPr lang="fr-FR">
              <a:cs typeface="Calibri" panose="020F0502020204030204"/>
            </a:endParaRPr>
          </a:p>
        </p:txBody>
      </p:sp>
      <p:sp>
        <p:nvSpPr>
          <p:cNvPr id="6" name="ZoneTexte 5">
            <a:extLst>
              <a:ext uri="{FF2B5EF4-FFF2-40B4-BE49-F238E27FC236}">
                <a16:creationId xmlns:a16="http://schemas.microsoft.com/office/drawing/2014/main" id="{E5A87B3A-6A9A-4E44-7B93-8A502A10798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p>
        </p:txBody>
      </p:sp>
    </p:spTree>
    <p:extLst>
      <p:ext uri="{BB962C8B-B14F-4D97-AF65-F5344CB8AC3E}">
        <p14:creationId xmlns:p14="http://schemas.microsoft.com/office/powerpoint/2010/main" val="30608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FD00CA22-22D3-8B27-A03B-84E859366653}"/>
              </a:ext>
            </a:extLst>
          </p:cNvPr>
          <p:cNvSpPr>
            <a:spLocks noGrp="1"/>
          </p:cNvSpPr>
          <p:nvPr>
            <p:ph type="title"/>
          </p:nvPr>
        </p:nvSpPr>
        <p:spPr>
          <a:xfrm>
            <a:off x="3033466" y="2504529"/>
            <a:ext cx="5754696" cy="1837349"/>
          </a:xfrm>
        </p:spPr>
        <p:txBody>
          <a:bodyPr anchor="ctr">
            <a:normAutofit/>
          </a:bodyPr>
          <a:lstStyle/>
          <a:p>
            <a:pPr algn="ctr"/>
            <a:r>
              <a:rPr lang="fr-FR" sz="4000" b="1">
                <a:solidFill>
                  <a:schemeClr val="tx2"/>
                </a:solidFill>
                <a:latin typeface="Century Gothic"/>
                <a:ea typeface="Calibri Light"/>
                <a:cs typeface="Calibri Light"/>
              </a:rPr>
              <a:t>8. Charte Qualité informatique</a:t>
            </a:r>
            <a:endParaRPr lang="fr-FR" sz="4000" b="1">
              <a:solidFill>
                <a:schemeClr val="tx2"/>
              </a:solidFill>
              <a:latin typeface="Century Gothic"/>
            </a:endParaRPr>
          </a:p>
        </p:txBody>
      </p:sp>
    </p:spTree>
    <p:extLst>
      <p:ext uri="{BB962C8B-B14F-4D97-AF65-F5344CB8AC3E}">
        <p14:creationId xmlns:p14="http://schemas.microsoft.com/office/powerpoint/2010/main" val="394788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Une image contenant Graphique, capture d’écran, graphisme, violette&#10;&#10;Description générée automatiquement">
            <a:extLst>
              <a:ext uri="{FF2B5EF4-FFF2-40B4-BE49-F238E27FC236}">
                <a16:creationId xmlns:a16="http://schemas.microsoft.com/office/drawing/2014/main" id="{A4840735-4553-C260-30D3-EDF71E7F08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3869" y="1375344"/>
            <a:ext cx="4108491" cy="4114939"/>
          </a:xfrm>
          <a:prstGeom prst="rect">
            <a:avLst/>
          </a:prstGeom>
        </p:spPr>
      </p:pic>
      <p:pic>
        <p:nvPicPr>
          <p:cNvPr id="4" name="Image 3" descr="Une image contenant Graphique, graphisme, capture d’écran, Police&#10;&#10;Description générée automatiquement">
            <a:extLst>
              <a:ext uri="{FF2B5EF4-FFF2-40B4-BE49-F238E27FC236}">
                <a16:creationId xmlns:a16="http://schemas.microsoft.com/office/drawing/2014/main" id="{90D0FF3B-9162-ED4E-5A08-47E23F639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086" y="1249102"/>
            <a:ext cx="4346147" cy="4356230"/>
          </a:xfrm>
          <a:prstGeom prst="rect">
            <a:avLst/>
          </a:prstGeom>
        </p:spPr>
      </p:pic>
      <p:pic>
        <p:nvPicPr>
          <p:cNvPr id="5" name="Image 4" descr="Poignée De Main Images – Parcourir 1,124,520 le catalogue de photos,  vecteurs et vidéos | Adobe Stock">
            <a:extLst>
              <a:ext uri="{FF2B5EF4-FFF2-40B4-BE49-F238E27FC236}">
                <a16:creationId xmlns:a16="http://schemas.microsoft.com/office/drawing/2014/main" id="{BE6B76DB-CC8C-1C45-A64A-F17A093A48C2}"/>
              </a:ext>
            </a:extLst>
          </p:cNvPr>
          <p:cNvPicPr>
            <a:picLocks noChangeAspect="1"/>
          </p:cNvPicPr>
          <p:nvPr/>
        </p:nvPicPr>
        <p:blipFill>
          <a:blip r:embed="rId4"/>
          <a:stretch>
            <a:fillRect/>
          </a:stretch>
        </p:blipFill>
        <p:spPr>
          <a:xfrm>
            <a:off x="5146548" y="2946553"/>
            <a:ext cx="1778589" cy="1027096"/>
          </a:xfrm>
          <a:prstGeom prst="rect">
            <a:avLst/>
          </a:prstGeom>
        </p:spPr>
      </p:pic>
      <p:sp>
        <p:nvSpPr>
          <p:cNvPr id="6" name="ZoneTexte 5">
            <a:extLst>
              <a:ext uri="{FF2B5EF4-FFF2-40B4-BE49-F238E27FC236}">
                <a16:creationId xmlns:a16="http://schemas.microsoft.com/office/drawing/2014/main" id="{B1452B21-49B7-238F-2E87-B19D5295E382}"/>
              </a:ext>
            </a:extLst>
          </p:cNvPr>
          <p:cNvSpPr txBox="1"/>
          <p:nvPr/>
        </p:nvSpPr>
        <p:spPr>
          <a:xfrm>
            <a:off x="2374542" y="4467359"/>
            <a:ext cx="84517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cs typeface="Calibri"/>
            </a:endParaRPr>
          </a:p>
        </p:txBody>
      </p:sp>
      <p:sp>
        <p:nvSpPr>
          <p:cNvPr id="2" name="ZoneTexte 1">
            <a:extLst>
              <a:ext uri="{FF2B5EF4-FFF2-40B4-BE49-F238E27FC236}">
                <a16:creationId xmlns:a16="http://schemas.microsoft.com/office/drawing/2014/main" id="{0196241C-56F1-0E9D-665D-FD276F0A09EF}"/>
              </a:ext>
            </a:extLst>
          </p:cNvPr>
          <p:cNvSpPr txBox="1"/>
          <p:nvPr/>
        </p:nvSpPr>
        <p:spPr>
          <a:xfrm>
            <a:off x="1040230" y="375987"/>
            <a:ext cx="97881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fr-FR">
              <a:ea typeface="Calibri"/>
              <a:cs typeface="Calibri"/>
            </a:endParaRPr>
          </a:p>
        </p:txBody>
      </p:sp>
      <p:sp>
        <p:nvSpPr>
          <p:cNvPr id="3" name="ZoneTexte 2">
            <a:extLst>
              <a:ext uri="{FF2B5EF4-FFF2-40B4-BE49-F238E27FC236}">
                <a16:creationId xmlns:a16="http://schemas.microsoft.com/office/drawing/2014/main" id="{76BCFFB5-9A6A-6720-5779-996C5A3D0AF2}"/>
              </a:ext>
            </a:extLst>
          </p:cNvPr>
          <p:cNvSpPr txBox="1"/>
          <p:nvPr/>
        </p:nvSpPr>
        <p:spPr>
          <a:xfrm>
            <a:off x="3665112" y="737852"/>
            <a:ext cx="486982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fr-FR" sz="5400">
                <a:latin typeface="Century Gothic"/>
                <a:ea typeface="Calibri"/>
                <a:cs typeface="Calibri"/>
              </a:rPr>
              <a:t>CONCLUSION</a:t>
            </a:r>
            <a:endParaRPr lang="fr-FR" sz="5400">
              <a:latin typeface="Century Gothic"/>
            </a:endParaRPr>
          </a:p>
        </p:txBody>
      </p:sp>
    </p:spTree>
    <p:extLst>
      <p:ext uri="{BB962C8B-B14F-4D97-AF65-F5344CB8AC3E}">
        <p14:creationId xmlns:p14="http://schemas.microsoft.com/office/powerpoint/2010/main" val="327751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AAD59B27-C804-3FA0-F12C-81AF40284D01}"/>
              </a:ext>
            </a:extLst>
          </p:cNvPr>
          <p:cNvSpPr>
            <a:spLocks noGrp="1"/>
          </p:cNvSpPr>
          <p:nvPr>
            <p:ph type="title"/>
          </p:nvPr>
        </p:nvSpPr>
        <p:spPr>
          <a:xfrm>
            <a:off x="3215729" y="2268672"/>
            <a:ext cx="5760846" cy="2310312"/>
          </a:xfrm>
        </p:spPr>
        <p:txBody>
          <a:bodyPr vert="horz" lIns="91440" tIns="45720" rIns="91440" bIns="45720" rtlCol="0" anchor="b">
            <a:normAutofit/>
          </a:bodyPr>
          <a:lstStyle/>
          <a:p>
            <a:pPr algn="ctr"/>
            <a:r>
              <a:rPr lang="en-US" sz="5200" b="1">
                <a:solidFill>
                  <a:schemeClr val="tx2"/>
                </a:solidFill>
                <a:latin typeface="Century Gothic"/>
              </a:rPr>
              <a:t>2. </a:t>
            </a:r>
            <a:r>
              <a:rPr lang="en-US" sz="5200" b="1" err="1">
                <a:solidFill>
                  <a:schemeClr val="tx2"/>
                </a:solidFill>
                <a:latin typeface="Century Gothic"/>
              </a:rPr>
              <a:t>Contraintes</a:t>
            </a:r>
            <a:r>
              <a:rPr lang="en-US" sz="5200" b="1" kern="1200">
                <a:solidFill>
                  <a:schemeClr val="tx2"/>
                </a:solidFill>
                <a:latin typeface="Century Gothic"/>
              </a:rPr>
              <a:t> </a:t>
            </a:r>
            <a:r>
              <a:rPr lang="en-US" sz="5200" b="1" kern="1200" err="1">
                <a:solidFill>
                  <a:schemeClr val="tx2"/>
                </a:solidFill>
                <a:latin typeface="Century Gothic"/>
              </a:rPr>
              <a:t>légales</a:t>
            </a:r>
            <a:r>
              <a:rPr lang="en-US" sz="5200" b="1" kern="1200">
                <a:solidFill>
                  <a:schemeClr val="tx2"/>
                </a:solidFill>
                <a:latin typeface="Century Gothic"/>
              </a:rPr>
              <a:t> </a:t>
            </a:r>
            <a:r>
              <a:rPr lang="en-US" sz="5200" b="1" kern="1200" err="1">
                <a:solidFill>
                  <a:schemeClr val="tx2"/>
                </a:solidFill>
                <a:latin typeface="Century Gothic"/>
              </a:rPr>
              <a:t>liées</a:t>
            </a:r>
            <a:r>
              <a:rPr lang="en-US" sz="5200" b="1" kern="1200">
                <a:solidFill>
                  <a:schemeClr val="tx2"/>
                </a:solidFill>
                <a:latin typeface="Century Gothic"/>
              </a:rPr>
              <a:t> à </a:t>
            </a:r>
            <a:r>
              <a:rPr lang="en-US" sz="5200" b="1" kern="1200" err="1">
                <a:solidFill>
                  <a:schemeClr val="tx2"/>
                </a:solidFill>
                <a:latin typeface="Century Gothic"/>
              </a:rPr>
              <a:t>l’IT</a:t>
            </a:r>
            <a:endParaRPr lang="en-US" sz="5200" b="1" kern="1200">
              <a:solidFill>
                <a:schemeClr val="tx2"/>
              </a:solidFill>
              <a:latin typeface="Century Gothic"/>
              <a:cs typeface="Calibri Light"/>
            </a:endParaRPr>
          </a:p>
          <a:p>
            <a:pPr algn="ctr"/>
            <a:endParaRPr lang="en-US" sz="5200" kern="1200">
              <a:solidFill>
                <a:schemeClr val="tx2"/>
              </a:solidFill>
              <a:latin typeface="+mj-lt"/>
              <a:ea typeface="+mj-ea"/>
              <a:cs typeface="+mj-cs"/>
            </a:endParaRPr>
          </a:p>
        </p:txBody>
      </p:sp>
    </p:spTree>
    <p:extLst>
      <p:ext uri="{BB962C8B-B14F-4D97-AF65-F5344CB8AC3E}">
        <p14:creationId xmlns:p14="http://schemas.microsoft.com/office/powerpoint/2010/main" val="2873570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64" name="Group 6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65" name="Freeform: Shape 6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ZoneTexte 2">
            <a:extLst>
              <a:ext uri="{FF2B5EF4-FFF2-40B4-BE49-F238E27FC236}">
                <a16:creationId xmlns:a16="http://schemas.microsoft.com/office/drawing/2014/main" id="{6252A860-B78F-68EE-F01F-C8EC899CE05F}"/>
              </a:ext>
            </a:extLst>
          </p:cNvPr>
          <p:cNvSpPr txBox="1"/>
          <p:nvPr/>
        </p:nvSpPr>
        <p:spPr>
          <a:xfrm>
            <a:off x="640080" y="1243013"/>
            <a:ext cx="3855720" cy="437197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3600" b="1">
                <a:solidFill>
                  <a:schemeClr val="tx2"/>
                </a:solidFill>
                <a:latin typeface="Century Gothic"/>
                <a:ea typeface="+mj-ea"/>
                <a:cs typeface="Arial"/>
              </a:rPr>
              <a:t>2.1 La</a:t>
            </a:r>
            <a:r>
              <a:rPr lang="en-US" sz="3600" b="1" kern="1200">
                <a:solidFill>
                  <a:schemeClr val="tx2"/>
                </a:solidFill>
                <a:latin typeface="Century Gothic"/>
                <a:ea typeface="+mj-ea"/>
                <a:cs typeface="Arial"/>
              </a:rPr>
              <a:t> </a:t>
            </a:r>
            <a:r>
              <a:rPr lang="en-US" sz="3600" b="1" kern="1200" err="1">
                <a:solidFill>
                  <a:schemeClr val="tx2"/>
                </a:solidFill>
                <a:latin typeface="Century Gothic"/>
                <a:ea typeface="+mj-ea"/>
                <a:cs typeface="Arial"/>
              </a:rPr>
              <a:t>loi</a:t>
            </a:r>
            <a:r>
              <a:rPr lang="en-US" sz="3600" b="1">
                <a:solidFill>
                  <a:schemeClr val="tx2"/>
                </a:solidFill>
                <a:latin typeface="Century Gothic"/>
                <a:ea typeface="+mj-ea"/>
                <a:cs typeface="Arial"/>
              </a:rPr>
              <a:t> relative</a:t>
            </a:r>
            <a:endParaRPr lang="en-US" sz="3600" b="1">
              <a:solidFill>
                <a:schemeClr val="tx2"/>
              </a:solidFill>
              <a:latin typeface="Century Gothic"/>
              <a:ea typeface="Calibri Light"/>
              <a:cs typeface="Arial"/>
            </a:endParaRPr>
          </a:p>
          <a:p>
            <a:pPr>
              <a:lnSpc>
                <a:spcPct val="90000"/>
              </a:lnSpc>
              <a:spcBef>
                <a:spcPct val="0"/>
              </a:spcBef>
              <a:spcAft>
                <a:spcPts val="600"/>
              </a:spcAft>
            </a:pPr>
            <a:r>
              <a:rPr lang="en-US" sz="3600" b="1" kern="1200">
                <a:solidFill>
                  <a:schemeClr val="tx2"/>
                </a:solidFill>
                <a:latin typeface="Century Gothic"/>
                <a:ea typeface="+mj-ea"/>
                <a:cs typeface="Arial"/>
              </a:rPr>
              <a:t>à </a:t>
            </a:r>
            <a:r>
              <a:rPr lang="en-US" sz="3600" b="1" kern="1200" err="1">
                <a:solidFill>
                  <a:schemeClr val="tx2"/>
                </a:solidFill>
                <a:latin typeface="Century Gothic"/>
                <a:ea typeface="+mj-ea"/>
                <a:cs typeface="Arial"/>
              </a:rPr>
              <a:t>l'informatique</a:t>
            </a:r>
            <a:r>
              <a:rPr lang="en-US" sz="3600" b="1" kern="1200">
                <a:solidFill>
                  <a:schemeClr val="tx2"/>
                </a:solidFill>
                <a:latin typeface="Century Gothic"/>
                <a:ea typeface="+mj-ea"/>
                <a:cs typeface="Arial"/>
              </a:rPr>
              <a:t>, aux </a:t>
            </a:r>
            <a:r>
              <a:rPr lang="en-US" sz="3600" b="1" kern="1200" err="1">
                <a:solidFill>
                  <a:schemeClr val="tx2"/>
                </a:solidFill>
                <a:latin typeface="Century Gothic"/>
                <a:ea typeface="+mj-ea"/>
                <a:cs typeface="Arial"/>
              </a:rPr>
              <a:t>fichiers</a:t>
            </a:r>
            <a:r>
              <a:rPr lang="en-US" sz="3600" b="1">
                <a:solidFill>
                  <a:schemeClr val="tx2"/>
                </a:solidFill>
                <a:latin typeface="Century Gothic"/>
                <a:ea typeface="+mj-ea"/>
                <a:cs typeface="Arial"/>
              </a:rPr>
              <a:t> </a:t>
            </a:r>
            <a:r>
              <a:rPr lang="en-US" sz="3600" b="1" kern="1200">
                <a:solidFill>
                  <a:schemeClr val="tx2"/>
                </a:solidFill>
                <a:latin typeface="Century Gothic"/>
                <a:ea typeface="+mj-ea"/>
                <a:cs typeface="Arial"/>
              </a:rPr>
              <a:t>et aux </a:t>
            </a:r>
            <a:r>
              <a:rPr lang="en-US" sz="3600" b="1" kern="1200" err="1">
                <a:solidFill>
                  <a:schemeClr val="tx2"/>
                </a:solidFill>
                <a:latin typeface="Century Gothic"/>
                <a:ea typeface="+mj-ea"/>
                <a:cs typeface="Arial"/>
              </a:rPr>
              <a:t>libertés</a:t>
            </a:r>
            <a:endParaRPr lang="en-US" sz="3600" b="1" kern="1200">
              <a:solidFill>
                <a:schemeClr val="tx2"/>
              </a:solidFill>
              <a:latin typeface="Century Gothic"/>
              <a:ea typeface="Calibri Light"/>
              <a:cs typeface="Arial"/>
            </a:endParaRPr>
          </a:p>
        </p:txBody>
      </p:sp>
      <p:graphicFrame>
        <p:nvGraphicFramePr>
          <p:cNvPr id="5" name="ZoneTexte 27">
            <a:extLst>
              <a:ext uri="{FF2B5EF4-FFF2-40B4-BE49-F238E27FC236}">
                <a16:creationId xmlns:a16="http://schemas.microsoft.com/office/drawing/2014/main" id="{4524661E-CFE1-B805-83EB-D4A18B67D544}"/>
              </a:ext>
            </a:extLst>
          </p:cNvPr>
          <p:cNvGraphicFramePr/>
          <p:nvPr>
            <p:extLst>
              <p:ext uri="{D42A27DB-BD31-4B8C-83A1-F6EECF244321}">
                <p14:modId xmlns:p14="http://schemas.microsoft.com/office/powerpoint/2010/main" val="3629565668"/>
              </p:ext>
            </p:extLst>
          </p:nvPr>
        </p:nvGraphicFramePr>
        <p:xfrm>
          <a:off x="5675502" y="1238818"/>
          <a:ext cx="5154817" cy="4367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8207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26A80A8-1637-C410-D2B1-3E7652482986}"/>
              </a:ext>
            </a:extLst>
          </p:cNvPr>
          <p:cNvSpPr>
            <a:spLocks noGrp="1"/>
          </p:cNvSpPr>
          <p:nvPr>
            <p:ph type="title"/>
          </p:nvPr>
        </p:nvSpPr>
        <p:spPr>
          <a:xfrm>
            <a:off x="838200" y="793671"/>
            <a:ext cx="10515600" cy="1133499"/>
          </a:xfrm>
        </p:spPr>
        <p:txBody>
          <a:bodyPr vert="horz" lIns="91440" tIns="45720" rIns="91440" bIns="45720" rtlCol="0">
            <a:normAutofit fontScale="90000"/>
          </a:bodyPr>
          <a:lstStyle/>
          <a:p>
            <a:pPr algn="ctr"/>
            <a:r>
              <a:rPr lang="en-US" b="1">
                <a:solidFill>
                  <a:schemeClr val="accent3">
                    <a:lumMod val="50000"/>
                  </a:schemeClr>
                </a:solidFill>
                <a:latin typeface="Century Gothic"/>
                <a:cs typeface="Arial"/>
              </a:rPr>
              <a:t>2.2 La</a:t>
            </a:r>
            <a:r>
              <a:rPr lang="en-US" b="1" kern="1200">
                <a:solidFill>
                  <a:schemeClr val="accent3">
                    <a:lumMod val="50000"/>
                  </a:schemeClr>
                </a:solidFill>
                <a:latin typeface="Century Gothic"/>
                <a:cs typeface="Arial"/>
              </a:rPr>
              <a:t> CNIL</a:t>
            </a:r>
            <a:r>
              <a:rPr lang="en-US" sz="3600" b="1">
                <a:solidFill>
                  <a:schemeClr val="accent3">
                    <a:lumMod val="50000"/>
                  </a:schemeClr>
                </a:solidFill>
                <a:latin typeface="Century Gothic"/>
                <a:cs typeface="Arial"/>
              </a:rPr>
              <a:t> </a:t>
            </a:r>
            <a:r>
              <a:rPr lang="en-US" sz="3600" b="1" kern="1200">
                <a:solidFill>
                  <a:schemeClr val="accent3">
                    <a:lumMod val="50000"/>
                  </a:schemeClr>
                </a:solidFill>
                <a:latin typeface="Century Gothic"/>
                <a:cs typeface="Arial"/>
              </a:rPr>
              <a:t>​</a:t>
            </a:r>
            <a:br>
              <a:rPr lang="en-US" sz="3600" b="1">
                <a:latin typeface="Century Gothic"/>
                <a:cs typeface="Arial"/>
              </a:rPr>
            </a:br>
            <a:r>
              <a:rPr lang="en-US" sz="2800" i="1">
                <a:latin typeface="Century Gothic"/>
                <a:ea typeface="Calibri Light"/>
                <a:cs typeface="Arial"/>
              </a:rPr>
              <a:t>(Commission </a:t>
            </a:r>
            <a:r>
              <a:rPr lang="en-US" sz="2800" i="1" err="1">
                <a:latin typeface="Century Gothic"/>
                <a:ea typeface="Calibri Light"/>
                <a:cs typeface="Arial"/>
              </a:rPr>
              <a:t>nationale</a:t>
            </a:r>
            <a:r>
              <a:rPr lang="en-US" sz="2800" i="1">
                <a:latin typeface="Century Gothic"/>
                <a:ea typeface="Calibri Light"/>
                <a:cs typeface="Arial"/>
              </a:rPr>
              <a:t> de </a:t>
            </a:r>
            <a:r>
              <a:rPr lang="en-US" sz="2800" i="1" err="1">
                <a:latin typeface="Century Gothic"/>
                <a:ea typeface="Calibri Light"/>
                <a:cs typeface="Arial"/>
              </a:rPr>
              <a:t>l'informatique</a:t>
            </a:r>
            <a:r>
              <a:rPr lang="en-US" sz="2800" i="1">
                <a:latin typeface="Century Gothic"/>
                <a:ea typeface="Calibri Light"/>
                <a:cs typeface="Arial"/>
              </a:rPr>
              <a:t> et des </a:t>
            </a:r>
            <a:r>
              <a:rPr lang="en-US" sz="2800" i="1" err="1">
                <a:latin typeface="Century Gothic"/>
                <a:ea typeface="Calibri Light"/>
                <a:cs typeface="Arial"/>
              </a:rPr>
              <a:t>libertés</a:t>
            </a:r>
            <a:r>
              <a:rPr lang="en-US" sz="2800" i="1">
                <a:latin typeface="Century Gothic"/>
                <a:ea typeface="Calibri Light"/>
                <a:cs typeface="Arial"/>
              </a:rPr>
              <a:t>)</a:t>
            </a:r>
          </a:p>
          <a:p>
            <a:pPr algn="ctr"/>
            <a:br>
              <a:rPr lang="en-US" sz="3600"/>
            </a:br>
            <a:endParaRPr lang="en-US" sz="3600">
              <a:ea typeface="Calibri Light"/>
              <a:cs typeface="Calibri Light"/>
            </a:endParaRPr>
          </a:p>
        </p:txBody>
      </p:sp>
      <p:graphicFrame>
        <p:nvGraphicFramePr>
          <p:cNvPr id="70" name="ZoneTexte 27">
            <a:extLst>
              <a:ext uri="{FF2B5EF4-FFF2-40B4-BE49-F238E27FC236}">
                <a16:creationId xmlns:a16="http://schemas.microsoft.com/office/drawing/2014/main" id="{C3D3D207-994E-9B4E-05C5-DD5BF52DA446}"/>
              </a:ext>
            </a:extLst>
          </p:cNvPr>
          <p:cNvGraphicFramePr/>
          <p:nvPr>
            <p:extLst>
              <p:ext uri="{D42A27DB-BD31-4B8C-83A1-F6EECF244321}">
                <p14:modId xmlns:p14="http://schemas.microsoft.com/office/powerpoint/2010/main" val="320594640"/>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911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3" name="Group 3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4" name="Freeform: Shape 3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A4B4528E-F71C-9EAA-BC5C-F73E9DE2BFEC}"/>
              </a:ext>
            </a:extLst>
          </p:cNvPr>
          <p:cNvSpPr>
            <a:spLocks noGrp="1"/>
          </p:cNvSpPr>
          <p:nvPr>
            <p:ph type="title"/>
          </p:nvPr>
        </p:nvSpPr>
        <p:spPr>
          <a:xfrm>
            <a:off x="479094" y="1135689"/>
            <a:ext cx="3855720" cy="4371974"/>
          </a:xfrm>
        </p:spPr>
        <p:txBody>
          <a:bodyPr vert="horz" lIns="91440" tIns="45720" rIns="91440" bIns="45720" rtlCol="0" anchor="ctr">
            <a:normAutofit/>
          </a:bodyPr>
          <a:lstStyle/>
          <a:p>
            <a:r>
              <a:rPr lang="en-US" b="1">
                <a:solidFill>
                  <a:schemeClr val="tx2"/>
                </a:solidFill>
                <a:latin typeface="Century Gothic"/>
                <a:cs typeface="Arial"/>
              </a:rPr>
              <a:t>2.3 LE</a:t>
            </a:r>
            <a:r>
              <a:rPr lang="en-US" b="1" kern="1200">
                <a:solidFill>
                  <a:schemeClr val="tx2"/>
                </a:solidFill>
                <a:latin typeface="Century Gothic"/>
                <a:cs typeface="Arial"/>
              </a:rPr>
              <a:t> RGPD</a:t>
            </a:r>
            <a:r>
              <a:rPr lang="en-US" sz="3600" kern="1200">
                <a:solidFill>
                  <a:schemeClr val="tx2"/>
                </a:solidFill>
                <a:latin typeface="Century Gothic"/>
              </a:rPr>
              <a:t> </a:t>
            </a:r>
            <a:r>
              <a:rPr lang="en-US" sz="2800" i="1" kern="1200">
                <a:solidFill>
                  <a:schemeClr val="tx2"/>
                </a:solidFill>
                <a:latin typeface="Century Gothic"/>
              </a:rPr>
              <a:t>(</a:t>
            </a:r>
            <a:r>
              <a:rPr lang="en-US" sz="2800" i="1" kern="1200" err="1">
                <a:solidFill>
                  <a:schemeClr val="tx2"/>
                </a:solidFill>
                <a:latin typeface="Century Gothic"/>
              </a:rPr>
              <a:t>Règlement</a:t>
            </a:r>
            <a:r>
              <a:rPr lang="en-US" sz="2800" i="1" kern="1200">
                <a:solidFill>
                  <a:schemeClr val="tx2"/>
                </a:solidFill>
                <a:latin typeface="Century Gothic"/>
              </a:rPr>
              <a:t> </a:t>
            </a:r>
            <a:r>
              <a:rPr lang="en-US" sz="2800" i="1" kern="1200" err="1">
                <a:solidFill>
                  <a:schemeClr val="tx2"/>
                </a:solidFill>
                <a:latin typeface="Century Gothic"/>
              </a:rPr>
              <a:t>Général</a:t>
            </a:r>
            <a:r>
              <a:rPr lang="en-US" sz="2800" i="1" kern="1200">
                <a:solidFill>
                  <a:schemeClr val="tx2"/>
                </a:solidFill>
                <a:latin typeface="Century Gothic"/>
              </a:rPr>
              <a:t> sur la Protection des </a:t>
            </a:r>
            <a:r>
              <a:rPr lang="en-US" sz="2800" i="1" kern="1200" err="1">
                <a:solidFill>
                  <a:schemeClr val="tx2"/>
                </a:solidFill>
                <a:latin typeface="Century Gothic"/>
              </a:rPr>
              <a:t>Données</a:t>
            </a:r>
            <a:r>
              <a:rPr lang="en-US" sz="2800" i="1" kern="1200">
                <a:solidFill>
                  <a:schemeClr val="tx2"/>
                </a:solidFill>
                <a:latin typeface="Century Gothic"/>
              </a:rPr>
              <a:t>)</a:t>
            </a:r>
          </a:p>
        </p:txBody>
      </p:sp>
      <p:graphicFrame>
        <p:nvGraphicFramePr>
          <p:cNvPr id="5" name="ZoneTexte 27">
            <a:extLst>
              <a:ext uri="{FF2B5EF4-FFF2-40B4-BE49-F238E27FC236}">
                <a16:creationId xmlns:a16="http://schemas.microsoft.com/office/drawing/2014/main" id="{DA532ED0-4A26-1011-8231-24A15CFE660E}"/>
              </a:ext>
            </a:extLst>
          </p:cNvPr>
          <p:cNvGraphicFramePr/>
          <p:nvPr>
            <p:extLst>
              <p:ext uri="{D42A27DB-BD31-4B8C-83A1-F6EECF244321}">
                <p14:modId xmlns:p14="http://schemas.microsoft.com/office/powerpoint/2010/main" val="1073761665"/>
              </p:ext>
            </p:extLst>
          </p:nvPr>
        </p:nvGraphicFramePr>
        <p:xfrm>
          <a:off x="5583536" y="831542"/>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6686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4" name="Freeform: Shape 23">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29" name="Freeform: Shape 28">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re 1">
            <a:extLst>
              <a:ext uri="{FF2B5EF4-FFF2-40B4-BE49-F238E27FC236}">
                <a16:creationId xmlns:a16="http://schemas.microsoft.com/office/drawing/2014/main" id="{BC04EBEF-BEC9-B3CB-909C-E508BA3464B0}"/>
              </a:ext>
            </a:extLst>
          </p:cNvPr>
          <p:cNvSpPr>
            <a:spLocks noGrp="1"/>
          </p:cNvSpPr>
          <p:nvPr>
            <p:ph type="title"/>
          </p:nvPr>
        </p:nvSpPr>
        <p:spPr>
          <a:xfrm>
            <a:off x="3323053" y="2655196"/>
            <a:ext cx="5739382" cy="1537580"/>
          </a:xfrm>
        </p:spPr>
        <p:txBody>
          <a:bodyPr vert="horz" lIns="91440" tIns="45720" rIns="91440" bIns="45720" rtlCol="0" anchor="b">
            <a:normAutofit/>
          </a:bodyPr>
          <a:lstStyle/>
          <a:p>
            <a:pPr algn="ctr"/>
            <a:r>
              <a:rPr lang="en-US" sz="5200" b="1">
                <a:solidFill>
                  <a:schemeClr val="tx2"/>
                </a:solidFill>
                <a:latin typeface="Century Gothic"/>
              </a:rPr>
              <a:t>2.4 La</a:t>
            </a:r>
            <a:r>
              <a:rPr lang="en-US" sz="5200" b="1" kern="1200">
                <a:solidFill>
                  <a:schemeClr val="tx2"/>
                </a:solidFill>
                <a:latin typeface="Century Gothic"/>
              </a:rPr>
              <a:t> </a:t>
            </a:r>
            <a:r>
              <a:rPr lang="en-US" sz="5200" b="1" kern="1200" err="1">
                <a:solidFill>
                  <a:schemeClr val="tx2"/>
                </a:solidFill>
                <a:latin typeface="Century Gothic"/>
              </a:rPr>
              <a:t>charte</a:t>
            </a:r>
            <a:r>
              <a:rPr lang="en-US" sz="5200" b="1" kern="1200">
                <a:solidFill>
                  <a:schemeClr val="tx2"/>
                </a:solidFill>
                <a:latin typeface="Century Gothic"/>
              </a:rPr>
              <a:t> </a:t>
            </a:r>
            <a:r>
              <a:rPr lang="en-US" sz="5200" b="1" kern="1200" err="1">
                <a:solidFill>
                  <a:schemeClr val="tx2"/>
                </a:solidFill>
                <a:latin typeface="Century Gothic"/>
              </a:rPr>
              <a:t>informatique</a:t>
            </a:r>
            <a:endParaRPr lang="en-US" sz="5200" b="1" kern="1200">
              <a:solidFill>
                <a:schemeClr val="tx2"/>
              </a:solidFill>
              <a:latin typeface="Century Gothic"/>
            </a:endParaRPr>
          </a:p>
        </p:txBody>
      </p:sp>
    </p:spTree>
    <p:extLst>
      <p:ext uri="{BB962C8B-B14F-4D97-AF65-F5344CB8AC3E}">
        <p14:creationId xmlns:p14="http://schemas.microsoft.com/office/powerpoint/2010/main" val="424201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A6EA2D5-D08A-4B4A-BCCB-E413B905D425}">
  <we:reference id="wa104379370" version="2.0.0.0" store="fr-FR" storeType="OMEX"/>
  <we:alternateReferences>
    <we:reference id="wa104379370" version="2.0.0.0" store="wa10437937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TM04033927[[fn=Grand événement]]</Template>
  <TotalTime>107</TotalTime>
  <Words>5171</Words>
  <Application>Microsoft Office PowerPoint</Application>
  <PresentationFormat>Grand écran</PresentationFormat>
  <Paragraphs>643</Paragraphs>
  <Slides>48</Slides>
  <Notes>33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48</vt:i4>
      </vt:variant>
    </vt:vector>
  </HeadingPairs>
  <TitlesOfParts>
    <vt:vector size="55" baseType="lpstr">
      <vt:lpstr>Meiryo</vt:lpstr>
      <vt:lpstr>Arial</vt:lpstr>
      <vt:lpstr>Arial,Sans-Serif</vt:lpstr>
      <vt:lpstr>Calibri</vt:lpstr>
      <vt:lpstr>Calibri Light</vt:lpstr>
      <vt:lpstr>Century Gothic</vt:lpstr>
      <vt:lpstr>Office Theme</vt:lpstr>
      <vt:lpstr>Présentation PowerPoint</vt:lpstr>
      <vt:lpstr>Présentation PowerPoint</vt:lpstr>
      <vt:lpstr>Présentation PowerPoint</vt:lpstr>
      <vt:lpstr>1.2 Contexte</vt:lpstr>
      <vt:lpstr>2. Contraintes légales liées à l’IT </vt:lpstr>
      <vt:lpstr>Présentation PowerPoint</vt:lpstr>
      <vt:lpstr>2.2 La CNIL ​ (Commission nationale de l'informatique et des libertés)  </vt:lpstr>
      <vt:lpstr>2.3 LE RGPD (Règlement Général sur la Protection des Données)</vt:lpstr>
      <vt:lpstr>2.4 La charte informatique</vt:lpstr>
      <vt:lpstr>3. Guides de bonnes pratiques et d'hygiène informatique en PME</vt:lpstr>
      <vt:lpstr>Présentation PowerPoint</vt:lpstr>
      <vt:lpstr>Présentation PowerPoint</vt:lpstr>
      <vt:lpstr>4. Règles régissant l'utilisation des SI mis à disposition des salariés </vt:lpstr>
      <vt:lpstr>4.1 Usage de la messagerie</vt:lpstr>
      <vt:lpstr>4.2 Usage de l'imprimante</vt:lpstr>
      <vt:lpstr>4.3 Usage de l'ordinateur </vt:lpstr>
      <vt:lpstr>4.4 Usage du téléphone portable</vt:lpstr>
      <vt:lpstr>4.5 Usage d'internet</vt:lpstr>
      <vt:lpstr>5. Analyse des problématiques de l’entreprise </vt:lpstr>
      <vt:lpstr>Présentation PowerPoint</vt:lpstr>
      <vt:lpstr>Présentation PowerPoint</vt:lpstr>
      <vt:lpstr>Présentation PowerPoint</vt:lpstr>
      <vt:lpstr>Présentation PowerPoint</vt:lpstr>
      <vt:lpstr>Présentation PowerPoint</vt:lpstr>
      <vt:lpstr>6. Solutions proposées </vt:lpstr>
      <vt:lpstr>6.1 Gestion des incidents (ITIL) </vt:lpstr>
      <vt:lpstr>Présentation PowerPoint</vt:lpstr>
      <vt:lpstr>6.2 Gestion de la disponibilité (ITIL)</vt:lpstr>
      <vt:lpstr>6.2.1 Objectifs </vt:lpstr>
      <vt:lpstr>6.2.2 Composants </vt:lpstr>
      <vt:lpstr>6.3 Filtrage de contenu</vt:lpstr>
      <vt:lpstr>6.3.1 Principe de fonctionnement </vt:lpstr>
      <vt:lpstr>6.3.2 Stratégie et règles types à configurer</vt:lpstr>
      <vt:lpstr>6.4 Plan de sécurisation des données</vt:lpstr>
      <vt:lpstr>6.4.1 Sécurisation physique des données</vt:lpstr>
      <vt:lpstr>6.4.2 Sécurisation logique des données</vt:lpstr>
      <vt:lpstr>6.4.3 Outils de sécurisation des données</vt:lpstr>
      <vt:lpstr>6.5 Système de sauvegarde des données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8. Charte Qualité informatique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Olivier POUVIL</dc:creator>
  <cp:lastModifiedBy>Colin MONTERASTELLI</cp:lastModifiedBy>
  <cp:revision>5</cp:revision>
  <dcterms:created xsi:type="dcterms:W3CDTF">2023-09-06T09:13:51Z</dcterms:created>
  <dcterms:modified xsi:type="dcterms:W3CDTF">2024-10-16T13:10:03Z</dcterms:modified>
</cp:coreProperties>
</file>